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42236" autoAdjust="0"/>
  </p:normalViewPr>
  <p:slideViewPr>
    <p:cSldViewPr>
      <p:cViewPr varScale="1">
        <p:scale>
          <a:sx n="87" d="100"/>
          <a:sy n="87" d="100"/>
        </p:scale>
        <p:origin x="73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C6771-0516-4959-85AF-646CFDA417E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7B69F-B87E-4BA3-82CA-03FFBAB1C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4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pyplot_api.html#matplotlib.pyplot.plo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7B69F-B87E-4BA3-82CA-03FFBAB1CF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0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requests</a:t>
            </a:r>
          </a:p>
          <a:p>
            <a:r>
              <a:rPr lang="en-US" dirty="0"/>
              <a:t>r = </a:t>
            </a:r>
            <a:r>
              <a:rPr lang="en-US" dirty="0" err="1"/>
              <a:t>requests.get</a:t>
            </a:r>
            <a:r>
              <a:rPr lang="en-US" dirty="0"/>
              <a:t>('http://www.bigrigg.net')</a:t>
            </a:r>
          </a:p>
          <a:p>
            <a:endParaRPr lang="en-US" dirty="0"/>
          </a:p>
          <a:p>
            <a:r>
              <a:rPr lang="en-US" dirty="0"/>
              <a:t>soup = </a:t>
            </a:r>
            <a:r>
              <a:rPr lang="en-US" dirty="0" err="1"/>
              <a:t>BeautifulSoup</a:t>
            </a:r>
            <a:r>
              <a:rPr lang="en-US" dirty="0"/>
              <a:t>(</a:t>
            </a:r>
            <a:r>
              <a:rPr lang="en-US" dirty="0" err="1"/>
              <a:t>r.text</a:t>
            </a:r>
            <a:r>
              <a:rPr lang="en-US" dirty="0"/>
              <a:t>, '</a:t>
            </a:r>
            <a:r>
              <a:rPr lang="en-US" dirty="0" err="1"/>
              <a:t>html.parser</a:t>
            </a:r>
            <a:r>
              <a:rPr lang="en-US" dirty="0"/>
              <a:t>') #convert request object to </a:t>
            </a:r>
            <a:r>
              <a:rPr lang="en-US" dirty="0" err="1"/>
              <a:t>BeautifulSoup</a:t>
            </a:r>
            <a:r>
              <a:rPr lang="en-US" dirty="0"/>
              <a:t> object</a:t>
            </a:r>
          </a:p>
          <a:p>
            <a:r>
              <a:rPr lang="en-US" dirty="0"/>
              <a:t>print(</a:t>
            </a:r>
            <a:r>
              <a:rPr lang="en-US" dirty="0" err="1"/>
              <a:t>soup.prettify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7B69F-B87E-4BA3-82CA-03FFBAB1CF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57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bs4 import </a:t>
            </a:r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7B69F-B87E-4BA3-82CA-03FFBAB1CF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4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PANDA:</a:t>
            </a:r>
          </a:p>
          <a:p>
            <a:r>
              <a:rPr lang="en-US" dirty="0" err="1"/>
              <a:t>readCSV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('311_Service_Requests_from_2010_to_Present.csv', </a:t>
            </a:r>
            <a:r>
              <a:rPr lang="en-US" dirty="0" err="1"/>
              <a:t>low_memory</a:t>
            </a:r>
            <a:r>
              <a:rPr lang="en-US" dirty="0"/>
              <a:t> = False)  #reading csv file and saving it in a data frame using panda library</a:t>
            </a:r>
          </a:p>
          <a:p>
            <a:r>
              <a:rPr lang="en-US" dirty="0" err="1"/>
              <a:t>readCSV.shape</a:t>
            </a:r>
            <a:endParaRPr lang="en-US" dirty="0"/>
          </a:p>
          <a:p>
            <a:r>
              <a:rPr lang="en-US" dirty="0" err="1"/>
              <a:t>readCSV.groupby</a:t>
            </a:r>
            <a:r>
              <a:rPr lang="en-US" dirty="0"/>
              <a:t>(['Agency </a:t>
            </a:r>
            <a:r>
              <a:rPr lang="en-US" dirty="0" err="1"/>
              <a:t>Name','Complaint</a:t>
            </a:r>
            <a:r>
              <a:rPr lang="en-US" dirty="0"/>
              <a:t> Type'])</a:t>
            </a:r>
          </a:p>
          <a:p>
            <a:r>
              <a:rPr lang="en-US" dirty="0"/>
              <a:t>a = </a:t>
            </a:r>
            <a:r>
              <a:rPr lang="en-US" dirty="0" err="1"/>
              <a:t>readCSV</a:t>
            </a:r>
            <a:r>
              <a:rPr lang="en-US" dirty="0"/>
              <a:t>['Agency Name'].unique()</a:t>
            </a:r>
          </a:p>
          <a:p>
            <a:r>
              <a:rPr lang="en-US" dirty="0"/>
              <a:t>del </a:t>
            </a:r>
            <a:r>
              <a:rPr lang="en-US" dirty="0" err="1"/>
              <a:t>readCSV</a:t>
            </a:r>
            <a:r>
              <a:rPr lang="en-US" dirty="0"/>
              <a:t>['Landmark'] </a:t>
            </a:r>
          </a:p>
          <a:p>
            <a:r>
              <a:rPr lang="en-US" dirty="0" err="1"/>
              <a:t>readCSV</a:t>
            </a:r>
            <a:r>
              <a:rPr lang="en-US" dirty="0"/>
              <a:t> = </a:t>
            </a:r>
            <a:r>
              <a:rPr lang="en-US" dirty="0" err="1"/>
              <a:t>readCSV.sort_values</a:t>
            </a:r>
            <a:r>
              <a:rPr lang="en-US" dirty="0"/>
              <a:t>(['Agency'], ascending = [0])</a:t>
            </a:r>
          </a:p>
          <a:p>
            <a:r>
              <a:rPr lang="en-US" dirty="0"/>
              <a:t>dummy = </a:t>
            </a:r>
            <a:r>
              <a:rPr lang="en-US" dirty="0" err="1"/>
              <a:t>readCSV</a:t>
            </a:r>
            <a:r>
              <a:rPr lang="en-US" dirty="0"/>
              <a:t>[(</a:t>
            </a:r>
            <a:r>
              <a:rPr lang="en-US" dirty="0" err="1"/>
              <a:t>readCSV</a:t>
            </a:r>
            <a:r>
              <a:rPr lang="en-US" dirty="0"/>
              <a:t>['Agency Name'] == 'New York City Police Department') &amp; (</a:t>
            </a:r>
            <a:r>
              <a:rPr lang="en-US" dirty="0" err="1"/>
              <a:t>readCSV</a:t>
            </a:r>
            <a:r>
              <a:rPr lang="en-US" dirty="0"/>
              <a:t>['Complaint Type'] == 'Illegal Parking')]</a:t>
            </a:r>
          </a:p>
          <a:p>
            <a:r>
              <a:rPr lang="en-US" dirty="0" err="1"/>
              <a:t>dummy.to_csv</a:t>
            </a:r>
            <a:r>
              <a:rPr lang="en-US" dirty="0"/>
              <a:t>('final2.csv')  // converting data frame into csv file.</a:t>
            </a:r>
          </a:p>
          <a:p>
            <a:endParaRPr lang="en-US" dirty="0"/>
          </a:p>
          <a:p>
            <a:r>
              <a:rPr lang="en-US" dirty="0" err="1"/>
              <a:t>ps</a:t>
            </a:r>
            <a:r>
              <a:rPr lang="en-US" dirty="0"/>
              <a:t>= </a:t>
            </a:r>
            <a:r>
              <a:rPr lang="en-US" dirty="0" err="1"/>
              <a:t>PorterStemmer</a:t>
            </a:r>
            <a:r>
              <a:rPr lang="en-US" dirty="0"/>
              <a:t>()</a:t>
            </a:r>
          </a:p>
          <a:p>
            <a:r>
              <a:rPr lang="en-US" dirty="0" err="1"/>
              <a:t>Ps.stem</a:t>
            </a:r>
            <a:r>
              <a:rPr lang="en-US" dirty="0"/>
              <a:t>(word)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nltk.corpus</a:t>
            </a:r>
            <a:r>
              <a:rPr lang="en-US" dirty="0"/>
              <a:t> import wordnet</a:t>
            </a:r>
          </a:p>
          <a:p>
            <a:r>
              <a:rPr lang="en-US" dirty="0"/>
              <a:t>from </a:t>
            </a:r>
            <a:r>
              <a:rPr lang="en-US" dirty="0" err="1"/>
              <a:t>nltk.stem</a:t>
            </a:r>
            <a:r>
              <a:rPr lang="en-US" dirty="0"/>
              <a:t> import </a:t>
            </a:r>
            <a:r>
              <a:rPr lang="en-US" dirty="0" err="1"/>
              <a:t>PorterStemmer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nltk.corpus</a:t>
            </a:r>
            <a:r>
              <a:rPr lang="en-US" dirty="0"/>
              <a:t> import </a:t>
            </a:r>
            <a:r>
              <a:rPr lang="en-US" dirty="0" err="1"/>
              <a:t>stopwords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wordnet.synsets</a:t>
            </a:r>
            <a:r>
              <a:rPr lang="en-US" dirty="0"/>
              <a:t>(word) – gives synonyms for  words</a:t>
            </a:r>
          </a:p>
          <a:p>
            <a:r>
              <a:rPr lang="en-US" dirty="0"/>
              <a:t>words = </a:t>
            </a:r>
            <a:r>
              <a:rPr lang="en-US" dirty="0" err="1"/>
              <a:t>nltk.word_tokenize</a:t>
            </a:r>
            <a:r>
              <a:rPr lang="en-US" dirty="0"/>
              <a:t>(</a:t>
            </a:r>
            <a:r>
              <a:rPr lang="en-US" dirty="0" err="1"/>
              <a:t>normalizedstring</a:t>
            </a:r>
            <a:r>
              <a:rPr lang="en-US" dirty="0"/>
              <a:t>)</a:t>
            </a:r>
          </a:p>
          <a:p>
            <a:r>
              <a:rPr lang="en-US" dirty="0" err="1"/>
              <a:t>stop_words</a:t>
            </a:r>
            <a:r>
              <a:rPr lang="en-US" dirty="0"/>
              <a:t> = set(</a:t>
            </a:r>
            <a:r>
              <a:rPr lang="en-US" dirty="0" err="1"/>
              <a:t>stopwords.words</a:t>
            </a:r>
            <a:r>
              <a:rPr lang="en-US" dirty="0"/>
              <a:t>("</a:t>
            </a:r>
            <a:r>
              <a:rPr lang="en-US" dirty="0" err="1"/>
              <a:t>english</a:t>
            </a:r>
            <a:r>
              <a:rPr lang="en-US" dirty="0"/>
              <a:t>"))  #gets all the </a:t>
            </a:r>
            <a:r>
              <a:rPr lang="en-US" dirty="0" err="1"/>
              <a:t>stopwords</a:t>
            </a:r>
            <a:r>
              <a:rPr lang="en-US" dirty="0"/>
              <a:t> from </a:t>
            </a:r>
            <a:r>
              <a:rPr lang="en-US" dirty="0" err="1"/>
              <a:t>nltk's</a:t>
            </a:r>
            <a:r>
              <a:rPr lang="en-US" dirty="0"/>
              <a:t> </a:t>
            </a:r>
            <a:r>
              <a:rPr lang="en-US" dirty="0" err="1"/>
              <a:t>stopwords</a:t>
            </a:r>
            <a:r>
              <a:rPr lang="en-US" dirty="0"/>
              <a:t> library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may be wondering why the x-axis ranges from 0-3 and the y-axis from 1-4. If you provide a single list or array to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atplotlib.pyplot.plot"/>
              </a:rPr>
              <a:t>plot()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assumes it is a sequence of y values, and automatically generates the x values for you. Since python ranges start with 0, the default x vector has the same length as y but starts with 0. Hence the x data are </a:t>
            </a:r>
            <a:r>
              <a:rPr lang="en-US" dirty="0"/>
              <a:t>[0,1,2,3]</a:t>
            </a:r>
          </a:p>
          <a:p>
            <a:endParaRPr lang="en-US" dirty="0"/>
          </a:p>
          <a:p>
            <a:r>
              <a:rPr lang="en-US" dirty="0"/>
              <a:t>Import string</a:t>
            </a:r>
          </a:p>
          <a:p>
            <a:r>
              <a:rPr lang="en-US" dirty="0"/>
              <a:t>punctuations = </a:t>
            </a:r>
            <a:r>
              <a:rPr lang="en-US" dirty="0" err="1"/>
              <a:t>string.punctuation</a:t>
            </a:r>
            <a:endParaRPr lang="en-US" dirty="0"/>
          </a:p>
          <a:p>
            <a:r>
              <a:rPr lang="sv-SE" dirty="0">
                <a:effectLst/>
              </a:rPr>
              <a:t>tagged</a:t>
            </a:r>
            <a:r>
              <a:rPr lang="sv-SE" dirty="0"/>
              <a:t> 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sv-SE" dirty="0"/>
              <a:t> </a:t>
            </a:r>
            <a:r>
              <a:rPr lang="sv-SE" dirty="0">
                <a:effectLst/>
              </a:rPr>
              <a:t>nltk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sv-SE" dirty="0">
                <a:effectLst/>
              </a:rPr>
              <a:t>pos_tag(tokens)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7B69F-B87E-4BA3-82CA-03FFBAB1CF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31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2C74-1A75-49C8-8F06-648CBBC49C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04A1-1F61-473D-BE6E-FCD661A4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2C74-1A75-49C8-8F06-648CBBC49C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04A1-1F61-473D-BE6E-FCD661A4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4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2C74-1A75-49C8-8F06-648CBBC49C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04A1-1F61-473D-BE6E-FCD661A4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3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2C74-1A75-49C8-8F06-648CBBC49C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04A1-1F61-473D-BE6E-FCD661A4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2C74-1A75-49C8-8F06-648CBBC49C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04A1-1F61-473D-BE6E-FCD661A4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0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2C74-1A75-49C8-8F06-648CBBC49C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04A1-1F61-473D-BE6E-FCD661A4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8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2C74-1A75-49C8-8F06-648CBBC49C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04A1-1F61-473D-BE6E-FCD661A4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6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2C74-1A75-49C8-8F06-648CBBC49C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04A1-1F61-473D-BE6E-FCD661A4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1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2C74-1A75-49C8-8F06-648CBBC49C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04A1-1F61-473D-BE6E-FCD661A4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9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2C74-1A75-49C8-8F06-648CBBC49C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04A1-1F61-473D-BE6E-FCD661A4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2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2C74-1A75-49C8-8F06-648CBBC49C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04A1-1F61-473D-BE6E-FCD661A4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E2C74-1A75-49C8-8F06-648CBBC49C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B04A1-1F61-473D-BE6E-FCD661A4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9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tk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ltk.org/api/nltk.html" TargetMode="External"/><Relationship Id="rId5" Type="http://schemas.openxmlformats.org/officeDocument/2006/relationships/hyperlink" Target="http://www.nltk.org/data.html" TargetMode="External"/><Relationship Id="rId4" Type="http://schemas.openxmlformats.org/officeDocument/2006/relationships/hyperlink" Target="http://www.nltk.org/install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UsefulModules" TargetMode="External"/><Relationship Id="rId2" Type="http://schemas.openxmlformats.org/officeDocument/2006/relationships/hyperlink" Target="https://wiki.python.org/moin/GeneralLibrar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-request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ythonforbeginners.com/requests/the-awesome-requests-module" TargetMode="External"/><Relationship Id="rId4" Type="http://schemas.openxmlformats.org/officeDocument/2006/relationships/hyperlink" Target="http://docs.python-requests.org/en/master/user/install/#pip-install-reques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rummy.com/software/BeautifulSoup/bs4/doc/#quick-start" TargetMode="External"/><Relationship Id="rId4" Type="http://schemas.openxmlformats.org/officeDocument/2006/relationships/hyperlink" Target="https://www.crummy.com/software/BeautifulSou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Focused Python</a:t>
            </a:r>
            <a:br>
              <a:rPr lang="en-US" dirty="0"/>
            </a:br>
            <a:r>
              <a:rPr lang="en-US" dirty="0"/>
              <a:t>Introduction to Libraries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Karen </a:t>
            </a:r>
            <a:r>
              <a:rPr lang="en-US" dirty="0" err="1"/>
              <a:t>Bigrigg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4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Information:</a:t>
            </a:r>
            <a:r>
              <a:rPr lang="en-US" dirty="0"/>
              <a:t> </a:t>
            </a:r>
            <a:r>
              <a:rPr lang="en-US" dirty="0">
                <a:effectLst/>
                <a:hlinkClick r:id="rId3"/>
              </a:rPr>
              <a:t>http://www.nltk.org/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/>
              <a:t>Download NLTK: </a:t>
            </a:r>
            <a:r>
              <a:rPr lang="en-US" dirty="0">
                <a:hlinkClick r:id="rId4"/>
              </a:rPr>
              <a:t>http://www.nltk.org/install.html</a:t>
            </a:r>
            <a:endParaRPr lang="en-US" dirty="0"/>
          </a:p>
          <a:p>
            <a:r>
              <a:rPr lang="en-US" dirty="0"/>
              <a:t>Download NLTK Corpus: </a:t>
            </a:r>
            <a:r>
              <a:rPr lang="en-US" dirty="0">
                <a:hlinkClick r:id="rId5"/>
              </a:rPr>
              <a:t>http://www.nltk.org/data.html</a:t>
            </a:r>
            <a:endParaRPr lang="en-US" dirty="0"/>
          </a:p>
          <a:p>
            <a:endParaRPr lang="en-US" dirty="0">
              <a:effectLst/>
            </a:endParaRPr>
          </a:p>
          <a:p>
            <a:r>
              <a:rPr lang="en-US" dirty="0"/>
              <a:t>API: </a:t>
            </a:r>
            <a:r>
              <a:rPr lang="en-US" dirty="0">
                <a:hlinkClick r:id="rId6"/>
              </a:rPr>
              <a:t>http://www.nltk.org/api/nltk.html</a:t>
            </a:r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5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Libraries (over 70,000+ available):</a:t>
            </a:r>
          </a:p>
          <a:p>
            <a:pPr lvl="1"/>
            <a:r>
              <a:rPr lang="en-US" dirty="0">
                <a:hlinkClick r:id="rId2"/>
              </a:rPr>
              <a:t>https://wiki.python.org/moin/GeneralLibraries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Useful Modules:</a:t>
            </a:r>
          </a:p>
          <a:p>
            <a:pPr lvl="1"/>
            <a:r>
              <a:rPr lang="en-US" dirty="0">
                <a:hlinkClick r:id="rId3"/>
              </a:rPr>
              <a:t>https://wiki.python.org/moin/UsefulModules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9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 70,000+ available</a:t>
            </a:r>
          </a:p>
          <a:p>
            <a:r>
              <a:rPr lang="en-US" dirty="0"/>
              <a:t>Libraries = </a:t>
            </a:r>
            <a:r>
              <a:rPr lang="en-US" dirty="0">
                <a:highlight>
                  <a:srgbClr val="FFFF00"/>
                </a:highlight>
              </a:rPr>
              <a:t>collection of packages &amp; modules</a:t>
            </a:r>
          </a:p>
          <a:p>
            <a:pPr lvl="1"/>
            <a:r>
              <a:rPr lang="en-US" dirty="0"/>
              <a:t>Packages = </a:t>
            </a:r>
            <a:r>
              <a:rPr lang="en-US" dirty="0">
                <a:highlight>
                  <a:srgbClr val="FFFF00"/>
                </a:highlight>
              </a:rPr>
              <a:t>collection of modules</a:t>
            </a:r>
          </a:p>
          <a:p>
            <a:pPr lvl="2"/>
            <a:r>
              <a:rPr lang="en-US" dirty="0"/>
              <a:t>Packages contain an __init__.py file</a:t>
            </a:r>
          </a:p>
          <a:p>
            <a:pPr lvl="3"/>
            <a:r>
              <a:rPr lang="en-US" dirty="0"/>
              <a:t>When you import a </a:t>
            </a:r>
            <a:r>
              <a:rPr lang="en-US" dirty="0">
                <a:highlight>
                  <a:srgbClr val="FFFF00"/>
                </a:highlight>
              </a:rPr>
              <a:t>package, only variables, functions and classes in this file are visible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Can be nested at any depth but each directory must have one.</a:t>
            </a:r>
          </a:p>
          <a:p>
            <a:pPr lvl="2"/>
            <a:r>
              <a:rPr lang="en-US" dirty="0"/>
              <a:t>Modules are a </a:t>
            </a:r>
            <a:r>
              <a:rPr lang="en-US" dirty="0">
                <a:highlight>
                  <a:srgbClr val="FFFF00"/>
                </a:highlight>
              </a:rPr>
              <a:t>single .</a:t>
            </a:r>
            <a:r>
              <a:rPr lang="en-US" dirty="0" err="1">
                <a:highlight>
                  <a:srgbClr val="FFFF00"/>
                </a:highlight>
              </a:rPr>
              <a:t>py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file</a:t>
            </a:r>
          </a:p>
          <a:p>
            <a:r>
              <a:rPr lang="en-US" dirty="0"/>
              <a:t>Go to the internet and download a library or package in order to use it.</a:t>
            </a:r>
          </a:p>
        </p:txBody>
      </p:sp>
    </p:spTree>
    <p:extLst>
      <p:ext uri="{BB962C8B-B14F-4D97-AF65-F5344CB8AC3E}">
        <p14:creationId xmlns:p14="http://schemas.microsoft.com/office/powerpoint/2010/main" val="147728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(</a:t>
            </a:r>
            <a:r>
              <a:rPr lang="en-US" dirty="0">
                <a:highlight>
                  <a:srgbClr val="FFFF00"/>
                </a:highlight>
              </a:rPr>
              <a:t>Package Manager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package management system </a:t>
            </a:r>
            <a:r>
              <a:rPr lang="en-US" dirty="0">
                <a:highlight>
                  <a:srgbClr val="FFFF00"/>
                </a:highlight>
              </a:rPr>
              <a:t>that installs and manages Python packages.</a:t>
            </a:r>
          </a:p>
          <a:p>
            <a:r>
              <a:rPr lang="en-US" dirty="0"/>
              <a:t>“Pip Installs Packages” or “Pip Installs Python”</a:t>
            </a:r>
          </a:p>
          <a:p>
            <a:r>
              <a:rPr lang="en-US" dirty="0"/>
              <a:t>PIP automatically comes with Python 3.4+</a:t>
            </a:r>
          </a:p>
          <a:p>
            <a:r>
              <a:rPr lang="en-US" dirty="0">
                <a:highlight>
                  <a:srgbClr val="FFFF00"/>
                </a:highlight>
              </a:rPr>
              <a:t>Many packages can </a:t>
            </a:r>
            <a:r>
              <a:rPr lang="en-US" dirty="0"/>
              <a:t>be found in the Python Package Index (</a:t>
            </a:r>
            <a:r>
              <a:rPr lang="en-US" dirty="0" err="1">
                <a:highlight>
                  <a:srgbClr val="FFFF00"/>
                </a:highlight>
              </a:rPr>
              <a:t>PyPi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https://pypi.python.org/pypi</a:t>
            </a:r>
          </a:p>
        </p:txBody>
      </p:sp>
    </p:spTree>
    <p:extLst>
      <p:ext uri="{BB962C8B-B14F-4D97-AF65-F5344CB8AC3E}">
        <p14:creationId xmlns:p14="http://schemas.microsoft.com/office/powerpoint/2010/main" val="255272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install PIP, try:</a:t>
            </a:r>
          </a:p>
          <a:p>
            <a:pPr lvl="1"/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easy_install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pip</a:t>
            </a:r>
          </a:p>
          <a:p>
            <a:r>
              <a:rPr lang="en-US" dirty="0"/>
              <a:t>To use PIP to install packages/libraries: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use PIP to uninstall packages/libraries: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pip uninstall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PIP help: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pip --help</a:t>
            </a:r>
          </a:p>
        </p:txBody>
      </p:sp>
    </p:spTree>
    <p:extLst>
      <p:ext uri="{BB962C8B-B14F-4D97-AF65-F5344CB8AC3E}">
        <p14:creationId xmlns:p14="http://schemas.microsoft.com/office/powerpoint/2010/main" val="175242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endParaRPr lang="en-US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OR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OR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my_package.my_function</a:t>
            </a:r>
            <a:endParaRPr lang="en-US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4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Website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Requests Library: </a:t>
            </a:r>
            <a:r>
              <a:rPr lang="en-US" dirty="0">
                <a:highlight>
                  <a:srgbClr val="FFFF00"/>
                </a:highlight>
              </a:rPr>
              <a:t>provides an interface to interact with HTML</a:t>
            </a:r>
            <a:r>
              <a:rPr lang="en-US" dirty="0"/>
              <a:t>.  </a:t>
            </a:r>
            <a:r>
              <a:rPr lang="en-US" dirty="0">
                <a:highlight>
                  <a:srgbClr val="FFFF00"/>
                </a:highlight>
              </a:rPr>
              <a:t>Web scraping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BeautifulSoup</a:t>
            </a:r>
            <a:r>
              <a:rPr lang="en-US" dirty="0"/>
              <a:t> Library: </a:t>
            </a:r>
            <a:r>
              <a:rPr lang="en-US" dirty="0">
                <a:highlight>
                  <a:srgbClr val="FFFF00"/>
                </a:highlight>
              </a:rPr>
              <a:t>xml and html parsing library.  Processing web scraped contents.</a:t>
            </a:r>
          </a:p>
          <a:p>
            <a:endParaRPr lang="en-US" dirty="0"/>
          </a:p>
          <a:p>
            <a:r>
              <a:rPr lang="en-US" dirty="0"/>
              <a:t>NLTK: </a:t>
            </a:r>
            <a:r>
              <a:rPr lang="en-US" dirty="0">
                <a:highlight>
                  <a:srgbClr val="FFFF00"/>
                </a:highlight>
              </a:rPr>
              <a:t>Natural Language Toolkit</a:t>
            </a:r>
            <a:r>
              <a:rPr lang="en-US" dirty="0"/>
              <a:t>.  </a:t>
            </a:r>
            <a:r>
              <a:rPr lang="en-US" dirty="0">
                <a:highlight>
                  <a:srgbClr val="FFFF00"/>
                </a:highlight>
              </a:rPr>
              <a:t>Analyze text for data processing.</a:t>
            </a:r>
          </a:p>
        </p:txBody>
      </p:sp>
    </p:spTree>
    <p:extLst>
      <p:ext uri="{BB962C8B-B14F-4D97-AF65-F5344CB8AC3E}">
        <p14:creationId xmlns:p14="http://schemas.microsoft.com/office/powerpoint/2010/main" val="343662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effectLst/>
              </a:rPr>
              <a:t>Information: </a:t>
            </a:r>
            <a:r>
              <a:rPr lang="en-US" dirty="0">
                <a:effectLst/>
                <a:hlinkClick r:id="rId3"/>
              </a:rPr>
              <a:t>http://docs.python-requests.org/</a:t>
            </a:r>
            <a:endParaRPr lang="en-US" dirty="0">
              <a:effectLst/>
            </a:endParaRPr>
          </a:p>
          <a:p>
            <a:r>
              <a:rPr lang="en-US" dirty="0"/>
              <a:t>Download: </a:t>
            </a:r>
            <a:r>
              <a:rPr lang="en-US" dirty="0">
                <a:hlinkClick r:id="rId4"/>
              </a:rPr>
              <a:t>http://docs.python-requests.org/en/master/user/install/#pip-install-requests</a:t>
            </a:r>
            <a:endParaRPr lang="en-US" dirty="0"/>
          </a:p>
          <a:p>
            <a:endParaRPr lang="en-US" dirty="0">
              <a:effectLst/>
            </a:endParaRPr>
          </a:p>
          <a:p>
            <a:r>
              <a:rPr lang="en-US" dirty="0"/>
              <a:t>Making a request:  </a:t>
            </a:r>
            <a:r>
              <a:rPr lang="en-US" dirty="0">
                <a:hlinkClick r:id="rId4"/>
              </a:rPr>
              <a:t>http://docs.python-requests.org/en/master/user/install/#pip-install-requests</a:t>
            </a:r>
            <a:endParaRPr lang="en-US" dirty="0"/>
          </a:p>
          <a:p>
            <a:endParaRPr lang="en-US" dirty="0">
              <a:effectLst/>
            </a:endParaRPr>
          </a:p>
          <a:p>
            <a:r>
              <a:rPr lang="en-US" dirty="0"/>
              <a:t>Further information:  </a:t>
            </a:r>
            <a:r>
              <a:rPr lang="en-US" dirty="0">
                <a:hlinkClick r:id="rId5"/>
              </a:rPr>
              <a:t>http://www.pythonforbeginners.com/requests/the-awesome-requests-module</a:t>
            </a:r>
            <a:endParaRPr lang="en-US" dirty="0"/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2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Information:</a:t>
            </a:r>
            <a:r>
              <a:rPr lang="en-US" dirty="0"/>
              <a:t> </a:t>
            </a:r>
            <a:r>
              <a:rPr lang="en-US" dirty="0">
                <a:effectLst/>
                <a:hlinkClick r:id="rId3"/>
              </a:rPr>
              <a:t>https://www.crummy.com/software/BeautifulSoup/bs4/doc/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/>
              <a:t>Download: </a:t>
            </a:r>
            <a:r>
              <a:rPr lang="en-US" dirty="0">
                <a:effectLst/>
                <a:hlinkClick r:id="rId4"/>
              </a:rPr>
              <a:t>https://www.crummy.com/software/BeautifulSoup/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/>
              <a:t>Quick Start Guide: </a:t>
            </a:r>
            <a:r>
              <a:rPr lang="en-US" dirty="0">
                <a:hlinkClick r:id="rId5"/>
              </a:rPr>
              <a:t>https://www.crummy.com/software/BeautifulSoup/bs4/doc/#quick-start</a:t>
            </a:r>
            <a:endParaRPr lang="en-US" dirty="0"/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1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744</Words>
  <Application>Microsoft Office PowerPoint</Application>
  <PresentationFormat>On-screen Show (4:3)</PresentationFormat>
  <Paragraphs>103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Data Focused Python Introduction to Libraries</vt:lpstr>
      <vt:lpstr>Introduction</vt:lpstr>
      <vt:lpstr>External Libraries</vt:lpstr>
      <vt:lpstr>PIP (Package Manager)</vt:lpstr>
      <vt:lpstr>Using PIP</vt:lpstr>
      <vt:lpstr>Importing Materials</vt:lpstr>
      <vt:lpstr>Processing Website Contents</vt:lpstr>
      <vt:lpstr>Requests Library</vt:lpstr>
      <vt:lpstr>BeautifulSoup Library</vt:lpstr>
      <vt:lpstr>NLTK Library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Developers Introduction to Libraries</dc:title>
  <dc:creator>moogoddess</dc:creator>
  <cp:lastModifiedBy>rushabhs</cp:lastModifiedBy>
  <cp:revision>17</cp:revision>
  <dcterms:created xsi:type="dcterms:W3CDTF">2016-04-22T01:48:36Z</dcterms:created>
  <dcterms:modified xsi:type="dcterms:W3CDTF">2017-05-03T04:39:04Z</dcterms:modified>
</cp:coreProperties>
</file>