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07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4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966E-BFF5-4413-8FB5-0335DC993E5E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8FB7-EBB7-4CDE-B7BF-661F8C5D0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407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966E-BFF5-4413-8FB5-0335DC993E5E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8FB7-EBB7-4CDE-B7BF-661F8C5D0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765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966E-BFF5-4413-8FB5-0335DC993E5E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8FB7-EBB7-4CDE-B7BF-661F8C5D0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488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966E-BFF5-4413-8FB5-0335DC993E5E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8FB7-EBB7-4CDE-B7BF-661F8C5D0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032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966E-BFF5-4413-8FB5-0335DC993E5E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8FB7-EBB7-4CDE-B7BF-661F8C5D0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746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966E-BFF5-4413-8FB5-0335DC993E5E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8FB7-EBB7-4CDE-B7BF-661F8C5D0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939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966E-BFF5-4413-8FB5-0335DC993E5E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8FB7-EBB7-4CDE-B7BF-661F8C5D0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990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966E-BFF5-4413-8FB5-0335DC993E5E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8FB7-EBB7-4CDE-B7BF-661F8C5D0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614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966E-BFF5-4413-8FB5-0335DC993E5E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8FB7-EBB7-4CDE-B7BF-661F8C5D0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038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966E-BFF5-4413-8FB5-0335DC993E5E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8FB7-EBB7-4CDE-B7BF-661F8C5D0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823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966E-BFF5-4413-8FB5-0335DC993E5E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8FB7-EBB7-4CDE-B7BF-661F8C5D0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617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E966E-BFF5-4413-8FB5-0335DC993E5E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68FB7-EBB7-4CDE-B7BF-661F8C5D0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404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mailto:json@gmail.co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CQL 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CASSANDRA QUERY LANGUAGE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057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clause can be applied only on primary key</a:t>
            </a:r>
          </a:p>
          <a:p>
            <a:r>
              <a:rPr lang="en-US" dirty="0" smtClean="0"/>
              <a:t>Do the search based on primary key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24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UPDATE::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users SET </a:t>
            </a:r>
            <a:r>
              <a:rPr lang="en-US" dirty="0" err="1" smtClean="0"/>
              <a:t>last_name</a:t>
            </a:r>
            <a:r>
              <a:rPr lang="en-US" dirty="0" smtClean="0"/>
              <a:t> = ‘JONES’ WHERE </a:t>
            </a:r>
            <a:r>
              <a:rPr lang="en-US" dirty="0" err="1" smtClean="0"/>
              <a:t>email_id</a:t>
            </a:r>
            <a:r>
              <a:rPr lang="en-US" dirty="0" smtClean="0"/>
              <a:t> = ‘queen@yahoo.com’;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326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the key if it already exists or else insert a new record</a:t>
            </a:r>
          </a:p>
          <a:p>
            <a:endParaRPr lang="en-US" dirty="0"/>
          </a:p>
          <a:p>
            <a:r>
              <a:rPr lang="en-US" dirty="0" smtClean="0"/>
              <a:t>Update users set </a:t>
            </a:r>
            <a:r>
              <a:rPr lang="en-US" dirty="0" err="1" smtClean="0"/>
              <a:t>last_name</a:t>
            </a:r>
            <a:r>
              <a:rPr lang="en-US" dirty="0" smtClean="0"/>
              <a:t> = ‘JONES’ WHERE </a:t>
            </a:r>
            <a:r>
              <a:rPr lang="en-US" dirty="0" err="1" smtClean="0"/>
              <a:t>email_id</a:t>
            </a:r>
            <a:r>
              <a:rPr lang="en-US" dirty="0" smtClean="0"/>
              <a:t> = ‘QUEEN@yahoo.com’;</a:t>
            </a:r>
          </a:p>
          <a:p>
            <a:r>
              <a:rPr lang="en-US" dirty="0" smtClean="0"/>
              <a:t>Select </a:t>
            </a:r>
            <a:r>
              <a:rPr lang="en-US" smtClean="0"/>
              <a:t>*from users;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430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dirty="0" err="1" smtClean="0"/>
              <a:t>last_name</a:t>
            </a:r>
            <a:r>
              <a:rPr lang="en-US" dirty="0" smtClean="0"/>
              <a:t> FROM users WHERE </a:t>
            </a:r>
            <a:r>
              <a:rPr lang="en-US" dirty="0" err="1" smtClean="0"/>
              <a:t>email_id</a:t>
            </a:r>
            <a:r>
              <a:rPr lang="en-US" dirty="0" smtClean="0"/>
              <a:t> = ‘QUEEN@yahoo.com’;</a:t>
            </a:r>
          </a:p>
          <a:p>
            <a:r>
              <a:rPr lang="en-US" smtClean="0"/>
              <a:t>Select *from users;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001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TRUNCATE users;</a:t>
            </a:r>
          </a:p>
          <a:p>
            <a:r>
              <a:rPr lang="en-US" dirty="0" smtClean="0"/>
              <a:t>You cannot undo this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200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INSERT::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INTO users (</a:t>
            </a:r>
            <a:r>
              <a:rPr lang="en-US" dirty="0" err="1" smtClean="0"/>
              <a:t>email_id</a:t>
            </a:r>
            <a:r>
              <a:rPr lang="en-US" dirty="0" smtClean="0"/>
              <a:t>, </a:t>
            </a:r>
            <a:r>
              <a:rPr lang="en-US" dirty="0" err="1" smtClean="0"/>
              <a:t>first_name</a:t>
            </a:r>
            <a:r>
              <a:rPr lang="en-US" dirty="0" smtClean="0"/>
              <a:t>, </a:t>
            </a:r>
            <a:r>
              <a:rPr lang="en-US" dirty="0" err="1" smtClean="0"/>
              <a:t>last_name</a:t>
            </a:r>
            <a:r>
              <a:rPr lang="en-US" dirty="0" smtClean="0"/>
              <a:t>) values (‘</a:t>
            </a:r>
            <a:r>
              <a:rPr lang="en-US" dirty="0" err="1" smtClean="0"/>
              <a:t>king@gmail.com’,’King’,’Smith</a:t>
            </a:r>
            <a:r>
              <a:rPr lang="en-US" dirty="0" smtClean="0"/>
              <a:t>’);</a:t>
            </a:r>
          </a:p>
          <a:p>
            <a:r>
              <a:rPr lang="en-US" dirty="0" smtClean="0"/>
              <a:t>INSERT INTO users (</a:t>
            </a:r>
            <a:r>
              <a:rPr lang="en-US" dirty="0" err="1" smtClean="0"/>
              <a:t>email_id</a:t>
            </a:r>
            <a:r>
              <a:rPr lang="en-US" dirty="0" smtClean="0"/>
              <a:t>, </a:t>
            </a:r>
            <a:r>
              <a:rPr lang="en-US" dirty="0" err="1" smtClean="0"/>
              <a:t>last_name</a:t>
            </a:r>
            <a:r>
              <a:rPr lang="en-US" dirty="0" smtClean="0"/>
              <a:t>) values (‘</a:t>
            </a:r>
            <a:r>
              <a:rPr lang="en-US" dirty="0" err="1" smtClean="0"/>
              <a:t>queen@yahoo.com’,’Jones</a:t>
            </a:r>
            <a:r>
              <a:rPr lang="en-US" dirty="0" smtClean="0"/>
              <a:t>’);</a:t>
            </a:r>
          </a:p>
          <a:p>
            <a:r>
              <a:rPr lang="en-US" dirty="0" smtClean="0"/>
              <a:t>Select *from users;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317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 TABLE users ADD </a:t>
            </a:r>
            <a:r>
              <a:rPr lang="en-US" dirty="0" err="1" smtClean="0"/>
              <a:t>year_of_birth</a:t>
            </a:r>
            <a:r>
              <a:rPr lang="en-US" dirty="0" smtClean="0"/>
              <a:t> </a:t>
            </a:r>
            <a:r>
              <a:rPr lang="en-US" dirty="0" err="1" smtClean="0"/>
              <a:t>smallint</a:t>
            </a:r>
            <a:r>
              <a:rPr lang="en-US" dirty="0" smtClean="0"/>
              <a:t>;</a:t>
            </a:r>
          </a:p>
          <a:p>
            <a:r>
              <a:rPr lang="en-US" dirty="0" smtClean="0"/>
              <a:t>DESCRIBE TABLE users;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174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INTO users (</a:t>
            </a:r>
            <a:r>
              <a:rPr lang="en-US" dirty="0" err="1" smtClean="0"/>
              <a:t>email_id</a:t>
            </a:r>
            <a:r>
              <a:rPr lang="en-US" dirty="0" smtClean="0"/>
              <a:t>, </a:t>
            </a:r>
            <a:r>
              <a:rPr lang="en-US" dirty="0" err="1" smtClean="0"/>
              <a:t>year_of_birth</a:t>
            </a:r>
            <a:r>
              <a:rPr lang="en-US" dirty="0" smtClean="0"/>
              <a:t>) values (‘king@gmail.com’, 1967);</a:t>
            </a:r>
          </a:p>
          <a:p>
            <a:r>
              <a:rPr lang="en-US" dirty="0" smtClean="0"/>
              <a:t>INSERT INTO users (</a:t>
            </a:r>
            <a:r>
              <a:rPr lang="en-US" dirty="0" err="1" smtClean="0"/>
              <a:t>email_id</a:t>
            </a:r>
            <a:r>
              <a:rPr lang="en-US" dirty="0" smtClean="0"/>
              <a:t>, </a:t>
            </a:r>
            <a:r>
              <a:rPr lang="en-US" dirty="0" err="1" smtClean="0"/>
              <a:t>year_of_birth</a:t>
            </a:r>
            <a:r>
              <a:rPr lang="en-US" dirty="0" smtClean="0"/>
              <a:t>) values (‘queen@yahoo.com’,1985);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8389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WITH DROP: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 TABLE users DROP </a:t>
            </a:r>
            <a:r>
              <a:rPr lang="en-US" dirty="0" err="1" smtClean="0"/>
              <a:t>year_of_birth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Select *from users;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49612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TABLE WITH COMMENTS::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TABLE users;</a:t>
            </a:r>
          </a:p>
          <a:p>
            <a:r>
              <a:rPr lang="en-US" dirty="0" smtClean="0"/>
              <a:t>ALTER TABLE users WITH comment = ‘this table contains user information.’;</a:t>
            </a:r>
          </a:p>
          <a:p>
            <a:r>
              <a:rPr lang="en-US" dirty="0" smtClean="0"/>
              <a:t>DESCRIBE TABLE users;</a:t>
            </a:r>
          </a:p>
          <a:p>
            <a:r>
              <a:rPr lang="en-US" dirty="0" smtClean="0"/>
              <a:t>Select *from users;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763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http://downloads.datastax.com/community/datastax-community-32bit_2.2.8.msi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WITH COLLECTIONS ::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 TABLE users ADD </a:t>
            </a:r>
            <a:r>
              <a:rPr lang="en-US" dirty="0" err="1" smtClean="0"/>
              <a:t>fraud_alerts</a:t>
            </a:r>
            <a:r>
              <a:rPr lang="en-US" dirty="0"/>
              <a:t> </a:t>
            </a:r>
            <a:r>
              <a:rPr lang="en-US" dirty="0" smtClean="0"/>
              <a:t>set&lt;text&gt;;</a:t>
            </a:r>
          </a:p>
          <a:p>
            <a:r>
              <a:rPr lang="en-US" dirty="0" smtClean="0"/>
              <a:t>DESCRIBE TABLE users;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5770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INTO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INSERT INTO users (</a:t>
            </a:r>
            <a:r>
              <a:rPr lang="en-US" dirty="0" err="1" smtClean="0"/>
              <a:t>email_id</a:t>
            </a:r>
            <a:r>
              <a:rPr lang="en-US" dirty="0" smtClean="0"/>
              <a:t> , </a:t>
            </a:r>
            <a:r>
              <a:rPr lang="en-US" dirty="0" err="1" smtClean="0"/>
              <a:t>fraud_alerts</a:t>
            </a:r>
            <a:r>
              <a:rPr lang="en-US" dirty="0" smtClean="0"/>
              <a:t> ) VALUES (‘king@gmail.com’, {‘</a:t>
            </a:r>
            <a:r>
              <a:rPr lang="en-US" dirty="0" err="1" smtClean="0"/>
              <a:t>zone@gmail.com’,’aone@yahoo.com</a:t>
            </a:r>
            <a:r>
              <a:rPr lang="en-US" dirty="0" smtClean="0"/>
              <a:t>’});</a:t>
            </a:r>
          </a:p>
          <a:p>
            <a:r>
              <a:rPr lang="en-US" dirty="0" smtClean="0"/>
              <a:t>Select *from users;</a:t>
            </a:r>
          </a:p>
          <a:p>
            <a:r>
              <a:rPr lang="en-US" dirty="0" smtClean="0"/>
              <a:t>SET WILL SORT THE ITEMS</a:t>
            </a:r>
          </a:p>
          <a:p>
            <a:r>
              <a:rPr lang="en-US" dirty="0" smtClean="0"/>
              <a:t>UPDATE users SET </a:t>
            </a:r>
            <a:r>
              <a:rPr lang="en-US" dirty="0" err="1" smtClean="0"/>
              <a:t>fraud_alerts</a:t>
            </a:r>
            <a:r>
              <a:rPr lang="en-US" dirty="0" smtClean="0"/>
              <a:t> = </a:t>
            </a:r>
            <a:r>
              <a:rPr lang="en-US" dirty="0" err="1" smtClean="0"/>
              <a:t>fraud_alerts</a:t>
            </a:r>
            <a:r>
              <a:rPr lang="en-US" dirty="0" smtClean="0"/>
              <a:t> + {‘</a:t>
            </a:r>
            <a:r>
              <a:rPr lang="en-US" dirty="0" err="1" smtClean="0"/>
              <a:t>cone@email.net’,’bone@contact.net</a:t>
            </a:r>
            <a:r>
              <a:rPr lang="en-US" dirty="0" smtClean="0"/>
              <a:t>’} where </a:t>
            </a:r>
            <a:r>
              <a:rPr lang="en-US" dirty="0" err="1" smtClean="0"/>
              <a:t>email_id</a:t>
            </a:r>
            <a:r>
              <a:rPr lang="en-US" dirty="0" smtClean="0"/>
              <a:t> = ‘king@gmail.com’;</a:t>
            </a:r>
          </a:p>
          <a:p>
            <a:r>
              <a:rPr lang="en-US" dirty="0" smtClean="0"/>
              <a:t>Select *from users;</a:t>
            </a:r>
          </a:p>
          <a:p>
            <a:r>
              <a:rPr lang="en-US" dirty="0" smtClean="0"/>
              <a:t>UPDATE users SET </a:t>
            </a:r>
            <a:r>
              <a:rPr lang="en-US" dirty="0" err="1" smtClean="0"/>
              <a:t>fraud_alerts</a:t>
            </a:r>
            <a:r>
              <a:rPr lang="en-US" dirty="0" smtClean="0"/>
              <a:t> = </a:t>
            </a:r>
            <a:r>
              <a:rPr lang="en-US" dirty="0" err="1" smtClean="0"/>
              <a:t>fraud_alerts</a:t>
            </a:r>
            <a:r>
              <a:rPr lang="en-US" dirty="0" smtClean="0"/>
              <a:t> – {‘zone@gmail.com’} where </a:t>
            </a:r>
            <a:r>
              <a:rPr lang="en-US" dirty="0" err="1" smtClean="0"/>
              <a:t>email_id</a:t>
            </a:r>
            <a:r>
              <a:rPr lang="en-US" dirty="0" smtClean="0"/>
              <a:t> = ‘king@gmail.com’ ;</a:t>
            </a:r>
          </a:p>
          <a:p>
            <a:r>
              <a:rPr lang="en-US" dirty="0" smtClean="0"/>
              <a:t>Select *from users;</a:t>
            </a:r>
          </a:p>
          <a:p>
            <a:r>
              <a:rPr lang="en-US" dirty="0" smtClean="0"/>
              <a:t>UPDATE users SET </a:t>
            </a:r>
            <a:r>
              <a:rPr lang="en-US" dirty="0" err="1" smtClean="0"/>
              <a:t>fraud_alerts</a:t>
            </a:r>
            <a:r>
              <a:rPr lang="en-US" dirty="0" smtClean="0"/>
              <a:t> = {} WHERE </a:t>
            </a:r>
            <a:r>
              <a:rPr lang="en-US" dirty="0" err="1" smtClean="0"/>
              <a:t>email_id</a:t>
            </a:r>
            <a:r>
              <a:rPr lang="en-US" dirty="0" smtClean="0"/>
              <a:t> = ‘king@gmail.com’;</a:t>
            </a:r>
          </a:p>
          <a:p>
            <a:r>
              <a:rPr lang="en-US" dirty="0" smtClean="0"/>
              <a:t>Select *from users;</a:t>
            </a:r>
          </a:p>
          <a:p>
            <a:r>
              <a:rPr lang="en-US" dirty="0" smtClean="0"/>
              <a:t>This will delete all fraud alerts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640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 TABLE users DROP </a:t>
            </a:r>
            <a:r>
              <a:rPr lang="en-US" dirty="0" err="1" smtClean="0"/>
              <a:t>fraud_alerts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Select *from users;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1804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WITH LIST ::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ALTER TABLE users ADD </a:t>
            </a:r>
            <a:r>
              <a:rPr lang="en-US" dirty="0" err="1" smtClean="0"/>
              <a:t>phone_numbers</a:t>
            </a:r>
            <a:r>
              <a:rPr lang="en-US" dirty="0" smtClean="0"/>
              <a:t> list&lt;text&gt;;</a:t>
            </a:r>
          </a:p>
          <a:p>
            <a:r>
              <a:rPr lang="en-US" dirty="0" smtClean="0"/>
              <a:t>Select *from users;</a:t>
            </a:r>
          </a:p>
          <a:p>
            <a:r>
              <a:rPr lang="en-US" dirty="0" smtClean="0"/>
              <a:t>Describe table users;</a:t>
            </a:r>
          </a:p>
          <a:p>
            <a:r>
              <a:rPr lang="en-US" dirty="0" smtClean="0"/>
              <a:t>INSERT INTO users (</a:t>
            </a:r>
            <a:r>
              <a:rPr lang="en-US" dirty="0" err="1" smtClean="0"/>
              <a:t>email_id</a:t>
            </a:r>
            <a:r>
              <a:rPr lang="en-US" dirty="0" smtClean="0"/>
              <a:t>, </a:t>
            </a:r>
            <a:r>
              <a:rPr lang="en-US" dirty="0" err="1" smtClean="0"/>
              <a:t>phone_numbers</a:t>
            </a:r>
            <a:r>
              <a:rPr lang="en-US" dirty="0" smtClean="0"/>
              <a:t>) VALUES (‘queen@yahoo.com’, [‘987-654-3219’,’123-456-7890’] );</a:t>
            </a:r>
          </a:p>
          <a:p>
            <a:r>
              <a:rPr lang="en-US" dirty="0" smtClean="0"/>
              <a:t>Select * FROM users;</a:t>
            </a:r>
          </a:p>
          <a:p>
            <a:r>
              <a:rPr lang="en-US" dirty="0" smtClean="0"/>
              <a:t>Update users SET </a:t>
            </a:r>
            <a:r>
              <a:rPr lang="en-US" dirty="0" err="1" smtClean="0"/>
              <a:t>phone_numbers</a:t>
            </a:r>
            <a:r>
              <a:rPr lang="en-US" dirty="0" smtClean="0"/>
              <a:t> = [‘756-987-6543’] + </a:t>
            </a:r>
            <a:r>
              <a:rPr lang="en-US" dirty="0" err="1" smtClean="0"/>
              <a:t>phone_numbers</a:t>
            </a:r>
            <a:r>
              <a:rPr lang="en-US" dirty="0" smtClean="0"/>
              <a:t> where </a:t>
            </a:r>
            <a:r>
              <a:rPr lang="en-US" dirty="0" err="1" smtClean="0"/>
              <a:t>email_id</a:t>
            </a:r>
            <a:r>
              <a:rPr lang="en-US" dirty="0" smtClean="0"/>
              <a:t> = ‘queen@yahoo.com’ ;</a:t>
            </a:r>
          </a:p>
          <a:p>
            <a:r>
              <a:rPr lang="en-US" dirty="0" smtClean="0"/>
              <a:t>Select *from users;</a:t>
            </a:r>
          </a:p>
          <a:p>
            <a:r>
              <a:rPr lang="en-US" dirty="0" smtClean="0"/>
              <a:t>Update users set </a:t>
            </a:r>
            <a:r>
              <a:rPr lang="en-US" dirty="0" err="1" smtClean="0"/>
              <a:t>phone_numbers</a:t>
            </a:r>
            <a:r>
              <a:rPr lang="en-US" dirty="0" smtClean="0"/>
              <a:t>[2] = ‘999-999-9999’ where </a:t>
            </a:r>
            <a:r>
              <a:rPr lang="en-US" dirty="0" err="1" smtClean="0"/>
              <a:t>email_id</a:t>
            </a:r>
            <a:r>
              <a:rPr lang="en-US" dirty="0" smtClean="0"/>
              <a:t> = ‘queen@yahoo.com’ ;</a:t>
            </a:r>
          </a:p>
          <a:p>
            <a:r>
              <a:rPr lang="en-US" dirty="0" smtClean="0"/>
              <a:t>Select *from users;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2891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 TABLE users DROP </a:t>
            </a:r>
            <a:r>
              <a:rPr lang="en-US" dirty="0" err="1" smtClean="0"/>
              <a:t>phone_numbers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Select *from users;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91060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MAP: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 TABLE users ADD </a:t>
            </a:r>
            <a:r>
              <a:rPr lang="en-US" dirty="0" err="1" smtClean="0"/>
              <a:t>secret_questions</a:t>
            </a:r>
            <a:r>
              <a:rPr lang="en-US" dirty="0" smtClean="0"/>
              <a:t> map&lt;</a:t>
            </a:r>
            <a:r>
              <a:rPr lang="en-US" dirty="0" err="1" smtClean="0"/>
              <a:t>text,text</a:t>
            </a:r>
            <a:r>
              <a:rPr lang="en-US" dirty="0" smtClean="0"/>
              <a:t>&gt; ;</a:t>
            </a:r>
          </a:p>
          <a:p>
            <a:r>
              <a:rPr lang="en-US" dirty="0" smtClean="0"/>
              <a:t>Select *from users;</a:t>
            </a:r>
          </a:p>
          <a:p>
            <a:r>
              <a:rPr lang="en-US" dirty="0" smtClean="0"/>
              <a:t>Describe table users;</a:t>
            </a:r>
          </a:p>
          <a:p>
            <a:r>
              <a:rPr lang="en-US" dirty="0" smtClean="0"/>
              <a:t>Insert into users (</a:t>
            </a:r>
            <a:r>
              <a:rPr lang="en-US" dirty="0" err="1" smtClean="0"/>
              <a:t>email_id,secret_questions</a:t>
            </a:r>
            <a:r>
              <a:rPr lang="en-US" dirty="0" smtClean="0"/>
              <a:t>) values (‘king@gmail.com’, {‘Favorite </a:t>
            </a:r>
            <a:r>
              <a:rPr lang="en-US" dirty="0" err="1" smtClean="0"/>
              <a:t>Alphabet’:’T’,’Favorite</a:t>
            </a:r>
            <a:r>
              <a:rPr lang="en-US" dirty="0" smtClean="0"/>
              <a:t> Number’:’8’});</a:t>
            </a:r>
          </a:p>
          <a:p>
            <a:r>
              <a:rPr lang="en-US" dirty="0" smtClean="0"/>
              <a:t>Select *from users;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7776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 TABLE users ADD </a:t>
            </a:r>
            <a:r>
              <a:rPr lang="en-US" dirty="0" err="1" smtClean="0"/>
              <a:t>contact_numbers</a:t>
            </a:r>
            <a:r>
              <a:rPr lang="en-US" dirty="0" smtClean="0"/>
              <a:t> tuple&lt;</a:t>
            </a:r>
            <a:r>
              <a:rPr lang="en-US" dirty="0" err="1" smtClean="0"/>
              <a:t>text,text,text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INSERT INTO users (</a:t>
            </a:r>
            <a:r>
              <a:rPr lang="en-US" dirty="0" err="1" smtClean="0"/>
              <a:t>email_id,contact_numbers</a:t>
            </a:r>
            <a:r>
              <a:rPr lang="en-US" dirty="0" smtClean="0"/>
              <a:t>) VALUES (‘queen@yahoo.com’,(‘Home’,’987-654-3210’,’Primary Contact’));</a:t>
            </a:r>
          </a:p>
          <a:p>
            <a:r>
              <a:rPr lang="en-US" dirty="0" smtClean="0"/>
              <a:t>Select *from users;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3689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FROZEN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FROZEN keyword is used as a serialization package in Cassandra</a:t>
            </a:r>
          </a:p>
          <a:p>
            <a:endParaRPr lang="en-US" dirty="0"/>
          </a:p>
          <a:p>
            <a:r>
              <a:rPr lang="en-US" dirty="0" smtClean="0"/>
              <a:t>ALTER TABLE users DROP </a:t>
            </a:r>
            <a:r>
              <a:rPr lang="en-US" dirty="0" err="1" smtClean="0"/>
              <a:t>contact_numbers</a:t>
            </a:r>
            <a:r>
              <a:rPr lang="en-US" dirty="0" smtClean="0"/>
              <a:t>;</a:t>
            </a:r>
          </a:p>
          <a:p>
            <a:r>
              <a:rPr lang="en-US" dirty="0" smtClean="0"/>
              <a:t>ALTER TABLE users ADD </a:t>
            </a:r>
            <a:r>
              <a:rPr lang="en-US" dirty="0" err="1" smtClean="0"/>
              <a:t>contact_numbers</a:t>
            </a:r>
            <a:r>
              <a:rPr lang="en-US" dirty="0" smtClean="0"/>
              <a:t> frozen&lt;set&lt;tuple&lt;</a:t>
            </a:r>
            <a:r>
              <a:rPr lang="en-US" dirty="0" err="1" smtClean="0"/>
              <a:t>text,text,text</a:t>
            </a:r>
            <a:r>
              <a:rPr lang="en-US" dirty="0" smtClean="0"/>
              <a:t>&gt;&gt;&gt;;</a:t>
            </a:r>
          </a:p>
          <a:p>
            <a:r>
              <a:rPr lang="en-US" dirty="0" err="1" smtClean="0"/>
              <a:t>Desc</a:t>
            </a:r>
            <a:r>
              <a:rPr lang="en-US" dirty="0" smtClean="0"/>
              <a:t> users;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7780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into users (</a:t>
            </a:r>
            <a:r>
              <a:rPr lang="en-US" dirty="0" err="1" smtClean="0"/>
              <a:t>email_id,contact_numbers</a:t>
            </a:r>
            <a:r>
              <a:rPr lang="en-US" dirty="0" smtClean="0"/>
              <a:t>) values (‘queen@yahoo.com’,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(‘Home’,’987-654-3210’,’Primary Contact’),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(‘Mobile’,’654-321-0987’,’Secondary Contact’),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(‘Alerts’,’900-765-4321’,’SMS Alerts’)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338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*from users;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1215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to Check the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Nodetool</a:t>
            </a:r>
            <a:r>
              <a:rPr lang="en-US" dirty="0" smtClean="0"/>
              <a:t> status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9992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 TABLE users DROP </a:t>
            </a:r>
            <a:r>
              <a:rPr lang="en-US" dirty="0" err="1" smtClean="0"/>
              <a:t>contact_numbers</a:t>
            </a:r>
            <a:r>
              <a:rPr lang="en-US" dirty="0" smtClean="0"/>
              <a:t>;</a:t>
            </a:r>
          </a:p>
          <a:p>
            <a:r>
              <a:rPr lang="en-US" dirty="0" smtClean="0"/>
              <a:t>ALTER TABLE users ADD </a:t>
            </a:r>
            <a:r>
              <a:rPr lang="en-US" dirty="0" err="1" smtClean="0"/>
              <a:t>contact_numbers</a:t>
            </a:r>
            <a:r>
              <a:rPr lang="en-US" dirty="0" smtClean="0"/>
              <a:t> frozen&lt;set&lt;tuple&lt;</a:t>
            </a:r>
            <a:r>
              <a:rPr lang="en-US" dirty="0" err="1" smtClean="0"/>
              <a:t>tinyint,text,text,text</a:t>
            </a:r>
            <a:r>
              <a:rPr lang="en-US" dirty="0" smtClean="0"/>
              <a:t>&gt;&gt;&gt; ;</a:t>
            </a:r>
          </a:p>
          <a:p>
            <a:r>
              <a:rPr lang="en-US" dirty="0" err="1" smtClean="0"/>
              <a:t>Desc</a:t>
            </a:r>
            <a:r>
              <a:rPr lang="en-US" dirty="0" smtClean="0"/>
              <a:t> users;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6370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into users (</a:t>
            </a:r>
            <a:r>
              <a:rPr lang="en-US" dirty="0" err="1"/>
              <a:t>email_id,contact_numbers</a:t>
            </a:r>
            <a:r>
              <a:rPr lang="en-US" dirty="0"/>
              <a:t>) values (‘queen@yahoo.com’,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(1,‘Home</a:t>
            </a:r>
            <a:r>
              <a:rPr lang="en-US" dirty="0"/>
              <a:t>’,’987-654-3210’,’Primary Contact’),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(2,‘Mobile</a:t>
            </a:r>
            <a:r>
              <a:rPr lang="en-US" dirty="0"/>
              <a:t>’,’654-321-0987’,’Secondary Contact’),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(3,‘Alerts</a:t>
            </a:r>
            <a:r>
              <a:rPr lang="en-US" dirty="0"/>
              <a:t>’,’900-765-4321’,’SMS Alerts’)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46203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users DROP </a:t>
            </a:r>
            <a:r>
              <a:rPr lang="en-US" dirty="0" err="1"/>
              <a:t>contact_numbers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0469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type </a:t>
            </a:r>
            <a:r>
              <a:rPr lang="en-US" dirty="0" err="1" smtClean="0"/>
              <a:t>postal_address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street1 text,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street2 text,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city text,</a:t>
            </a:r>
          </a:p>
          <a:p>
            <a:pPr marL="0" indent="0">
              <a:buNone/>
            </a:pPr>
            <a:r>
              <a:rPr lang="en-US" dirty="0" smtClean="0"/>
              <a:t> state text,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country text,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zipcode</a:t>
            </a:r>
            <a:r>
              <a:rPr lang="en-US" dirty="0" smtClean="0"/>
              <a:t> text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7525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Desc</a:t>
            </a:r>
            <a:r>
              <a:rPr lang="en-US" dirty="0" smtClean="0"/>
              <a:t> types;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3047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 TABLE users ADD address frozen&lt;</a:t>
            </a:r>
            <a:r>
              <a:rPr lang="en-US" dirty="0" err="1" smtClean="0"/>
              <a:t>postal_address</a:t>
            </a:r>
            <a:r>
              <a:rPr lang="en-US" dirty="0" smtClean="0"/>
              <a:t>&gt;;</a:t>
            </a:r>
          </a:p>
          <a:p>
            <a:r>
              <a:rPr lang="en-US" dirty="0" err="1" smtClean="0"/>
              <a:t>Desc</a:t>
            </a:r>
            <a:r>
              <a:rPr lang="en-US" dirty="0" smtClean="0"/>
              <a:t> users;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3443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into users (</a:t>
            </a:r>
            <a:r>
              <a:rPr lang="en-US" dirty="0" err="1" smtClean="0"/>
              <a:t>email_id</a:t>
            </a:r>
            <a:r>
              <a:rPr lang="en-US" dirty="0" smtClean="0"/>
              <a:t>, address ) values (‘queen@yahoo.com’,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{ street1:’1 Main </a:t>
            </a:r>
            <a:r>
              <a:rPr lang="en-US" dirty="0" err="1" smtClean="0"/>
              <a:t>Street’,city</a:t>
            </a:r>
            <a:r>
              <a:rPr lang="en-US" dirty="0" smtClean="0"/>
              <a:t>: ‘Orlando’,state:’FL’,country:’USA’,zipcode:’54321’}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8226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*from users;</a:t>
            </a:r>
          </a:p>
          <a:p>
            <a:r>
              <a:rPr lang="en-US" dirty="0" smtClean="0"/>
              <a:t>ALTER TABLE users DROP address;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7032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</a:t>
            </a:r>
            <a:r>
              <a:rPr lang="en-US" dirty="0" err="1" smtClean="0"/>
              <a:t>webpage_stats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webpage text PRIMARY KEY,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webpage_views</a:t>
            </a:r>
            <a:r>
              <a:rPr lang="en-US" dirty="0" smtClean="0"/>
              <a:t> counter,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unique_visitors</a:t>
            </a:r>
            <a:r>
              <a:rPr lang="en-US" dirty="0" smtClean="0"/>
              <a:t> counter,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likes counter,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dislikes counter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6623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webpage_stats</a:t>
            </a:r>
            <a:r>
              <a:rPr lang="en-US" dirty="0" smtClean="0"/>
              <a:t> SET </a:t>
            </a:r>
            <a:r>
              <a:rPr lang="en-US" dirty="0" err="1" smtClean="0"/>
              <a:t>webpage_views</a:t>
            </a:r>
            <a:r>
              <a:rPr lang="en-US" dirty="0" smtClean="0"/>
              <a:t> = </a:t>
            </a:r>
            <a:r>
              <a:rPr lang="en-US" dirty="0" err="1" smtClean="0"/>
              <a:t>webpage_views</a:t>
            </a:r>
            <a:r>
              <a:rPr lang="en-US" dirty="0" smtClean="0"/>
              <a:t> + 0 where webpage = ‘</a:t>
            </a:r>
            <a:r>
              <a:rPr lang="en-US" dirty="0" err="1" smtClean="0"/>
              <a:t>homepage.php</a:t>
            </a:r>
            <a:r>
              <a:rPr lang="en-US" dirty="0" smtClean="0"/>
              <a:t>’;</a:t>
            </a:r>
          </a:p>
          <a:p>
            <a:r>
              <a:rPr lang="en-US" dirty="0" smtClean="0"/>
              <a:t>Select *from </a:t>
            </a:r>
            <a:r>
              <a:rPr lang="en-US" dirty="0" err="1" smtClean="0"/>
              <a:t>webpage_stats</a:t>
            </a:r>
            <a:r>
              <a:rPr lang="en-US" dirty="0" smtClean="0"/>
              <a:t>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67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Cqlsh</a:t>
            </a:r>
            <a:r>
              <a:rPr lang="en-US" dirty="0" smtClean="0"/>
              <a:t> – the command to enter Cassandra shell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0448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webpage_stats</a:t>
            </a:r>
            <a:r>
              <a:rPr lang="en-US" dirty="0"/>
              <a:t> SET </a:t>
            </a:r>
            <a:r>
              <a:rPr lang="en-US" dirty="0" err="1"/>
              <a:t>webpage_views</a:t>
            </a:r>
            <a:r>
              <a:rPr lang="en-US" dirty="0"/>
              <a:t> = </a:t>
            </a:r>
            <a:r>
              <a:rPr lang="en-US" dirty="0" err="1"/>
              <a:t>webpage_views</a:t>
            </a:r>
            <a:r>
              <a:rPr lang="en-US" dirty="0"/>
              <a:t> + 0 where webpage = </a:t>
            </a:r>
            <a:r>
              <a:rPr lang="en-US" dirty="0" smtClean="0"/>
              <a:t>‘</a:t>
            </a:r>
            <a:r>
              <a:rPr lang="en-US" dirty="0" err="1" smtClean="0"/>
              <a:t>products.php</a:t>
            </a:r>
            <a:r>
              <a:rPr lang="en-US" dirty="0" smtClean="0"/>
              <a:t>’;</a:t>
            </a:r>
          </a:p>
          <a:p>
            <a:r>
              <a:rPr lang="en-US" dirty="0"/>
              <a:t>Update </a:t>
            </a:r>
            <a:r>
              <a:rPr lang="en-US" dirty="0" err="1"/>
              <a:t>webpage_stats</a:t>
            </a:r>
            <a:r>
              <a:rPr lang="en-US" dirty="0"/>
              <a:t> SET </a:t>
            </a:r>
            <a:r>
              <a:rPr lang="en-US" dirty="0" err="1"/>
              <a:t>webpage_views</a:t>
            </a:r>
            <a:r>
              <a:rPr lang="en-US" dirty="0"/>
              <a:t> = </a:t>
            </a:r>
            <a:r>
              <a:rPr lang="en-US" dirty="0" err="1"/>
              <a:t>webpage_views</a:t>
            </a:r>
            <a:r>
              <a:rPr lang="en-US" dirty="0"/>
              <a:t> + 0 where webpage = </a:t>
            </a:r>
            <a:r>
              <a:rPr lang="en-US" dirty="0" smtClean="0"/>
              <a:t>‘</a:t>
            </a:r>
            <a:r>
              <a:rPr lang="en-US" dirty="0" err="1" smtClean="0"/>
              <a:t>sales.php</a:t>
            </a:r>
            <a:r>
              <a:rPr lang="en-US" dirty="0" smtClean="0"/>
              <a:t>’;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2685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THE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webpage_stats</a:t>
            </a:r>
            <a:r>
              <a:rPr lang="en-US" dirty="0"/>
              <a:t> SET </a:t>
            </a:r>
            <a:r>
              <a:rPr lang="en-US" dirty="0" err="1"/>
              <a:t>webpage_views</a:t>
            </a:r>
            <a:r>
              <a:rPr lang="en-US" dirty="0"/>
              <a:t> = </a:t>
            </a:r>
            <a:r>
              <a:rPr lang="en-US" dirty="0" err="1"/>
              <a:t>webpage_views</a:t>
            </a:r>
            <a:r>
              <a:rPr lang="en-US" dirty="0"/>
              <a:t> + </a:t>
            </a:r>
            <a:r>
              <a:rPr lang="en-US" dirty="0" smtClean="0"/>
              <a:t>1, </a:t>
            </a:r>
            <a:r>
              <a:rPr lang="en-US" dirty="0" err="1" smtClean="0"/>
              <a:t>unique_visitors</a:t>
            </a:r>
            <a:r>
              <a:rPr lang="en-US" dirty="0" smtClean="0"/>
              <a:t> = </a:t>
            </a:r>
            <a:r>
              <a:rPr lang="en-US" dirty="0" err="1" smtClean="0"/>
              <a:t>unique_visitors</a:t>
            </a:r>
            <a:r>
              <a:rPr lang="en-US" dirty="0" smtClean="0"/>
              <a:t> + 1, likes = likes + 1 </a:t>
            </a:r>
            <a:r>
              <a:rPr lang="en-US" dirty="0"/>
              <a:t>where webpage = </a:t>
            </a:r>
            <a:r>
              <a:rPr lang="en-US" dirty="0" smtClean="0"/>
              <a:t>‘</a:t>
            </a:r>
            <a:r>
              <a:rPr lang="en-US" dirty="0" err="1" smtClean="0"/>
              <a:t>products.php</a:t>
            </a:r>
            <a:r>
              <a:rPr lang="en-US" dirty="0" smtClean="0"/>
              <a:t>’;</a:t>
            </a:r>
          </a:p>
          <a:p>
            <a:r>
              <a:rPr lang="en-US" dirty="0" smtClean="0"/>
              <a:t>Select *from </a:t>
            </a:r>
            <a:r>
              <a:rPr lang="en-US" dirty="0" err="1" smtClean="0"/>
              <a:t>webpage_stats</a:t>
            </a:r>
            <a:r>
              <a:rPr lang="en-US" dirty="0" smtClean="0"/>
              <a:t>;</a:t>
            </a:r>
          </a:p>
          <a:p>
            <a:r>
              <a:rPr lang="en-US" dirty="0"/>
              <a:t>Update </a:t>
            </a:r>
            <a:r>
              <a:rPr lang="en-US" dirty="0" err="1"/>
              <a:t>webpage_stats</a:t>
            </a:r>
            <a:r>
              <a:rPr lang="en-US" dirty="0"/>
              <a:t> SET </a:t>
            </a:r>
            <a:r>
              <a:rPr lang="en-US" dirty="0" err="1"/>
              <a:t>webpage_views</a:t>
            </a:r>
            <a:r>
              <a:rPr lang="en-US" dirty="0"/>
              <a:t> = </a:t>
            </a:r>
            <a:r>
              <a:rPr lang="en-US" dirty="0" err="1"/>
              <a:t>webpage_views</a:t>
            </a:r>
            <a:r>
              <a:rPr lang="en-US" dirty="0"/>
              <a:t> + 1, </a:t>
            </a:r>
            <a:r>
              <a:rPr lang="en-US" dirty="0" err="1"/>
              <a:t>unique_visitors</a:t>
            </a:r>
            <a:r>
              <a:rPr lang="en-US" dirty="0"/>
              <a:t> = </a:t>
            </a:r>
            <a:r>
              <a:rPr lang="en-US" dirty="0" err="1"/>
              <a:t>unique_visitors</a:t>
            </a:r>
            <a:r>
              <a:rPr lang="en-US" dirty="0"/>
              <a:t> + 1, likes = likes + </a:t>
            </a:r>
            <a:r>
              <a:rPr lang="en-US" dirty="0" smtClean="0"/>
              <a:t>30 </a:t>
            </a:r>
            <a:r>
              <a:rPr lang="en-US" dirty="0"/>
              <a:t>where webpage = </a:t>
            </a:r>
            <a:r>
              <a:rPr lang="en-US" dirty="0" smtClean="0"/>
              <a:t>‘</a:t>
            </a:r>
            <a:r>
              <a:rPr lang="en-US" dirty="0" err="1" smtClean="0"/>
              <a:t>sales.php</a:t>
            </a:r>
            <a:r>
              <a:rPr lang="en-US" dirty="0" smtClean="0"/>
              <a:t>’;</a:t>
            </a:r>
          </a:p>
          <a:p>
            <a:r>
              <a:rPr lang="en-US" dirty="0"/>
              <a:t>Select *from </a:t>
            </a:r>
            <a:r>
              <a:rPr lang="en-US" dirty="0" err="1"/>
              <a:t>webpage_stats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139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WITH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json</a:t>
            </a:r>
            <a:r>
              <a:rPr lang="en-US" dirty="0" smtClean="0"/>
              <a:t> * from users;</a:t>
            </a:r>
          </a:p>
          <a:p>
            <a:r>
              <a:rPr lang="en-US" dirty="0" smtClean="0"/>
              <a:t>Select JSON </a:t>
            </a:r>
            <a:r>
              <a:rPr lang="en-US" dirty="0" err="1" smtClean="0"/>
              <a:t>first_name,last_name</a:t>
            </a:r>
            <a:r>
              <a:rPr lang="en-US" dirty="0" smtClean="0"/>
              <a:t> from users where </a:t>
            </a:r>
            <a:r>
              <a:rPr lang="en-US" dirty="0" err="1" smtClean="0"/>
              <a:t>email_id</a:t>
            </a:r>
            <a:r>
              <a:rPr lang="en-US" dirty="0" smtClean="0"/>
              <a:t> = ‘king@gmail.com’;</a:t>
            </a:r>
          </a:p>
          <a:p>
            <a:r>
              <a:rPr lang="en-US" dirty="0" smtClean="0"/>
              <a:t>Insert into users </a:t>
            </a:r>
            <a:r>
              <a:rPr lang="en-US" dirty="0" err="1" smtClean="0"/>
              <a:t>json</a:t>
            </a:r>
            <a:r>
              <a:rPr lang="en-US" dirty="0" smtClean="0"/>
              <a:t> ‘{“</a:t>
            </a:r>
            <a:r>
              <a:rPr lang="en-US" dirty="0" err="1" smtClean="0"/>
              <a:t>email_id”:</a:t>
            </a:r>
            <a:r>
              <a:rPr lang="en-US" dirty="0" err="1" smtClean="0">
                <a:hlinkClick r:id="rId2"/>
              </a:rPr>
              <a:t>json@gmail.com</a:t>
            </a:r>
            <a:r>
              <a:rPr lang="en-US" dirty="0" smtClean="0"/>
              <a:t>”, “</a:t>
            </a:r>
            <a:r>
              <a:rPr lang="en-US" dirty="0" err="1" smtClean="0"/>
              <a:t>last_name”:”Jason</a:t>
            </a:r>
            <a:r>
              <a:rPr lang="en-US" dirty="0" smtClean="0"/>
              <a:t>”}’;</a:t>
            </a:r>
          </a:p>
          <a:p>
            <a:r>
              <a:rPr lang="en-US" dirty="0" smtClean="0"/>
              <a:t>Select *from users;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6632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TTL </a:t>
            </a:r>
            <a:r>
              <a:rPr lang="en-US" dirty="0" smtClean="0">
                <a:sym typeface="Wingdings" panose="05000000000000000000" pitchFamily="2" charset="2"/>
              </a:rPr>
              <a:t> TIME TO LIVE  EXPIRING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*from users;</a:t>
            </a:r>
          </a:p>
          <a:p>
            <a:r>
              <a:rPr lang="en-US" dirty="0" smtClean="0"/>
              <a:t>Insert into users (</a:t>
            </a:r>
            <a:r>
              <a:rPr lang="en-US" dirty="0" err="1" smtClean="0"/>
              <a:t>email_id,first_name,last_name</a:t>
            </a:r>
            <a:r>
              <a:rPr lang="en-US" dirty="0" smtClean="0"/>
              <a:t>) values (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‘ttl@test.com’,’test’,’</a:t>
            </a:r>
            <a:r>
              <a:rPr lang="en-US" dirty="0" err="1" smtClean="0"/>
              <a:t>ttl</a:t>
            </a:r>
            <a:r>
              <a:rPr lang="en-US" dirty="0" smtClean="0"/>
              <a:t>’) using TTL 120;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AND YOU WILL OBSERVE IN 120 SECONDS THAT DATA DISAPPEARS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4830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 TABLE users with </a:t>
            </a:r>
            <a:r>
              <a:rPr lang="en-US" dirty="0" err="1" smtClean="0"/>
              <a:t>default_time_to_live</a:t>
            </a:r>
            <a:r>
              <a:rPr lang="en-US" dirty="0" smtClean="0"/>
              <a:t> = 120;</a:t>
            </a:r>
          </a:p>
          <a:p>
            <a:r>
              <a:rPr lang="en-US" dirty="0" err="1" smtClean="0"/>
              <a:t>Desc</a:t>
            </a:r>
            <a:r>
              <a:rPr lang="en-US" dirty="0" smtClean="0"/>
              <a:t> users;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With the above query the old data will not be impacted, only the new data gets impacted</a:t>
            </a:r>
          </a:p>
          <a:p>
            <a:endParaRPr lang="en-US" dirty="0"/>
          </a:p>
          <a:p>
            <a:r>
              <a:rPr lang="en-US" dirty="0"/>
              <a:t>ALTER TABLE users with </a:t>
            </a:r>
            <a:r>
              <a:rPr lang="en-US" dirty="0" err="1"/>
              <a:t>default_time_to_live</a:t>
            </a:r>
            <a:r>
              <a:rPr lang="en-US" dirty="0"/>
              <a:t> = </a:t>
            </a:r>
            <a:r>
              <a:rPr lang="en-US" dirty="0" smtClean="0"/>
              <a:t>0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20629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LightWeight</a:t>
            </a:r>
            <a:r>
              <a:rPr lang="en-US" dirty="0" smtClean="0"/>
              <a:t> Transactions  (CAS – COMPARE AND SET)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INTO users (</a:t>
            </a:r>
            <a:r>
              <a:rPr lang="en-US" dirty="0" err="1" smtClean="0"/>
              <a:t>email_id,first_name,last_name</a:t>
            </a:r>
            <a:r>
              <a:rPr lang="en-US" dirty="0" smtClean="0"/>
              <a:t>) values (‘king@gmail.com’,’king2’,’smith2’) IF NOT EXISTS;</a:t>
            </a:r>
          </a:p>
          <a:p>
            <a:r>
              <a:rPr lang="en-US" dirty="0"/>
              <a:t>INSERT INTO users (</a:t>
            </a:r>
            <a:r>
              <a:rPr lang="en-US" dirty="0" err="1"/>
              <a:t>email_id,first_name,last_name</a:t>
            </a:r>
            <a:r>
              <a:rPr lang="en-US" dirty="0"/>
              <a:t>) values (‘</a:t>
            </a:r>
            <a:r>
              <a:rPr lang="en-US" dirty="0" smtClean="0"/>
              <a:t>king2@gmail.com</a:t>
            </a:r>
            <a:r>
              <a:rPr lang="en-US" dirty="0"/>
              <a:t>’,’king2’,’smith2’) IF NOT EXISTS</a:t>
            </a:r>
            <a:r>
              <a:rPr lang="en-US" dirty="0" smtClean="0"/>
              <a:t>;</a:t>
            </a:r>
          </a:p>
          <a:p>
            <a:r>
              <a:rPr lang="en-US" dirty="0" smtClean="0"/>
              <a:t>Update users set </a:t>
            </a:r>
            <a:r>
              <a:rPr lang="en-US" dirty="0" err="1" smtClean="0"/>
              <a:t>first_name</a:t>
            </a:r>
            <a:r>
              <a:rPr lang="en-US" dirty="0" smtClean="0"/>
              <a:t>= ‘King Jr’ where </a:t>
            </a:r>
            <a:r>
              <a:rPr lang="en-US" dirty="0" err="1" smtClean="0"/>
              <a:t>email_id</a:t>
            </a:r>
            <a:r>
              <a:rPr lang="en-US" dirty="0" smtClean="0"/>
              <a:t> = ‘king2@gmail.com’ if </a:t>
            </a:r>
            <a:r>
              <a:rPr lang="en-US" dirty="0" err="1" smtClean="0"/>
              <a:t>first_name</a:t>
            </a:r>
            <a:r>
              <a:rPr lang="en-US" dirty="0" smtClean="0"/>
              <a:t> = ‘king2’;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2539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 CSV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</a:t>
            </a:r>
            <a:r>
              <a:rPr lang="en-US" dirty="0" err="1" smtClean="0"/>
              <a:t>tablename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Col1 text , col2 text,</a:t>
            </a:r>
          </a:p>
          <a:p>
            <a:pPr marL="0" indent="0">
              <a:buNone/>
            </a:pPr>
            <a:r>
              <a:rPr lang="en-US" dirty="0" smtClean="0"/>
              <a:t>Col3 </a:t>
            </a:r>
            <a:r>
              <a:rPr lang="en-US" dirty="0" err="1" smtClean="0"/>
              <a:t>smallint</a:t>
            </a:r>
            <a:r>
              <a:rPr lang="en-US" dirty="0" smtClean="0"/>
              <a:t>, month </a:t>
            </a:r>
            <a:r>
              <a:rPr lang="en-US" dirty="0" err="1" smtClean="0"/>
              <a:t>tinyint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Col4 decimal ….)</a:t>
            </a:r>
          </a:p>
          <a:p>
            <a:pPr marL="0" indent="0">
              <a:buNone/>
            </a:pP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710908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</a:t>
            </a:r>
            <a:r>
              <a:rPr lang="en-US" dirty="0" err="1" smtClean="0"/>
              <a:t>db.tablename</a:t>
            </a:r>
            <a:r>
              <a:rPr lang="en-US" dirty="0" smtClean="0"/>
              <a:t> (list of columns)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FROM ‘path’ with DELIMITER = ‘,’ AND HEADER = TRUE AND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NULL = ‘-99’;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90738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LIMITS::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</a:t>
            </a:r>
            <a:r>
              <a:rPr lang="en-US" dirty="0" err="1" smtClean="0"/>
              <a:t>tablename</a:t>
            </a:r>
            <a:r>
              <a:rPr lang="en-US" dirty="0" smtClean="0"/>
              <a:t> LIMIT 2;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63976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FROM TO </a:t>
            </a:r>
            <a:r>
              <a:rPr lang="en-US" b="1" u="sng" dirty="0" err="1" smtClean="0"/>
              <a:t>TO</a:t>
            </a:r>
            <a:r>
              <a:rPr lang="en-US" dirty="0" smtClean="0"/>
              <a:t>::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</a:t>
            </a:r>
            <a:r>
              <a:rPr lang="en-US" dirty="0" err="1" smtClean="0"/>
              <a:t>cassdemo.tablename</a:t>
            </a:r>
            <a:r>
              <a:rPr lang="en-US" dirty="0" smtClean="0"/>
              <a:t> (</a:t>
            </a:r>
            <a:r>
              <a:rPr lang="en-US" dirty="0" err="1" smtClean="0"/>
              <a:t>columnnames</a:t>
            </a:r>
            <a:r>
              <a:rPr lang="en-US" dirty="0" smtClean="0"/>
              <a:t> …)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TO ‘/home/</a:t>
            </a:r>
            <a:r>
              <a:rPr lang="en-US" dirty="0" err="1" smtClean="0"/>
              <a:t>cass</a:t>
            </a:r>
            <a:r>
              <a:rPr lang="en-US" dirty="0" smtClean="0"/>
              <a:t>/</a:t>
            </a:r>
            <a:r>
              <a:rPr lang="en-US" dirty="0" err="1" smtClean="0"/>
              <a:t>emps.out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WITH DELIMITER = ‘~’ AND HEADER = true AND NULL = ‘NULL’;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260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command gives you the list of </a:t>
            </a:r>
            <a:r>
              <a:rPr lang="en-US" dirty="0" err="1" smtClean="0"/>
              <a:t>cassandra</a:t>
            </a:r>
            <a:r>
              <a:rPr lang="en-US" dirty="0" smtClean="0"/>
              <a:t> shell commands available</a:t>
            </a:r>
          </a:p>
          <a:p>
            <a:r>
              <a:rPr lang="en-US" dirty="0" smtClean="0"/>
              <a:t>You can try giving any command with help</a:t>
            </a:r>
          </a:p>
          <a:p>
            <a:r>
              <a:rPr lang="en-US" dirty="0" smtClean="0"/>
              <a:t>Help </a:t>
            </a:r>
            <a:r>
              <a:rPr lang="en-US" b="1" u="sng" dirty="0" smtClean="0"/>
              <a:t>describe</a:t>
            </a:r>
            <a:r>
              <a:rPr lang="en-US" b="1" dirty="0" smtClean="0"/>
              <a:t> [here describe is the name of the command]</a:t>
            </a:r>
          </a:p>
          <a:p>
            <a:r>
              <a:rPr lang="en-US" b="1" dirty="0" smtClean="0"/>
              <a:t>At time even you can press TAB button multiple times and it will show you the help available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00037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err="1" smtClean="0"/>
              <a:t>Keyspaces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Desc</a:t>
            </a:r>
            <a:r>
              <a:rPr lang="en-US" dirty="0" smtClean="0"/>
              <a:t> </a:t>
            </a:r>
            <a:r>
              <a:rPr lang="en-US" dirty="0" err="1" smtClean="0"/>
              <a:t>keyspaces</a:t>
            </a:r>
            <a:r>
              <a:rPr lang="en-US" dirty="0" smtClean="0"/>
              <a:t>;</a:t>
            </a:r>
          </a:p>
          <a:p>
            <a:r>
              <a:rPr lang="en-US" dirty="0" smtClean="0"/>
              <a:t>Use system;</a:t>
            </a:r>
          </a:p>
          <a:p>
            <a:r>
              <a:rPr lang="en-US" dirty="0" smtClean="0"/>
              <a:t>Describe tables;</a:t>
            </a:r>
          </a:p>
          <a:p>
            <a:r>
              <a:rPr lang="en-US" dirty="0" err="1" smtClean="0"/>
              <a:t>Desc</a:t>
            </a:r>
            <a:r>
              <a:rPr lang="en-US" dirty="0" smtClean="0"/>
              <a:t> table peers;</a:t>
            </a:r>
          </a:p>
          <a:p>
            <a:r>
              <a:rPr lang="en-US" dirty="0" smtClean="0"/>
              <a:t>Select peer, </a:t>
            </a:r>
            <a:r>
              <a:rPr lang="en-US" dirty="0" err="1" smtClean="0"/>
              <a:t>host_id</a:t>
            </a:r>
            <a:r>
              <a:rPr lang="en-US" dirty="0" smtClean="0"/>
              <a:t> from peers;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system_schema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keyspace_name</a:t>
            </a:r>
            <a:r>
              <a:rPr lang="en-US" dirty="0" smtClean="0"/>
              <a:t>, </a:t>
            </a:r>
            <a:r>
              <a:rPr lang="en-US" dirty="0" err="1" smtClean="0"/>
              <a:t>table_name</a:t>
            </a:r>
            <a:r>
              <a:rPr lang="en-US" dirty="0" smtClean="0"/>
              <a:t> from </a:t>
            </a:r>
            <a:r>
              <a:rPr lang="en-US" dirty="0" err="1" smtClean="0"/>
              <a:t>system_schema.tables</a:t>
            </a:r>
            <a:r>
              <a:rPr lang="en-US" dirty="0" smtClean="0"/>
              <a:t> where </a:t>
            </a:r>
            <a:r>
              <a:rPr lang="en-US" dirty="0" err="1" smtClean="0"/>
              <a:t>keyspace_name</a:t>
            </a:r>
            <a:r>
              <a:rPr lang="en-US" dirty="0" smtClean="0"/>
              <a:t>= ‘</a:t>
            </a:r>
            <a:r>
              <a:rPr lang="en-US" dirty="0" err="1" smtClean="0"/>
              <a:t>cassdemo</a:t>
            </a:r>
            <a:r>
              <a:rPr lang="en-US" dirty="0" smtClean="0"/>
              <a:t>’;</a:t>
            </a:r>
          </a:p>
          <a:p>
            <a:r>
              <a:rPr lang="en-US" dirty="0" err="1" smtClean="0"/>
              <a:t>Desc</a:t>
            </a:r>
            <a:r>
              <a:rPr lang="en-US" dirty="0" smtClean="0"/>
              <a:t> tables;</a:t>
            </a:r>
          </a:p>
          <a:p>
            <a:r>
              <a:rPr lang="en-US" dirty="0" err="1" smtClean="0"/>
              <a:t>Desc</a:t>
            </a:r>
            <a:r>
              <a:rPr lang="en-US" dirty="0" smtClean="0"/>
              <a:t> </a:t>
            </a:r>
            <a:r>
              <a:rPr lang="en-US" dirty="0" err="1" smtClean="0"/>
              <a:t>system_schema.tables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0292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INDEXES::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index </a:t>
            </a:r>
            <a:r>
              <a:rPr lang="en-US" dirty="0" err="1" smtClean="0"/>
              <a:t>idx_employees_jobpos</a:t>
            </a:r>
            <a:r>
              <a:rPr lang="en-US" dirty="0" smtClean="0"/>
              <a:t> on employees (</a:t>
            </a:r>
            <a:r>
              <a:rPr lang="en-US" dirty="0" err="1" smtClean="0"/>
              <a:t>emp_job_position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emp_id</a:t>
            </a:r>
            <a:r>
              <a:rPr lang="en-US" dirty="0" smtClean="0"/>
              <a:t> , </a:t>
            </a:r>
            <a:r>
              <a:rPr lang="en-US" dirty="0" err="1" smtClean="0"/>
              <a:t>emp_name</a:t>
            </a:r>
            <a:r>
              <a:rPr lang="en-US" dirty="0" smtClean="0"/>
              <a:t>, </a:t>
            </a:r>
            <a:r>
              <a:rPr lang="en-US" dirty="0" err="1" smtClean="0"/>
              <a:t>emp_job_position</a:t>
            </a:r>
            <a:r>
              <a:rPr lang="en-US" dirty="0" smtClean="0"/>
              <a:t> from </a:t>
            </a:r>
            <a:r>
              <a:rPr lang="en-US" dirty="0" err="1" smtClean="0"/>
              <a:t>cassdemo.employees</a:t>
            </a:r>
            <a:r>
              <a:rPr lang="en-US" dirty="0" smtClean="0"/>
              <a:t> where </a:t>
            </a:r>
            <a:r>
              <a:rPr lang="en-US" dirty="0" err="1" smtClean="0"/>
              <a:t>emp_job_position</a:t>
            </a:r>
            <a:r>
              <a:rPr lang="en-US" dirty="0" smtClean="0"/>
              <a:t> = ‘Programmer’;</a:t>
            </a:r>
          </a:p>
          <a:p>
            <a:r>
              <a:rPr lang="en-US" dirty="0" smtClean="0"/>
              <a:t>Drop index </a:t>
            </a:r>
            <a:r>
              <a:rPr lang="en-US" dirty="0" err="1" smtClean="0"/>
              <a:t>idx_employees_jobpos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82308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ALL DISAPPEAR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INDEX &lt;</a:t>
            </a:r>
            <a:r>
              <a:rPr lang="en-US" dirty="0" err="1" smtClean="0"/>
              <a:t>index_name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DROP TABLE &lt;</a:t>
            </a:r>
            <a:r>
              <a:rPr lang="en-US" dirty="0" err="1" smtClean="0"/>
              <a:t>table_name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DROP KEYSPACE &lt;</a:t>
            </a:r>
            <a:r>
              <a:rPr lang="en-US" dirty="0" err="1" smtClean="0"/>
              <a:t>keyspace_name</a:t>
            </a:r>
            <a:r>
              <a:rPr lang="en-US" dirty="0" smtClean="0"/>
              <a:t>&gt;;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58653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particular column if you need a constant value across all rows you </a:t>
            </a:r>
            <a:r>
              <a:rPr lang="en-US" dirty="0" err="1" smtClean="0"/>
              <a:t>anounce</a:t>
            </a:r>
            <a:r>
              <a:rPr lang="en-US" dirty="0" smtClean="0"/>
              <a:t> that column as static for </a:t>
            </a: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Create table courses (id </a:t>
            </a:r>
            <a:r>
              <a:rPr lang="en-US" dirty="0" err="1" smtClean="0"/>
              <a:t>varchar</a:t>
            </a:r>
            <a:r>
              <a:rPr lang="en-US" dirty="0" smtClean="0"/>
              <a:t>, name </a:t>
            </a:r>
            <a:r>
              <a:rPr lang="en-US" dirty="0" err="1" smtClean="0"/>
              <a:t>varchar</a:t>
            </a:r>
            <a:r>
              <a:rPr lang="en-US" dirty="0" smtClean="0"/>
              <a:t> STATIC, </a:t>
            </a:r>
            <a:r>
              <a:rPr lang="en-US" dirty="0" err="1" smtClean="0"/>
              <a:t>module_id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module_name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, PRIMARY KEY (</a:t>
            </a:r>
            <a:r>
              <a:rPr lang="en-US" dirty="0" err="1" smtClean="0"/>
              <a:t>id,module_id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Insert into courses (</a:t>
            </a:r>
            <a:r>
              <a:rPr lang="en-US" dirty="0" err="1" smtClean="0"/>
              <a:t>id,name,author,audience,duration,cc,released</a:t>
            </a:r>
            <a:r>
              <a:rPr lang="en-US" dirty="0" smtClean="0"/>
              <a:t>)  values (‘node-</a:t>
            </a:r>
            <a:r>
              <a:rPr lang="en-US" dirty="0" err="1" smtClean="0"/>
              <a:t>intro’,’Introduction</a:t>
            </a:r>
            <a:r>
              <a:rPr lang="en-US" dirty="0" smtClean="0"/>
              <a:t> to </a:t>
            </a:r>
            <a:r>
              <a:rPr lang="en-US" dirty="0" err="1" smtClean="0"/>
              <a:t>Node.js’,’Rushabh</a:t>
            </a:r>
            <a:r>
              <a:rPr lang="en-US" dirty="0" smtClean="0"/>
              <a:t> Doshi’,2,10080,true,’2012-12-19’);</a:t>
            </a:r>
          </a:p>
          <a:p>
            <a:r>
              <a:rPr lang="en-US" dirty="0" smtClean="0"/>
              <a:t>Select *from courses where id = ‘node-intro’;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into courses (</a:t>
            </a:r>
            <a:r>
              <a:rPr lang="en-US" dirty="0" err="1" smtClean="0"/>
              <a:t>id,module_id,module_name,module_duration</a:t>
            </a:r>
            <a:r>
              <a:rPr lang="en-US" dirty="0" smtClean="0"/>
              <a:t>) values (‘node-intro’,1,’Getting started with Node.js’,2174);</a:t>
            </a:r>
          </a:p>
          <a:p>
            <a:r>
              <a:rPr lang="en-US" dirty="0" smtClean="0"/>
              <a:t>Insert into courses (</a:t>
            </a:r>
            <a:r>
              <a:rPr lang="en-US" dirty="0" err="1" smtClean="0"/>
              <a:t>id,module_id,module_name,module_duration</a:t>
            </a:r>
            <a:r>
              <a:rPr lang="en-US" dirty="0" smtClean="0"/>
              <a:t>) values (‘node-intro</a:t>
            </a:r>
            <a:r>
              <a:rPr lang="en-US" dirty="0" smtClean="0"/>
              <a:t>’,2,’Modules, require() and NPM’,1063);</a:t>
            </a:r>
          </a:p>
          <a:p>
            <a:r>
              <a:rPr lang="en-US" dirty="0" smtClean="0"/>
              <a:t>SELECT *FROM courses;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8147" y="372979"/>
            <a:ext cx="10876548" cy="580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Below link for reference::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https://mashable.com/2015/06/24/flamingo-prosthetic-leg/#AldcaISQAsqw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7674" y="336884"/>
            <a:ext cx="11069051" cy="5678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2211" y="276726"/>
            <a:ext cx="10623883" cy="589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5327" y="336885"/>
            <a:ext cx="10948736" cy="559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COMMANDS::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</a:t>
            </a:r>
          </a:p>
          <a:p>
            <a:r>
              <a:rPr lang="en-US" dirty="0" smtClean="0"/>
              <a:t>DESCRIBE KEYSPACEs;</a:t>
            </a:r>
          </a:p>
          <a:p>
            <a:r>
              <a:rPr lang="en-US" dirty="0" smtClean="0"/>
              <a:t>Help CREATE_KEYSPACE; (PRESS TAB MULTIPLE TIMES)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26009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Nodetool</a:t>
            </a:r>
            <a:r>
              <a:rPr lang="en-US" dirty="0" smtClean="0"/>
              <a:t> status</a:t>
            </a:r>
          </a:p>
          <a:p>
            <a:r>
              <a:rPr lang="en-US" dirty="0" err="1" smtClean="0"/>
              <a:t>Nodetool</a:t>
            </a:r>
            <a:r>
              <a:rPr lang="en-US" dirty="0" smtClean="0"/>
              <a:t> help</a:t>
            </a:r>
          </a:p>
          <a:p>
            <a:r>
              <a:rPr lang="en-US" dirty="0" err="1" smtClean="0"/>
              <a:t>Nodetool</a:t>
            </a:r>
            <a:r>
              <a:rPr lang="en-US" dirty="0" smtClean="0"/>
              <a:t> version</a:t>
            </a:r>
          </a:p>
          <a:p>
            <a:r>
              <a:rPr lang="en-US" dirty="0" err="1" smtClean="0"/>
              <a:t>Nodetool</a:t>
            </a:r>
            <a:r>
              <a:rPr lang="en-US" dirty="0" smtClean="0"/>
              <a:t> </a:t>
            </a:r>
            <a:r>
              <a:rPr lang="en-US" dirty="0" err="1" smtClean="0"/>
              <a:t>describecluster</a:t>
            </a:r>
            <a:endParaRPr lang="en-US" dirty="0" smtClean="0"/>
          </a:p>
          <a:p>
            <a:r>
              <a:rPr lang="en-US" dirty="0" err="1" smtClean="0"/>
              <a:t>Nodetool</a:t>
            </a:r>
            <a:r>
              <a:rPr lang="en-US" dirty="0" smtClean="0"/>
              <a:t> info</a:t>
            </a:r>
          </a:p>
          <a:p>
            <a:r>
              <a:rPr lang="en-US" dirty="0" err="1" smtClean="0"/>
              <a:t>Nodetool</a:t>
            </a:r>
            <a:r>
              <a:rPr lang="en-US" dirty="0" smtClean="0"/>
              <a:t> </a:t>
            </a:r>
            <a:r>
              <a:rPr lang="en-US" dirty="0" err="1" smtClean="0"/>
              <a:t>cfstats</a:t>
            </a:r>
            <a:r>
              <a:rPr lang="en-US" dirty="0" smtClean="0"/>
              <a:t> </a:t>
            </a:r>
            <a:r>
              <a:rPr lang="en-US" dirty="0" err="1" smtClean="0"/>
              <a:t>cassdemo.users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298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KEYSPACE::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KEYSPACE </a:t>
            </a:r>
            <a:r>
              <a:rPr lang="en-US" dirty="0" err="1" smtClean="0"/>
              <a:t>cassdemo</a:t>
            </a:r>
            <a:r>
              <a:rPr lang="en-US" dirty="0" smtClean="0"/>
              <a:t> WITH replication = {‘class’: ‘</a:t>
            </a:r>
            <a:r>
              <a:rPr lang="en-US" dirty="0" err="1" smtClean="0"/>
              <a:t>SimpleStrategy</a:t>
            </a:r>
            <a:r>
              <a:rPr lang="en-US" dirty="0" smtClean="0"/>
              <a:t>’, ‘</a:t>
            </a:r>
            <a:r>
              <a:rPr lang="en-US" dirty="0" err="1" smtClean="0"/>
              <a:t>replication_factor</a:t>
            </a:r>
            <a:r>
              <a:rPr lang="en-US" dirty="0" smtClean="0"/>
              <a:t>’: 1};</a:t>
            </a:r>
          </a:p>
          <a:p>
            <a:r>
              <a:rPr lang="en-US" dirty="0" smtClean="0"/>
              <a:t>Select * from </a:t>
            </a:r>
            <a:r>
              <a:rPr lang="en-US" dirty="0" err="1" smtClean="0"/>
              <a:t>system_schema.keyspaces</a:t>
            </a:r>
            <a:r>
              <a:rPr lang="en-US" dirty="0" smtClean="0"/>
              <a:t>;</a:t>
            </a:r>
          </a:p>
          <a:p>
            <a:r>
              <a:rPr lang="en-US" dirty="0" smtClean="0"/>
              <a:t>DESCIRBE KEYSPACEs;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cassdemo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760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users (</a:t>
            </a:r>
            <a:r>
              <a:rPr lang="en-US" dirty="0" err="1" smtClean="0"/>
              <a:t>email_id</a:t>
            </a:r>
            <a:r>
              <a:rPr lang="en-US" dirty="0" smtClean="0"/>
              <a:t> text, </a:t>
            </a:r>
            <a:r>
              <a:rPr lang="en-US" dirty="0" err="1" smtClean="0"/>
              <a:t>first_name</a:t>
            </a:r>
            <a:r>
              <a:rPr lang="en-US" dirty="0" smtClean="0"/>
              <a:t> text, </a:t>
            </a:r>
            <a:r>
              <a:rPr lang="en-US" dirty="0" err="1" smtClean="0"/>
              <a:t>last_name</a:t>
            </a:r>
            <a:r>
              <a:rPr lang="en-US" dirty="0" smtClean="0"/>
              <a:t> text, primary key (</a:t>
            </a:r>
            <a:r>
              <a:rPr lang="en-US" dirty="0" err="1" smtClean="0"/>
              <a:t>email_id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DESCRIBE TABLE users;</a:t>
            </a:r>
          </a:p>
          <a:p>
            <a:r>
              <a:rPr lang="en-US" dirty="0" smtClean="0"/>
              <a:t>DESC TABLE users;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6417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INTO </a:t>
            </a:r>
            <a:r>
              <a:rPr lang="en-US" dirty="0" err="1" smtClean="0"/>
              <a:t>cassdemo.users</a:t>
            </a:r>
            <a:r>
              <a:rPr lang="en-US" dirty="0" smtClean="0"/>
              <a:t> (</a:t>
            </a:r>
            <a:r>
              <a:rPr lang="en-US" dirty="0" err="1" smtClean="0"/>
              <a:t>email_id</a:t>
            </a:r>
            <a:r>
              <a:rPr lang="en-US" dirty="0" smtClean="0"/>
              <a:t>, </a:t>
            </a:r>
            <a:r>
              <a:rPr lang="en-US" dirty="0" err="1" smtClean="0"/>
              <a:t>first_name</a:t>
            </a:r>
            <a:r>
              <a:rPr lang="en-US" dirty="0" smtClean="0"/>
              <a:t>, </a:t>
            </a:r>
            <a:r>
              <a:rPr lang="en-US" dirty="0" err="1" smtClean="0"/>
              <a:t>last_name</a:t>
            </a:r>
            <a:r>
              <a:rPr lang="en-US" dirty="0" smtClean="0"/>
              <a:t>) values (‘</a:t>
            </a:r>
            <a:r>
              <a:rPr lang="en-US" dirty="0" err="1" smtClean="0"/>
              <a:t>king@gmail.com’,’king’,’smith</a:t>
            </a:r>
            <a:r>
              <a:rPr lang="en-US" dirty="0" smtClean="0"/>
              <a:t>’);</a:t>
            </a:r>
          </a:p>
          <a:p>
            <a:r>
              <a:rPr lang="en-US" dirty="0" smtClean="0"/>
              <a:t>Select * from </a:t>
            </a:r>
            <a:r>
              <a:rPr lang="en-US" dirty="0" err="1" smtClean="0"/>
              <a:t>cassdemo.users</a:t>
            </a:r>
            <a:r>
              <a:rPr lang="en-US" dirty="0" smtClean="0"/>
              <a:t>;</a:t>
            </a:r>
          </a:p>
          <a:p>
            <a:r>
              <a:rPr lang="en-US" dirty="0" smtClean="0"/>
              <a:t>INSERT INTO </a:t>
            </a:r>
            <a:r>
              <a:rPr lang="en-US" dirty="0" err="1" smtClean="0"/>
              <a:t>cassdemo.users</a:t>
            </a:r>
            <a:r>
              <a:rPr lang="en-US" dirty="0" smtClean="0"/>
              <a:t> (</a:t>
            </a:r>
            <a:r>
              <a:rPr lang="en-US" dirty="0" err="1" smtClean="0"/>
              <a:t>email_id</a:t>
            </a:r>
            <a:r>
              <a:rPr lang="en-US" dirty="0" smtClean="0"/>
              <a:t>, </a:t>
            </a:r>
            <a:r>
              <a:rPr lang="en-US" dirty="0" err="1" smtClean="0"/>
              <a:t>first_name</a:t>
            </a:r>
            <a:r>
              <a:rPr lang="en-US" dirty="0" smtClean="0"/>
              <a:t>) VALUES (‘queen@yahoo.com’, NULL);</a:t>
            </a:r>
          </a:p>
          <a:p>
            <a:r>
              <a:rPr lang="en-US" dirty="0" smtClean="0"/>
              <a:t>SELECT *FROM </a:t>
            </a:r>
            <a:r>
              <a:rPr lang="en-US" dirty="0" err="1" smtClean="0"/>
              <a:t>cassdemo.users</a:t>
            </a:r>
            <a:r>
              <a:rPr lang="en-US" dirty="0" smtClean="0"/>
              <a:t>;</a:t>
            </a:r>
          </a:p>
          <a:p>
            <a:r>
              <a:rPr lang="en-US" dirty="0" smtClean="0"/>
              <a:t>INSERT INTO </a:t>
            </a:r>
            <a:r>
              <a:rPr lang="en-US" dirty="0" err="1" smtClean="0"/>
              <a:t>cassdemo.users</a:t>
            </a:r>
            <a:r>
              <a:rPr lang="en-US" dirty="0" smtClean="0"/>
              <a:t> (</a:t>
            </a:r>
            <a:r>
              <a:rPr lang="en-US" dirty="0" err="1" smtClean="0"/>
              <a:t>email_id,first_name</a:t>
            </a:r>
            <a:r>
              <a:rPr lang="en-US" dirty="0" smtClean="0"/>
              <a:t>) VALUES ( ‘queen@yahoo.com’, ‘Queen’);</a:t>
            </a:r>
          </a:p>
          <a:p>
            <a:r>
              <a:rPr lang="en-US" dirty="0" smtClean="0"/>
              <a:t>SELECT *FROM </a:t>
            </a:r>
            <a:r>
              <a:rPr lang="en-US" dirty="0" err="1" smtClean="0"/>
              <a:t>cassdemo.users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341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1620</Words>
  <Application>Microsoft Office PowerPoint</Application>
  <PresentationFormat>Custom</PresentationFormat>
  <Paragraphs>240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CQL SHELL</vt:lpstr>
      <vt:lpstr>Installation</vt:lpstr>
      <vt:lpstr>First to Check the status</vt:lpstr>
      <vt:lpstr>CQLSH</vt:lpstr>
      <vt:lpstr>help</vt:lpstr>
      <vt:lpstr>CQL COMMANDS::</vt:lpstr>
      <vt:lpstr>CREATE KEYSPACE::</vt:lpstr>
      <vt:lpstr>CREATE TABLE:</vt:lpstr>
      <vt:lpstr>INSERT DATA</vt:lpstr>
      <vt:lpstr>Caution!!!</vt:lpstr>
      <vt:lpstr>UPDATE::</vt:lpstr>
      <vt:lpstr>UPSERT</vt:lpstr>
      <vt:lpstr>DELETE</vt:lpstr>
      <vt:lpstr>TRUNCATE</vt:lpstr>
      <vt:lpstr>INSERT::</vt:lpstr>
      <vt:lpstr>ALTER</vt:lpstr>
      <vt:lpstr>INSERT MORE</vt:lpstr>
      <vt:lpstr>ALTER WITH DROP:</vt:lpstr>
      <vt:lpstr>DESCRIBE TABLE WITH COMMENTS::</vt:lpstr>
      <vt:lpstr>ALTER WITH COLLECTIONS ::</vt:lpstr>
      <vt:lpstr>INSERT INTO TABLE</vt:lpstr>
      <vt:lpstr>Slide 22</vt:lpstr>
      <vt:lpstr>ALTER WITH LIST ::</vt:lpstr>
      <vt:lpstr>ALTER</vt:lpstr>
      <vt:lpstr>ALTER MAP:</vt:lpstr>
      <vt:lpstr>ALTER</vt:lpstr>
      <vt:lpstr>FROZEN </vt:lpstr>
      <vt:lpstr>INSERT</vt:lpstr>
      <vt:lpstr>Slide 29</vt:lpstr>
      <vt:lpstr>Slide 30</vt:lpstr>
      <vt:lpstr>Slide 31</vt:lpstr>
      <vt:lpstr>Slide 32</vt:lpstr>
      <vt:lpstr>USER DEFINED TYPE</vt:lpstr>
      <vt:lpstr>Slide 34</vt:lpstr>
      <vt:lpstr>Slide 35</vt:lpstr>
      <vt:lpstr>Slide 36</vt:lpstr>
      <vt:lpstr>Slide 37</vt:lpstr>
      <vt:lpstr>Counter column</vt:lpstr>
      <vt:lpstr>Slide 39</vt:lpstr>
      <vt:lpstr>Slide 40</vt:lpstr>
      <vt:lpstr>INCREMENT THE COUNTER</vt:lpstr>
      <vt:lpstr>PLAYING WITH JSON</vt:lpstr>
      <vt:lpstr>TTL  TIME TO LIVE  EXPIRING CELL</vt:lpstr>
      <vt:lpstr>Slide 44</vt:lpstr>
      <vt:lpstr>LightWeight Transactions  (CAS – COMPARE AND SET)</vt:lpstr>
      <vt:lpstr>COPY A CSV </vt:lpstr>
      <vt:lpstr>Copy command</vt:lpstr>
      <vt:lpstr>APPLY LIMITS::</vt:lpstr>
      <vt:lpstr>CHANGE FROM TO TO::</vt:lpstr>
      <vt:lpstr>System Keyspaces:</vt:lpstr>
      <vt:lpstr>INDEXES::</vt:lpstr>
      <vt:lpstr>MAKE ALL DISAPPEAR</vt:lpstr>
      <vt:lpstr>STATIC COLUMNS</vt:lpstr>
      <vt:lpstr>Slide 54</vt:lpstr>
      <vt:lpstr>Slide 55</vt:lpstr>
      <vt:lpstr>Below link for reference::</vt:lpstr>
      <vt:lpstr>Slide 57</vt:lpstr>
      <vt:lpstr>Slide 58</vt:lpstr>
      <vt:lpstr>Slide 59</vt:lpstr>
      <vt:lpstr>NODETOOL</vt:lpstr>
    </vt:vector>
  </TitlesOfParts>
  <Company>Amadeus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CQL SHELL</dc:title>
  <dc:creator>Rushabhmukeshbhai DOSHI</dc:creator>
  <cp:lastModifiedBy>Rushabh Doshi</cp:lastModifiedBy>
  <cp:revision>72</cp:revision>
  <dcterms:created xsi:type="dcterms:W3CDTF">2018-04-16T04:19:10Z</dcterms:created>
  <dcterms:modified xsi:type="dcterms:W3CDTF">2018-04-30T06:40:53Z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8f8116d8-90ec-4c68-a1be-390e0fc0345c</vt:lpwstr>
  </property>
</Properties>
</file>