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56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6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18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1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B0647-DCD9-4495-A513-37AF84EBC7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9B7976-5F8D-4C64-8BFC-5FAB216EF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Cassandra.yaml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Configuration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035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Cluster_name</a:t>
            </a:r>
            <a:r>
              <a:rPr lang="en-US" dirty="0"/>
              <a:t> : The name of the cluster, all nodes in a cluster must have the same value. This setting prevents nodes in one logical cluster from joining another</a:t>
            </a:r>
          </a:p>
          <a:p>
            <a:r>
              <a:rPr lang="en-US" dirty="0" err="1"/>
              <a:t>Listen_address</a:t>
            </a:r>
            <a:r>
              <a:rPr lang="en-US" dirty="0"/>
              <a:t>: The IP address or hostname that Cassandra binds to for connecting to other Cassandra nodes</a:t>
            </a:r>
          </a:p>
          <a:p>
            <a:r>
              <a:rPr lang="en-US" dirty="0" err="1"/>
              <a:t>Listen_interface</a:t>
            </a:r>
            <a:r>
              <a:rPr lang="en-US" dirty="0"/>
              <a:t>: The interface that Cassandra binds to for connecting to other Cassandra nodes. Interfaces must correspond to a single address, IP aliasing is not supported</a:t>
            </a:r>
          </a:p>
          <a:p>
            <a:r>
              <a:rPr lang="en-US" dirty="0" err="1"/>
              <a:t>Commitlog_directory</a:t>
            </a:r>
            <a:r>
              <a:rPr lang="en-US" dirty="0"/>
              <a:t>: The directory where commit logs are stored</a:t>
            </a:r>
          </a:p>
          <a:p>
            <a:r>
              <a:rPr lang="en-US" dirty="0" err="1"/>
              <a:t>Data_file_directories</a:t>
            </a:r>
            <a:r>
              <a:rPr lang="en-US" dirty="0"/>
              <a:t>: This is the location for </a:t>
            </a:r>
            <a:r>
              <a:rPr lang="en-US" dirty="0" err="1"/>
              <a:t>SSTables</a:t>
            </a:r>
            <a:endParaRPr lang="en-US" dirty="0"/>
          </a:p>
          <a:p>
            <a:r>
              <a:rPr lang="en-US" dirty="0" err="1"/>
              <a:t>Saved_caches_directory</a:t>
            </a:r>
            <a:r>
              <a:rPr lang="en-US" dirty="0"/>
              <a:t>: In this location table key and row caches are stored</a:t>
            </a:r>
          </a:p>
        </p:txBody>
      </p:sp>
    </p:spTree>
    <p:extLst>
      <p:ext uri="{BB962C8B-B14F-4D97-AF65-F5344CB8AC3E}">
        <p14:creationId xmlns:p14="http://schemas.microsoft.com/office/powerpoint/2010/main" val="23808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Properties: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commit_failure_policy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(Default: stop) Policy for commit disk failures: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die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gossip and Thrift and kill the JVM, so the node can be replaced.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gossip and Thrift, leaving the node effectively dead, but can be inspected using JMX.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stop_commit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the commit log, letting writes collect but continuing to service reads (as in pre-2.0.5 Cassandra).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ignore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Ignore fatal errors and let the batches fail.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605366"/>
            <a:ext cx="8751128" cy="2834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disk_failure_policy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(Default: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) Sets how Cassandra responds to disk failure. Recommend settings are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or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best_effort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die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gossip and Thrift and kill the JVM for any file system errors or single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SSTable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 errors, so the node can be replaced.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stop_paranoid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gossip and Thrift even for single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SSTable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 errors.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stop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Shut down gossip and Thrift, leaving the node effectively dead, but available for inspection using JMX.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best_effort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Stop using the failed disk and respond to requests based on the remaining available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SSTables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74C51"/>
                </a:solidFill>
                <a:latin typeface="HelveticaNeueLTStd-Roman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Source Code Pro"/>
              </a:rPr>
              <a:t>ignore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74C51"/>
              </a:solidFill>
              <a:effectLst/>
              <a:latin typeface="HelveticaNeueLTStd-Roman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C51"/>
                </a:solidFill>
                <a:effectLst/>
                <a:latin typeface="HelveticaNeueLTStd-Roman"/>
              </a:rPr>
              <a:t>Ignores fatal errors and lets the requests fail; all file system errors are logged but otherwise ignored.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Endpoint_snitch</a:t>
            </a:r>
            <a:r>
              <a:rPr lang="en-US" dirty="0"/>
              <a:t> – As Discussed</a:t>
            </a:r>
          </a:p>
          <a:p>
            <a:r>
              <a:rPr lang="en-US" dirty="0" err="1"/>
              <a:t>Seed_provider</a:t>
            </a:r>
            <a:r>
              <a:rPr lang="en-US" dirty="0"/>
              <a:t> etc.</a:t>
            </a:r>
          </a:p>
          <a:p>
            <a:r>
              <a:rPr lang="en-US" dirty="0"/>
              <a:t>Compaction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Commitlog_sync</a:t>
            </a:r>
            <a:r>
              <a:rPr lang="en-US" dirty="0"/>
              <a:t>: The method that Cassandra uses to acknowledge writes in milliseconds</a:t>
            </a:r>
          </a:p>
          <a:p>
            <a:r>
              <a:rPr lang="en-US" dirty="0" err="1"/>
              <a:t>Commitlog_segment_size_in_mb</a:t>
            </a:r>
            <a:r>
              <a:rPr lang="en-US" dirty="0"/>
              <a:t>: Sets the size of the individual </a:t>
            </a:r>
            <a:r>
              <a:rPr lang="en-US" dirty="0" err="1"/>
              <a:t>commitlog</a:t>
            </a:r>
            <a:r>
              <a:rPr lang="en-US" dirty="0"/>
              <a:t> file segments. A </a:t>
            </a:r>
            <a:r>
              <a:rPr lang="en-US" dirty="0" err="1"/>
              <a:t>commitlog</a:t>
            </a:r>
            <a:r>
              <a:rPr lang="en-US" dirty="0"/>
              <a:t> segment may be archived, deleted, or recycled after all its data has been flushed to </a:t>
            </a:r>
            <a:r>
              <a:rPr lang="en-US" dirty="0" err="1"/>
              <a:t>SSTables</a:t>
            </a:r>
            <a:r>
              <a:rPr lang="en-US" dirty="0"/>
              <a:t>. This amount of data can potentially include </a:t>
            </a:r>
            <a:r>
              <a:rPr lang="en-US" dirty="0" err="1"/>
              <a:t>commitlog</a:t>
            </a:r>
            <a:r>
              <a:rPr lang="en-US" dirty="0"/>
              <a:t> segments from every table in the system. The default size is usually suitable for most </a:t>
            </a:r>
            <a:r>
              <a:rPr lang="en-US" dirty="0" err="1"/>
              <a:t>commitlog</a:t>
            </a:r>
            <a:r>
              <a:rPr lang="en-US" dirty="0"/>
              <a:t> archiving, but if you want a finer granularity, 8 or 16 MB is </a:t>
            </a:r>
            <a:r>
              <a:rPr lang="en-US" dirty="0" err="1"/>
              <a:t>reasonable.This</a:t>
            </a:r>
            <a:r>
              <a:rPr lang="en-US" dirty="0"/>
              <a:t> property determines the maximum mutation size, defined as half the segment size. If a mutation's size exceeds the maximum mutation size, the mutation is rejected. Before increasing the </a:t>
            </a:r>
            <a:r>
              <a:rPr lang="en-US" dirty="0" err="1"/>
              <a:t>commitlog</a:t>
            </a:r>
            <a:r>
              <a:rPr lang="en-US" dirty="0"/>
              <a:t> segment size of the </a:t>
            </a:r>
            <a:r>
              <a:rPr lang="en-US" dirty="0" err="1"/>
              <a:t>commitlog</a:t>
            </a:r>
            <a:r>
              <a:rPr lang="en-US" dirty="0"/>
              <a:t> segments, investigate why the mutations are larger than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Commitlog_total_space_in_mb</a:t>
            </a:r>
            <a:r>
              <a:rPr lang="en-US" dirty="0"/>
              <a:t>: Total space used for </a:t>
            </a:r>
            <a:r>
              <a:rPr lang="en-US" dirty="0" err="1"/>
              <a:t>commitlogs</a:t>
            </a:r>
            <a:endParaRPr lang="en-US" dirty="0"/>
          </a:p>
          <a:p>
            <a:r>
              <a:rPr lang="en-US" dirty="0" err="1"/>
              <a:t>Memtable_cleanup_threshold</a:t>
            </a:r>
            <a:r>
              <a:rPr lang="en-US" dirty="0"/>
              <a:t>: Ratio used for automatic memTable flush .</a:t>
            </a:r>
          </a:p>
          <a:p>
            <a:r>
              <a:rPr lang="en-US" dirty="0"/>
              <a:t>For example, consider a system in which the total of </a:t>
            </a:r>
            <a:r>
              <a:rPr lang="en-US" dirty="0" err="1"/>
              <a:t>memTable_heap_space_in_mb</a:t>
            </a:r>
            <a:r>
              <a:rPr lang="en-US" dirty="0"/>
              <a:t> and </a:t>
            </a:r>
            <a:r>
              <a:rPr lang="en-US" dirty="0" err="1"/>
              <a:t>memTable_offheap_space_in_mb</a:t>
            </a:r>
            <a:r>
              <a:rPr lang="en-US" dirty="0"/>
              <a:t> is 1000, and </a:t>
            </a:r>
            <a:r>
              <a:rPr lang="en-US" dirty="0" err="1"/>
              <a:t>memTable_cleanup_threshold</a:t>
            </a:r>
            <a:r>
              <a:rPr lang="en-US" dirty="0"/>
              <a:t> is 0.5</a:t>
            </a:r>
          </a:p>
          <a:p>
            <a:r>
              <a:rPr lang="en-US" dirty="0"/>
              <a:t>The “</a:t>
            </a:r>
            <a:r>
              <a:rPr lang="en-US" dirty="0" err="1"/>
              <a:t>memTable_cleanup</a:t>
            </a:r>
            <a:r>
              <a:rPr lang="en-US" dirty="0"/>
              <a:t>” amount is 500MB</a:t>
            </a:r>
          </a:p>
        </p:txBody>
      </p:sp>
    </p:spTree>
    <p:extLst>
      <p:ext uri="{BB962C8B-B14F-4D97-AF65-F5344CB8AC3E}">
        <p14:creationId xmlns:p14="http://schemas.microsoft.com/office/powerpoint/2010/main" val="20651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Broadcast_address</a:t>
            </a:r>
            <a:endParaRPr lang="en-US" dirty="0"/>
          </a:p>
          <a:p>
            <a:r>
              <a:rPr lang="en-US" dirty="0" err="1"/>
              <a:t>Initial_token</a:t>
            </a:r>
            <a:endParaRPr lang="en-US" dirty="0"/>
          </a:p>
          <a:p>
            <a:r>
              <a:rPr lang="en-US" dirty="0" err="1"/>
              <a:t>Num_tokens</a:t>
            </a:r>
            <a:endParaRPr lang="en-US" dirty="0"/>
          </a:p>
          <a:p>
            <a:r>
              <a:rPr lang="en-US" dirty="0" err="1"/>
              <a:t>Partitioner</a:t>
            </a:r>
            <a:endParaRPr lang="en-US" dirty="0"/>
          </a:p>
          <a:p>
            <a:r>
              <a:rPr lang="en-US" dirty="0" err="1"/>
              <a:t>Hinted_handoff_enabled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Authenticator</a:t>
            </a:r>
          </a:p>
          <a:p>
            <a:r>
              <a:rPr lang="en-US" dirty="0" err="1"/>
              <a:t>Ssl_storage_port</a:t>
            </a:r>
            <a:endParaRPr lang="en-US" dirty="0"/>
          </a:p>
          <a:p>
            <a:r>
              <a:rPr lang="en-US" dirty="0" err="1"/>
              <a:t>Permissions_validity</a:t>
            </a:r>
            <a:endParaRPr lang="en-US" dirty="0"/>
          </a:p>
          <a:p>
            <a:r>
              <a:rPr lang="en-US" dirty="0"/>
              <a:t>Authorizer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617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HelveticaNeueLTStd-Roman</vt:lpstr>
      <vt:lpstr>Source Code Pro</vt:lpstr>
      <vt:lpstr>Wingdings 3</vt:lpstr>
      <vt:lpstr>Wisp</vt:lpstr>
      <vt:lpstr>Cassandra.yaml</vt:lpstr>
      <vt:lpstr>Quick Start Properties</vt:lpstr>
      <vt:lpstr>Commonly Used Properties:</vt:lpstr>
      <vt:lpstr>PowerPoint Presentation</vt:lpstr>
      <vt:lpstr>PowerPoint Presentation</vt:lpstr>
      <vt:lpstr>Performance Tuning Properties</vt:lpstr>
      <vt:lpstr>PowerPoint Presentation</vt:lpstr>
      <vt:lpstr>Advanced Properties</vt:lpstr>
      <vt:lpstr>Security Properties:</vt:lpstr>
    </vt:vector>
  </TitlesOfParts>
  <Company>Amadeus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Cassandra.yaml</dc:title>
  <dc:creator>Rushabhmukeshbhai DOSHI</dc:creator>
  <cp:lastModifiedBy>Rushabh Doshi</cp:lastModifiedBy>
  <cp:revision>11</cp:revision>
  <dcterms:created xsi:type="dcterms:W3CDTF">2018-03-12T07:41:24Z</dcterms:created>
  <dcterms:modified xsi:type="dcterms:W3CDTF">2020-05-10T14:37:42Z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8a593885-1115-4385-beb6-4b79ea100534</vt:lpwstr>
  </property>
</Properties>
</file>