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86" autoAdjust="0"/>
    <p:restoredTop sz="94660"/>
  </p:normalViewPr>
  <p:slideViewPr>
    <p:cSldViewPr snapToGrid="0">
      <p:cViewPr>
        <p:scale>
          <a:sx n="70" d="100"/>
          <a:sy n="70" d="100"/>
        </p:scale>
        <p:origin x="614"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pl.it/@RushabhGandhi/railWayReservationFin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560" y="1972492"/>
            <a:ext cx="10962640" cy="2116182"/>
          </a:xfrm>
        </p:spPr>
        <p:txBody>
          <a:bodyPr/>
          <a:lstStyle/>
          <a:p>
            <a:pPr algn="l"/>
            <a:r>
              <a:rPr lang="en-IN" sz="6600" dirty="0" smtClean="0"/>
              <a:t>Railway Reservation </a:t>
            </a:r>
            <a:br>
              <a:rPr lang="en-IN" sz="6600" dirty="0" smtClean="0"/>
            </a:br>
            <a:r>
              <a:rPr lang="en-IN" sz="6600" dirty="0" smtClean="0"/>
              <a:t>System</a:t>
            </a:r>
            <a:endParaRPr lang="en-IN" sz="6600" dirty="0"/>
          </a:p>
        </p:txBody>
      </p:sp>
      <p:sp>
        <p:nvSpPr>
          <p:cNvPr id="3" name="Subtitle 2"/>
          <p:cNvSpPr>
            <a:spLocks noGrp="1"/>
          </p:cNvSpPr>
          <p:nvPr>
            <p:ph type="subTitle" idx="1"/>
          </p:nvPr>
        </p:nvSpPr>
        <p:spPr>
          <a:xfrm>
            <a:off x="239970" y="5435495"/>
            <a:ext cx="7766936" cy="1096899"/>
          </a:xfrm>
        </p:spPr>
        <p:txBody>
          <a:bodyPr>
            <a:normAutofit lnSpcReduction="10000"/>
          </a:bodyPr>
          <a:lstStyle/>
          <a:p>
            <a:pPr algn="l"/>
            <a:r>
              <a:rPr lang="en-IN" dirty="0" smtClean="0"/>
              <a:t>Rushabh Gandhi-1911012</a:t>
            </a:r>
          </a:p>
          <a:p>
            <a:pPr algn="l"/>
            <a:r>
              <a:rPr lang="en-IN" dirty="0" smtClean="0"/>
              <a:t>Nayan Mandliya-1911027</a:t>
            </a:r>
          </a:p>
          <a:p>
            <a:pPr algn="l"/>
            <a:r>
              <a:rPr lang="en-IN" dirty="0" smtClean="0"/>
              <a:t>Hussein Motiwala-1911031</a:t>
            </a:r>
            <a:endParaRPr lang="en-IN" dirty="0"/>
          </a:p>
        </p:txBody>
      </p:sp>
    </p:spTree>
    <p:extLst>
      <p:ext uri="{BB962C8B-B14F-4D97-AF65-F5344CB8AC3E}">
        <p14:creationId xmlns:p14="http://schemas.microsoft.com/office/powerpoint/2010/main" val="73183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2800"/>
          </a:xfrm>
        </p:spPr>
        <p:txBody>
          <a:bodyPr>
            <a:normAutofit/>
          </a:bodyPr>
          <a:lstStyle/>
          <a:p>
            <a:r>
              <a:rPr lang="en-IN" sz="4000" dirty="0"/>
              <a:t>Implementation code- </a:t>
            </a:r>
            <a:r>
              <a:rPr lang="en-IN" sz="4000" dirty="0" smtClean="0"/>
              <a:t>Display Ticket</a:t>
            </a:r>
            <a:endParaRPr lang="en-IN" sz="4000" dirty="0"/>
          </a:p>
        </p:txBody>
      </p:sp>
      <p:sp>
        <p:nvSpPr>
          <p:cNvPr id="3" name="Content Placeholder 2"/>
          <p:cNvSpPr>
            <a:spLocks noGrp="1"/>
          </p:cNvSpPr>
          <p:nvPr>
            <p:ph idx="1"/>
          </p:nvPr>
        </p:nvSpPr>
        <p:spPr>
          <a:xfrm>
            <a:off x="235130" y="1600201"/>
            <a:ext cx="11855269" cy="5143500"/>
          </a:xfrm>
        </p:spPr>
        <p:txBody>
          <a:bodyPr numCol="3">
            <a:noAutofit/>
          </a:bodyPr>
          <a:lstStyle/>
          <a:p>
            <a:pPr marL="0" indent="0">
              <a:buNone/>
            </a:pPr>
            <a:r>
              <a:rPr lang="en-IN" dirty="0"/>
              <a:t>void </a:t>
            </a:r>
            <a:r>
              <a:rPr lang="en-IN" dirty="0" err="1"/>
              <a:t>display_ticket</a:t>
            </a:r>
            <a:r>
              <a:rPr lang="en-IN" dirty="0"/>
              <a:t>(</a:t>
            </a:r>
            <a:r>
              <a:rPr lang="en-IN" dirty="0" err="1"/>
              <a:t>struct</a:t>
            </a:r>
            <a:r>
              <a:rPr lang="en-IN" dirty="0"/>
              <a:t> node** </a:t>
            </a:r>
            <a:r>
              <a:rPr lang="en-IN" dirty="0" err="1"/>
              <a:t>front,struct</a:t>
            </a:r>
            <a:r>
              <a:rPr lang="en-IN" dirty="0"/>
              <a:t> node** </a:t>
            </a:r>
            <a:r>
              <a:rPr lang="en-IN" dirty="0" err="1"/>
              <a:t>rear,struct</a:t>
            </a:r>
            <a:r>
              <a:rPr lang="en-IN" dirty="0"/>
              <a:t> node** </a:t>
            </a:r>
            <a:r>
              <a:rPr lang="en-IN" dirty="0" err="1"/>
              <a:t>wfront,struct</a:t>
            </a:r>
            <a:r>
              <a:rPr lang="en-IN" dirty="0"/>
              <a:t> node** </a:t>
            </a:r>
            <a:r>
              <a:rPr lang="en-IN" dirty="0" err="1"/>
              <a:t>wrear,int</a:t>
            </a:r>
            <a:r>
              <a:rPr lang="en-IN" dirty="0"/>
              <a:t> </a:t>
            </a:r>
            <a:r>
              <a:rPr lang="en-IN" dirty="0" err="1"/>
              <a:t>reg_no</a:t>
            </a:r>
            <a:r>
              <a:rPr lang="en-IN" dirty="0"/>
              <a:t>)</a:t>
            </a:r>
          </a:p>
          <a:p>
            <a:pPr marL="0" indent="0">
              <a:buNone/>
            </a:pPr>
            <a:r>
              <a:rPr lang="en-IN" dirty="0"/>
              <a:t>{</a:t>
            </a:r>
          </a:p>
          <a:p>
            <a:pPr marL="0" indent="0">
              <a:buNone/>
            </a:pPr>
            <a:r>
              <a:rPr lang="en-IN" dirty="0" err="1"/>
              <a:t>int</a:t>
            </a:r>
            <a:r>
              <a:rPr lang="en-IN" dirty="0"/>
              <a:t> </a:t>
            </a:r>
            <a:r>
              <a:rPr lang="en-IN" dirty="0" err="1"/>
              <a:t>t,id</a:t>
            </a:r>
            <a:r>
              <a:rPr lang="en-IN" dirty="0"/>
              <a:t>=0;</a:t>
            </a:r>
          </a:p>
          <a:p>
            <a:pPr marL="0" indent="0">
              <a:buNone/>
            </a:pPr>
            <a:r>
              <a:rPr lang="en-IN" dirty="0" err="1"/>
              <a:t>struct</a:t>
            </a:r>
            <a:r>
              <a:rPr lang="en-IN" dirty="0"/>
              <a:t> node *temp = NULL,*temp1 = NULL;</a:t>
            </a:r>
          </a:p>
          <a:p>
            <a:pPr marL="0" indent="0">
              <a:buNone/>
            </a:pPr>
            <a:r>
              <a:rPr lang="en-IN" dirty="0"/>
              <a:t>temp = *front;</a:t>
            </a:r>
          </a:p>
          <a:p>
            <a:pPr marL="0" indent="0">
              <a:buNone/>
            </a:pPr>
            <a:r>
              <a:rPr lang="en-IN" dirty="0"/>
              <a:t>temp1 = *</a:t>
            </a:r>
            <a:r>
              <a:rPr lang="en-IN" dirty="0" err="1"/>
              <a:t>wfront</a:t>
            </a:r>
            <a:r>
              <a:rPr lang="en-IN" dirty="0"/>
              <a:t>;</a:t>
            </a:r>
          </a:p>
          <a:p>
            <a:pPr marL="0" indent="0">
              <a:buNone/>
            </a:pPr>
            <a:r>
              <a:rPr lang="en-IN" dirty="0"/>
              <a:t>while(temp != NULL)</a:t>
            </a:r>
          </a:p>
          <a:p>
            <a:pPr marL="0" indent="0">
              <a:buNone/>
            </a:pPr>
            <a:r>
              <a:rPr lang="en-IN" dirty="0"/>
              <a:t>{</a:t>
            </a:r>
          </a:p>
          <a:p>
            <a:pPr marL="0" indent="0">
              <a:buNone/>
            </a:pPr>
            <a:r>
              <a:rPr lang="en-IN" dirty="0"/>
              <a:t>if(temp-&gt;</a:t>
            </a:r>
            <a:r>
              <a:rPr lang="en-IN" dirty="0" err="1"/>
              <a:t>reg_no</a:t>
            </a:r>
            <a:r>
              <a:rPr lang="en-IN" dirty="0"/>
              <a:t> == </a:t>
            </a:r>
            <a:r>
              <a:rPr lang="en-IN" dirty="0" err="1"/>
              <a:t>reg_no</a:t>
            </a:r>
            <a:r>
              <a:rPr lang="en-IN" dirty="0"/>
              <a:t>)</a:t>
            </a:r>
          </a:p>
          <a:p>
            <a:pPr marL="0" indent="0">
              <a:buNone/>
            </a:pPr>
            <a:r>
              <a:rPr lang="en-IN" dirty="0"/>
              <a:t>{</a:t>
            </a:r>
          </a:p>
          <a:p>
            <a:pPr marL="0" indent="0">
              <a:buNone/>
            </a:pPr>
            <a:r>
              <a:rPr lang="en-IN" dirty="0"/>
              <a:t>id = 1;</a:t>
            </a:r>
          </a:p>
          <a:p>
            <a:pPr marL="0" indent="0">
              <a:buNone/>
            </a:pPr>
            <a:r>
              <a:rPr lang="en-IN" dirty="0"/>
              <a:t>break;</a:t>
            </a:r>
          </a:p>
          <a:p>
            <a:pPr marL="0" indent="0">
              <a:buNone/>
            </a:pPr>
            <a:r>
              <a:rPr lang="en-IN" dirty="0"/>
              <a:t>}</a:t>
            </a:r>
          </a:p>
          <a:p>
            <a:pPr marL="0" indent="0">
              <a:buNone/>
            </a:pPr>
            <a:r>
              <a:rPr lang="en-IN" dirty="0"/>
              <a:t>temp = temp-&gt;link;</a:t>
            </a:r>
          </a:p>
          <a:p>
            <a:pPr marL="0" indent="0">
              <a:buNone/>
            </a:pPr>
            <a:r>
              <a:rPr lang="en-IN" dirty="0"/>
              <a:t>}</a:t>
            </a:r>
          </a:p>
          <a:p>
            <a:pPr marL="0" indent="0">
              <a:buNone/>
            </a:pPr>
            <a:r>
              <a:rPr lang="en-IN" dirty="0"/>
              <a:t>if(id == 0)</a:t>
            </a:r>
          </a:p>
          <a:p>
            <a:pPr marL="0" indent="0">
              <a:buNone/>
            </a:pPr>
            <a:r>
              <a:rPr lang="en-IN" dirty="0"/>
              <a:t>{</a:t>
            </a:r>
          </a:p>
          <a:p>
            <a:pPr marL="0" indent="0">
              <a:buNone/>
            </a:pPr>
            <a:r>
              <a:rPr lang="en-IN" dirty="0"/>
              <a:t>while(temp1 != NULL)</a:t>
            </a:r>
          </a:p>
          <a:p>
            <a:pPr marL="0" indent="0">
              <a:buNone/>
            </a:pPr>
            <a:r>
              <a:rPr lang="en-IN" dirty="0"/>
              <a:t>{</a:t>
            </a:r>
          </a:p>
          <a:p>
            <a:pPr marL="0" indent="0">
              <a:buNone/>
            </a:pPr>
            <a:r>
              <a:rPr lang="en-IN" dirty="0"/>
              <a:t>if(temp1-&gt;</a:t>
            </a:r>
            <a:r>
              <a:rPr lang="en-IN" dirty="0" err="1"/>
              <a:t>reg_no</a:t>
            </a:r>
            <a:r>
              <a:rPr lang="en-IN" dirty="0"/>
              <a:t> == </a:t>
            </a:r>
            <a:r>
              <a:rPr lang="en-IN" dirty="0" err="1"/>
              <a:t>reg_no</a:t>
            </a:r>
            <a:r>
              <a:rPr lang="en-IN" dirty="0"/>
              <a:t>)</a:t>
            </a:r>
          </a:p>
          <a:p>
            <a:pPr marL="0" indent="0">
              <a:buNone/>
            </a:pPr>
            <a:r>
              <a:rPr lang="en-IN" dirty="0"/>
              <a:t>{</a:t>
            </a:r>
          </a:p>
          <a:p>
            <a:pPr marL="0" indent="0">
              <a:buNone/>
            </a:pPr>
            <a:r>
              <a:rPr lang="en-IN" dirty="0"/>
              <a:t>id = 2;</a:t>
            </a:r>
          </a:p>
          <a:p>
            <a:pPr marL="0" indent="0">
              <a:buNone/>
            </a:pPr>
            <a:r>
              <a:rPr lang="en-IN" dirty="0"/>
              <a:t>break; </a:t>
            </a:r>
          </a:p>
          <a:p>
            <a:pPr marL="0" indent="0">
              <a:buNone/>
            </a:pPr>
            <a:r>
              <a:rPr lang="en-IN" dirty="0"/>
              <a:t>} </a:t>
            </a:r>
          </a:p>
          <a:p>
            <a:pPr marL="0" indent="0">
              <a:buNone/>
            </a:pPr>
            <a:r>
              <a:rPr lang="en-IN" dirty="0"/>
              <a:t>temp1 = temp1-&gt;link;</a:t>
            </a:r>
          </a:p>
          <a:p>
            <a:pPr marL="0" indent="0">
              <a:buNone/>
            </a:pPr>
            <a:r>
              <a:rPr lang="en-IN" dirty="0"/>
              <a:t>}</a:t>
            </a:r>
          </a:p>
          <a:p>
            <a:pPr marL="0" indent="0">
              <a:buNone/>
            </a:pPr>
            <a:r>
              <a:rPr lang="en-IN" dirty="0"/>
              <a:t>}</a:t>
            </a:r>
          </a:p>
          <a:p>
            <a:pPr marL="0" indent="0">
              <a:buNone/>
            </a:pPr>
            <a:r>
              <a:rPr lang="en-IN" dirty="0"/>
              <a:t>if(id == 0)</a:t>
            </a:r>
          </a:p>
          <a:p>
            <a:pPr marL="0" indent="0">
              <a:buNone/>
            </a:pPr>
            <a:r>
              <a:rPr lang="en-IN" dirty="0"/>
              <a:t>{</a:t>
            </a:r>
          </a:p>
          <a:p>
            <a:pPr marL="0" indent="0">
              <a:buNone/>
            </a:pPr>
            <a:r>
              <a:rPr lang="en-IN" dirty="0" err="1"/>
              <a:t>cout</a:t>
            </a:r>
            <a:r>
              <a:rPr lang="en-IN" dirty="0"/>
              <a:t>&lt;&lt;"\n\t\</a:t>
            </a:r>
            <a:r>
              <a:rPr lang="en-IN" dirty="0" err="1"/>
              <a:t>tREGISTRATION</a:t>
            </a:r>
            <a:r>
              <a:rPr lang="en-IN" dirty="0"/>
              <a:t> NUMBER NOT FOUND !"&lt;&lt;</a:t>
            </a:r>
            <a:r>
              <a:rPr lang="en-IN" dirty="0" err="1"/>
              <a:t>endl</a:t>
            </a:r>
            <a:r>
              <a:rPr lang="en-IN" dirty="0"/>
              <a:t>;</a:t>
            </a:r>
          </a:p>
          <a:p>
            <a:pPr marL="0" indent="0">
              <a:buNone/>
            </a:pPr>
            <a:r>
              <a:rPr lang="en-IN" dirty="0" err="1"/>
              <a:t>cout</a:t>
            </a:r>
            <a:r>
              <a:rPr lang="en-IN" dirty="0"/>
              <a:t>&lt;&lt;"\n\t\t--------------------------------------------------------\n";</a:t>
            </a:r>
          </a:p>
          <a:p>
            <a:pPr marL="0" indent="0">
              <a:buNone/>
            </a:pPr>
            <a:r>
              <a:rPr lang="en-IN" dirty="0" err="1"/>
              <a:t>cout</a:t>
            </a:r>
            <a:r>
              <a:rPr lang="en-IN" dirty="0"/>
              <a:t>&lt;&lt;"\t\</a:t>
            </a:r>
            <a:r>
              <a:rPr lang="en-IN" dirty="0" err="1"/>
              <a:t>tPLEASE</a:t>
            </a:r>
            <a:r>
              <a:rPr lang="en-IN" dirty="0"/>
              <a:t> ENTER ANY NUMBER TO CONTINUE : ";</a:t>
            </a:r>
          </a:p>
          <a:p>
            <a:pPr marL="0" indent="0">
              <a:buNone/>
            </a:pPr>
            <a:r>
              <a:rPr lang="en-IN" dirty="0" err="1"/>
              <a:t>cin</a:t>
            </a:r>
            <a:r>
              <a:rPr lang="en-IN" dirty="0" smtClean="0"/>
              <a:t>&gt;&gt;extra;</a:t>
            </a:r>
            <a:endParaRPr lang="en-IN" dirty="0"/>
          </a:p>
          <a:p>
            <a:pPr marL="0" indent="0">
              <a:buNone/>
            </a:pPr>
            <a:r>
              <a:rPr lang="en-IN" dirty="0"/>
              <a:t>}</a:t>
            </a:r>
          </a:p>
        </p:txBody>
      </p:sp>
    </p:spTree>
    <p:extLst>
      <p:ext uri="{BB962C8B-B14F-4D97-AF65-F5344CB8AC3E}">
        <p14:creationId xmlns:p14="http://schemas.microsoft.com/office/powerpoint/2010/main" val="25938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1700"/>
          </a:xfrm>
        </p:spPr>
        <p:txBody>
          <a:bodyPr>
            <a:normAutofit/>
          </a:bodyPr>
          <a:lstStyle/>
          <a:p>
            <a:r>
              <a:rPr lang="en-IN" sz="4000" dirty="0"/>
              <a:t>Implementation code- Display Ticket</a:t>
            </a:r>
          </a:p>
        </p:txBody>
      </p:sp>
      <p:sp>
        <p:nvSpPr>
          <p:cNvPr id="3" name="Content Placeholder 2"/>
          <p:cNvSpPr>
            <a:spLocks noGrp="1"/>
          </p:cNvSpPr>
          <p:nvPr>
            <p:ph idx="1"/>
          </p:nvPr>
        </p:nvSpPr>
        <p:spPr>
          <a:xfrm>
            <a:off x="169816" y="1600201"/>
            <a:ext cx="11285583" cy="5156200"/>
          </a:xfrm>
        </p:spPr>
        <p:txBody>
          <a:bodyPr>
            <a:normAutofit fontScale="92500" lnSpcReduction="20000"/>
          </a:bodyPr>
          <a:lstStyle/>
          <a:p>
            <a:pPr marL="0" indent="0">
              <a:buNone/>
            </a:pPr>
            <a:r>
              <a:rPr lang="en-IN" dirty="0"/>
              <a:t>else if(id == 1)</a:t>
            </a:r>
          </a:p>
          <a:p>
            <a:pPr marL="0" indent="0">
              <a:buNone/>
            </a:pPr>
            <a:r>
              <a:rPr lang="en-IN" dirty="0"/>
              <a:t>{</a:t>
            </a:r>
          </a:p>
          <a:p>
            <a:pPr marL="0" indent="0">
              <a:buNone/>
            </a:pPr>
            <a:r>
              <a:rPr lang="en-IN" dirty="0"/>
              <a:t>id = 0;</a:t>
            </a:r>
          </a:p>
          <a:p>
            <a:pPr marL="0" indent="0">
              <a:buNone/>
            </a:pPr>
            <a:r>
              <a:rPr lang="en-IN" dirty="0" err="1"/>
              <a:t>cout</a:t>
            </a:r>
            <a:r>
              <a:rPr lang="en-IN" dirty="0"/>
              <a:t>&lt;&lt;"---------------------------------------------------------------------------------"&lt;&lt;</a:t>
            </a:r>
            <a:r>
              <a:rPr lang="en-IN" dirty="0" err="1"/>
              <a:t>endl</a:t>
            </a:r>
            <a:r>
              <a:rPr lang="en-IN" dirty="0"/>
              <a:t>;</a:t>
            </a:r>
          </a:p>
          <a:p>
            <a:pPr marL="0" indent="0">
              <a:buNone/>
            </a:pPr>
            <a:r>
              <a:rPr lang="en-IN" dirty="0" err="1"/>
              <a:t>cout</a:t>
            </a:r>
            <a:r>
              <a:rPr lang="en-IN" dirty="0"/>
              <a:t>&lt;&lt;" "&lt;&lt;temp-&gt;notice&lt;&lt;</a:t>
            </a:r>
            <a:r>
              <a:rPr lang="en-IN" dirty="0" err="1"/>
              <a:t>endl</a:t>
            </a:r>
            <a:r>
              <a:rPr lang="en-IN" dirty="0"/>
              <a:t>;</a:t>
            </a:r>
          </a:p>
          <a:p>
            <a:pPr marL="0" indent="0">
              <a:buNone/>
            </a:pPr>
            <a:r>
              <a:rPr lang="en-IN" dirty="0" err="1"/>
              <a:t>cout</a:t>
            </a:r>
            <a:r>
              <a:rPr lang="en-IN" dirty="0"/>
              <a:t>&lt;&lt;"NAME : "&lt;&lt;temp-&gt;name&lt;&lt;"\t\t\t"&lt;&lt;"CONTACT : "&lt;&lt;temp-&gt;</a:t>
            </a:r>
            <a:r>
              <a:rPr lang="en-IN" dirty="0" err="1"/>
              <a:t>phone_no</a:t>
            </a:r>
            <a:r>
              <a:rPr lang="en-IN" dirty="0"/>
              <a:t>&lt;&lt;</a:t>
            </a:r>
            <a:r>
              <a:rPr lang="en-IN" dirty="0" err="1"/>
              <a:t>endl</a:t>
            </a:r>
            <a:r>
              <a:rPr lang="en-IN" dirty="0"/>
              <a:t>&lt;&lt;</a:t>
            </a:r>
            <a:r>
              <a:rPr lang="en-IN" dirty="0" err="1"/>
              <a:t>endl</a:t>
            </a:r>
            <a:r>
              <a:rPr lang="en-IN" dirty="0"/>
              <a:t>;</a:t>
            </a:r>
          </a:p>
          <a:p>
            <a:pPr marL="0" indent="0">
              <a:buNone/>
            </a:pPr>
            <a:r>
              <a:rPr lang="en-IN" dirty="0" err="1"/>
              <a:t>cout</a:t>
            </a:r>
            <a:r>
              <a:rPr lang="en-IN" dirty="0"/>
              <a:t>&lt;&lt;"AGE : "&lt;&lt;temp-&gt;age&lt;&lt;"\t\t"&lt;&lt;"REG_NO : "&lt;&lt;temp-&gt;</a:t>
            </a:r>
            <a:r>
              <a:rPr lang="en-IN" dirty="0" err="1"/>
              <a:t>reg_no</a:t>
            </a:r>
            <a:r>
              <a:rPr lang="en-IN" dirty="0"/>
              <a:t>&lt;&lt;"\t\t"&lt;&lt;"GENDER : "&lt;&lt;temp-&gt;gender&lt;&lt;</a:t>
            </a:r>
            <a:r>
              <a:rPr lang="en-IN" dirty="0" err="1"/>
              <a:t>endl</a:t>
            </a:r>
            <a:r>
              <a:rPr lang="en-IN" dirty="0"/>
              <a:t>&lt;&lt;</a:t>
            </a:r>
            <a:r>
              <a:rPr lang="en-IN" dirty="0" err="1"/>
              <a:t>endl</a:t>
            </a:r>
            <a:r>
              <a:rPr lang="en-IN" dirty="0"/>
              <a:t>;</a:t>
            </a:r>
          </a:p>
          <a:p>
            <a:pPr marL="0" indent="0">
              <a:buNone/>
            </a:pPr>
            <a:r>
              <a:rPr lang="en-IN" dirty="0" err="1"/>
              <a:t>cout</a:t>
            </a:r>
            <a:r>
              <a:rPr lang="en-IN" dirty="0"/>
              <a:t>&lt;&lt;"AADHAAR_NO : "&lt;&lt;temp-&gt;</a:t>
            </a:r>
            <a:r>
              <a:rPr lang="en-IN" dirty="0" err="1"/>
              <a:t>aadhaar_no</a:t>
            </a:r>
            <a:r>
              <a:rPr lang="en-IN" dirty="0"/>
              <a:t>&lt;&lt;</a:t>
            </a:r>
            <a:r>
              <a:rPr lang="en-IN" dirty="0" err="1"/>
              <a:t>endl</a:t>
            </a:r>
            <a:r>
              <a:rPr lang="en-IN" dirty="0"/>
              <a:t>&lt;&lt;</a:t>
            </a:r>
            <a:r>
              <a:rPr lang="en-IN" dirty="0" err="1"/>
              <a:t>endl</a:t>
            </a:r>
            <a:r>
              <a:rPr lang="en-IN" dirty="0"/>
              <a:t>;</a:t>
            </a:r>
          </a:p>
          <a:p>
            <a:pPr marL="0" indent="0">
              <a:buNone/>
            </a:pPr>
            <a:r>
              <a:rPr lang="en-IN" dirty="0" err="1"/>
              <a:t>cout</a:t>
            </a:r>
            <a:r>
              <a:rPr lang="en-IN" dirty="0"/>
              <a:t>&lt;&lt;"SEAT NUMBER : "&lt;&lt;temp-&gt;</a:t>
            </a:r>
            <a:r>
              <a:rPr lang="en-IN" dirty="0" err="1"/>
              <a:t>seat_no</a:t>
            </a:r>
            <a:r>
              <a:rPr lang="en-IN" dirty="0"/>
              <a:t>&lt;&lt;"\t\t"&lt;&lt;"COACH_NO : "&lt;&lt;temp-&gt;</a:t>
            </a:r>
            <a:r>
              <a:rPr lang="en-IN" dirty="0" err="1"/>
              <a:t>coach_no</a:t>
            </a:r>
            <a:r>
              <a:rPr lang="en-IN" dirty="0"/>
              <a:t>&lt;&lt;</a:t>
            </a:r>
            <a:r>
              <a:rPr lang="en-IN" dirty="0" err="1"/>
              <a:t>endl</a:t>
            </a:r>
            <a:r>
              <a:rPr lang="en-IN" dirty="0"/>
              <a:t>&lt;&lt;</a:t>
            </a:r>
            <a:r>
              <a:rPr lang="en-IN" dirty="0" err="1"/>
              <a:t>endl</a:t>
            </a:r>
            <a:r>
              <a:rPr lang="en-IN" dirty="0"/>
              <a:t>;</a:t>
            </a:r>
          </a:p>
          <a:p>
            <a:pPr marL="0" indent="0">
              <a:buNone/>
            </a:pPr>
            <a:r>
              <a:rPr lang="en-IN" dirty="0" err="1"/>
              <a:t>cout</a:t>
            </a:r>
            <a:r>
              <a:rPr lang="en-IN" dirty="0"/>
              <a:t>&lt;&lt;"CURRENT STATUS : "&lt;&lt;temp-&gt;status&lt;&lt;</a:t>
            </a:r>
            <a:r>
              <a:rPr lang="en-IN" dirty="0" err="1"/>
              <a:t>endl</a:t>
            </a:r>
            <a:r>
              <a:rPr lang="en-IN" dirty="0"/>
              <a:t>;</a:t>
            </a:r>
          </a:p>
          <a:p>
            <a:pPr marL="0" indent="0">
              <a:buNone/>
            </a:pPr>
            <a:r>
              <a:rPr lang="en-IN" dirty="0" err="1"/>
              <a:t>cout</a:t>
            </a:r>
            <a:r>
              <a:rPr lang="en-IN" dirty="0"/>
              <a:t>&lt;&lt;"---------------------------------------------------------------------------------"&lt;&lt;</a:t>
            </a:r>
            <a:r>
              <a:rPr lang="en-IN" dirty="0" err="1"/>
              <a:t>endl</a:t>
            </a:r>
            <a:r>
              <a:rPr lang="en-IN" dirty="0"/>
              <a:t>;</a:t>
            </a:r>
          </a:p>
          <a:p>
            <a:pPr marL="0" indent="0">
              <a:buNone/>
            </a:pPr>
            <a:r>
              <a:rPr lang="en-IN" dirty="0" err="1"/>
              <a:t>cout</a:t>
            </a:r>
            <a:r>
              <a:rPr lang="en-IN" dirty="0"/>
              <a:t>&lt;&lt;"\n\n\</a:t>
            </a:r>
            <a:r>
              <a:rPr lang="en-IN" dirty="0" err="1"/>
              <a:t>nENTER</a:t>
            </a:r>
            <a:r>
              <a:rPr lang="en-IN" dirty="0"/>
              <a:t> ANY NUMBER TO CONTINUE : ";</a:t>
            </a:r>
          </a:p>
          <a:p>
            <a:pPr marL="0" indent="0">
              <a:buNone/>
            </a:pPr>
            <a:r>
              <a:rPr lang="en-IN" dirty="0" err="1"/>
              <a:t>cin</a:t>
            </a:r>
            <a:r>
              <a:rPr lang="en-IN" dirty="0"/>
              <a:t>&gt;&gt;t;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686607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9800"/>
          </a:xfrm>
        </p:spPr>
        <p:txBody>
          <a:bodyPr>
            <a:normAutofit/>
          </a:bodyPr>
          <a:lstStyle/>
          <a:p>
            <a:r>
              <a:rPr lang="en-IN" sz="4000" dirty="0"/>
              <a:t>Implementation code- Display Ticket</a:t>
            </a:r>
          </a:p>
        </p:txBody>
      </p:sp>
      <p:sp>
        <p:nvSpPr>
          <p:cNvPr id="3" name="Content Placeholder 2"/>
          <p:cNvSpPr>
            <a:spLocks noGrp="1"/>
          </p:cNvSpPr>
          <p:nvPr>
            <p:ph idx="1"/>
          </p:nvPr>
        </p:nvSpPr>
        <p:spPr>
          <a:xfrm>
            <a:off x="152400" y="1549400"/>
            <a:ext cx="12039600" cy="5130801"/>
          </a:xfrm>
        </p:spPr>
        <p:txBody>
          <a:bodyPr>
            <a:normAutofit fontScale="92500" lnSpcReduction="20000"/>
          </a:bodyPr>
          <a:lstStyle/>
          <a:p>
            <a:pPr marL="0" indent="0">
              <a:buNone/>
            </a:pPr>
            <a:r>
              <a:rPr lang="en-IN" dirty="0"/>
              <a:t>else if(id == 2)</a:t>
            </a:r>
          </a:p>
          <a:p>
            <a:pPr marL="0" indent="0">
              <a:buNone/>
            </a:pPr>
            <a:r>
              <a:rPr lang="en-IN" dirty="0"/>
              <a:t>{</a:t>
            </a:r>
          </a:p>
          <a:p>
            <a:pPr marL="0" indent="0">
              <a:buNone/>
            </a:pPr>
            <a:r>
              <a:rPr lang="en-IN" dirty="0"/>
              <a:t>id = 0;</a:t>
            </a:r>
          </a:p>
          <a:p>
            <a:pPr marL="0" indent="0">
              <a:buNone/>
            </a:pPr>
            <a:r>
              <a:rPr lang="en-IN" dirty="0" err="1"/>
              <a:t>cout</a:t>
            </a:r>
            <a:r>
              <a:rPr lang="en-IN" dirty="0"/>
              <a:t>&lt;&lt;"---------------------------------------------------------------------------------"&lt;&lt;</a:t>
            </a:r>
            <a:r>
              <a:rPr lang="en-IN" dirty="0" err="1"/>
              <a:t>endl</a:t>
            </a:r>
            <a:r>
              <a:rPr lang="en-IN" dirty="0"/>
              <a:t>;</a:t>
            </a:r>
          </a:p>
          <a:p>
            <a:pPr marL="0" indent="0">
              <a:buNone/>
            </a:pPr>
            <a:r>
              <a:rPr lang="en-IN" dirty="0" err="1"/>
              <a:t>cout</a:t>
            </a:r>
            <a:r>
              <a:rPr lang="en-IN" dirty="0"/>
              <a:t>&lt;&lt;" "&lt;&lt;temp1-&gt;notice&lt;&lt;</a:t>
            </a:r>
            <a:r>
              <a:rPr lang="en-IN" dirty="0" err="1"/>
              <a:t>endl</a:t>
            </a:r>
            <a:r>
              <a:rPr lang="en-IN" dirty="0"/>
              <a:t>;</a:t>
            </a:r>
          </a:p>
          <a:p>
            <a:pPr marL="0" indent="0">
              <a:buNone/>
            </a:pPr>
            <a:r>
              <a:rPr lang="en-IN" dirty="0" err="1"/>
              <a:t>cout</a:t>
            </a:r>
            <a:r>
              <a:rPr lang="en-IN" dirty="0"/>
              <a:t>&lt;&lt;"NAME : "&lt;&lt;temp1-&gt;name&lt;&lt;"\t\t\t"&lt;&lt;"CONTACT : "&lt;&lt;temp1-&gt;</a:t>
            </a:r>
            <a:r>
              <a:rPr lang="en-IN" dirty="0" err="1"/>
              <a:t>phone_no</a:t>
            </a:r>
            <a:r>
              <a:rPr lang="en-IN" dirty="0"/>
              <a:t>&lt;&lt;</a:t>
            </a:r>
            <a:r>
              <a:rPr lang="en-IN" dirty="0" err="1"/>
              <a:t>endl</a:t>
            </a:r>
            <a:r>
              <a:rPr lang="en-IN" dirty="0"/>
              <a:t>&lt;&lt;</a:t>
            </a:r>
            <a:r>
              <a:rPr lang="en-IN" dirty="0" err="1"/>
              <a:t>endl</a:t>
            </a:r>
            <a:r>
              <a:rPr lang="en-IN" dirty="0"/>
              <a:t>;</a:t>
            </a:r>
          </a:p>
          <a:p>
            <a:pPr marL="0" indent="0">
              <a:buNone/>
            </a:pPr>
            <a:r>
              <a:rPr lang="en-IN" dirty="0" err="1"/>
              <a:t>cout</a:t>
            </a:r>
            <a:r>
              <a:rPr lang="en-IN" dirty="0"/>
              <a:t>&lt;&lt;"AGE : "&lt;&lt;temp1-&gt;age&lt;&lt;"\t\t"&lt;&lt;"REG_NO : "&lt;&lt;temp1-&gt;</a:t>
            </a:r>
            <a:r>
              <a:rPr lang="en-IN" dirty="0" err="1"/>
              <a:t>reg_no</a:t>
            </a:r>
            <a:r>
              <a:rPr lang="en-IN" dirty="0"/>
              <a:t>&lt;&lt;"\t\t"&lt;&lt;"GENDER : "&lt;&lt;temp1-&gt;gender&lt;&lt;</a:t>
            </a:r>
            <a:r>
              <a:rPr lang="en-IN" dirty="0" err="1"/>
              <a:t>endl</a:t>
            </a:r>
            <a:r>
              <a:rPr lang="en-IN" dirty="0"/>
              <a:t>&lt;&lt;</a:t>
            </a:r>
            <a:r>
              <a:rPr lang="en-IN" dirty="0" err="1"/>
              <a:t>endl</a:t>
            </a:r>
            <a:r>
              <a:rPr lang="en-IN" dirty="0"/>
              <a:t>;</a:t>
            </a:r>
          </a:p>
          <a:p>
            <a:pPr marL="0" indent="0">
              <a:buNone/>
            </a:pPr>
            <a:r>
              <a:rPr lang="en-IN" dirty="0" err="1"/>
              <a:t>cout</a:t>
            </a:r>
            <a:r>
              <a:rPr lang="en-IN" dirty="0"/>
              <a:t>&lt;&lt;"AADHAAR_NO : "&lt;&lt;temp1-&gt;</a:t>
            </a:r>
            <a:r>
              <a:rPr lang="en-IN" dirty="0" err="1"/>
              <a:t>aadhaar_no</a:t>
            </a:r>
            <a:r>
              <a:rPr lang="en-IN" dirty="0"/>
              <a:t>&lt;&lt;</a:t>
            </a:r>
            <a:r>
              <a:rPr lang="en-IN" dirty="0" err="1"/>
              <a:t>endl</a:t>
            </a:r>
            <a:r>
              <a:rPr lang="en-IN" dirty="0"/>
              <a:t>&lt;&lt;</a:t>
            </a:r>
            <a:r>
              <a:rPr lang="en-IN" dirty="0" err="1"/>
              <a:t>endl</a:t>
            </a:r>
            <a:r>
              <a:rPr lang="en-IN" dirty="0"/>
              <a:t>;</a:t>
            </a:r>
          </a:p>
          <a:p>
            <a:pPr marL="0" indent="0">
              <a:buNone/>
            </a:pPr>
            <a:r>
              <a:rPr lang="en-IN" dirty="0" err="1"/>
              <a:t>cout</a:t>
            </a:r>
            <a:r>
              <a:rPr lang="en-IN" dirty="0"/>
              <a:t>&lt;&lt;"SEAT_NUMBER : NA\t\</a:t>
            </a:r>
            <a:r>
              <a:rPr lang="en-IN" dirty="0" err="1"/>
              <a:t>tCOACH_NO</a:t>
            </a:r>
            <a:r>
              <a:rPr lang="en-IN" dirty="0"/>
              <a:t> : NA"&lt;&lt;</a:t>
            </a:r>
            <a:r>
              <a:rPr lang="en-IN" dirty="0" err="1"/>
              <a:t>endl</a:t>
            </a:r>
            <a:r>
              <a:rPr lang="en-IN" dirty="0"/>
              <a:t>&lt;&lt;</a:t>
            </a:r>
            <a:r>
              <a:rPr lang="en-IN" dirty="0" err="1"/>
              <a:t>endl</a:t>
            </a:r>
            <a:r>
              <a:rPr lang="en-IN" dirty="0"/>
              <a:t>;</a:t>
            </a:r>
          </a:p>
          <a:p>
            <a:pPr marL="0" indent="0">
              <a:buNone/>
            </a:pPr>
            <a:r>
              <a:rPr lang="en-IN" dirty="0" err="1"/>
              <a:t>cout</a:t>
            </a:r>
            <a:r>
              <a:rPr lang="en-IN" dirty="0"/>
              <a:t>&lt;&lt;"CURRENT STATUS : "&lt;&lt;temp1-&gt;status&lt;&lt;</a:t>
            </a:r>
            <a:r>
              <a:rPr lang="en-IN" dirty="0" err="1"/>
              <a:t>endl</a:t>
            </a:r>
            <a:r>
              <a:rPr lang="en-IN" dirty="0"/>
              <a:t>;</a:t>
            </a:r>
          </a:p>
          <a:p>
            <a:pPr marL="0" indent="0">
              <a:buNone/>
            </a:pPr>
            <a:r>
              <a:rPr lang="en-IN" dirty="0" err="1"/>
              <a:t>cout</a:t>
            </a:r>
            <a:r>
              <a:rPr lang="en-IN" dirty="0"/>
              <a:t>&lt;&lt;"---------------------------------------------------------------------------------"&lt;&lt;</a:t>
            </a:r>
            <a:r>
              <a:rPr lang="en-IN" dirty="0" err="1"/>
              <a:t>endl</a:t>
            </a:r>
            <a:r>
              <a:rPr lang="en-IN" dirty="0"/>
              <a:t>;</a:t>
            </a:r>
          </a:p>
          <a:p>
            <a:pPr marL="0" indent="0">
              <a:buNone/>
            </a:pPr>
            <a:r>
              <a:rPr lang="en-IN" dirty="0" err="1"/>
              <a:t>cout</a:t>
            </a:r>
            <a:r>
              <a:rPr lang="en-IN" dirty="0"/>
              <a:t>&lt;&lt;"\n\n\</a:t>
            </a:r>
            <a:r>
              <a:rPr lang="en-IN" dirty="0" err="1"/>
              <a:t>nENTER</a:t>
            </a:r>
            <a:r>
              <a:rPr lang="en-IN" dirty="0"/>
              <a:t> ANY NUMBER TO CONTINUE : ";</a:t>
            </a:r>
          </a:p>
          <a:p>
            <a:pPr marL="0" indent="0">
              <a:buNone/>
            </a:pPr>
            <a:r>
              <a:rPr lang="en-IN" dirty="0" err="1"/>
              <a:t>cin</a:t>
            </a:r>
            <a:r>
              <a:rPr lang="en-IN" dirty="0"/>
              <a:t>&gt;&gt;t;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623208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Implementation code- </a:t>
            </a:r>
            <a:r>
              <a:rPr lang="en-IN" sz="4000" dirty="0" smtClean="0"/>
              <a:t>Main Function</a:t>
            </a:r>
            <a:endParaRPr lang="en-IN" sz="4000" dirty="0"/>
          </a:p>
        </p:txBody>
      </p:sp>
      <p:sp>
        <p:nvSpPr>
          <p:cNvPr id="3" name="Content Placeholder 2"/>
          <p:cNvSpPr>
            <a:spLocks noGrp="1"/>
          </p:cNvSpPr>
          <p:nvPr>
            <p:ph idx="1"/>
          </p:nvPr>
        </p:nvSpPr>
        <p:spPr>
          <a:xfrm>
            <a:off x="677334" y="2160589"/>
            <a:ext cx="10790766" cy="3935411"/>
          </a:xfrm>
        </p:spPr>
        <p:txBody>
          <a:bodyPr numCol="1">
            <a:normAutofit/>
          </a:bodyPr>
          <a:lstStyle/>
          <a:p>
            <a:pPr marL="0" indent="0">
              <a:buNone/>
            </a:pPr>
            <a:r>
              <a:rPr lang="en-IN" dirty="0" smtClean="0"/>
              <a:t>Link to our code-</a:t>
            </a:r>
          </a:p>
          <a:p>
            <a:pPr marL="0" indent="0">
              <a:buNone/>
            </a:pPr>
            <a:r>
              <a:rPr lang="en-IN" dirty="0">
                <a:hlinkClick r:id="rId2"/>
              </a:rPr>
              <a:t>https://repl.it/@RushabhGandhi/railWayReservationFinal#main.cpp</a:t>
            </a:r>
            <a:endParaRPr lang="en-IN" dirty="0"/>
          </a:p>
        </p:txBody>
      </p:sp>
    </p:spTree>
    <p:extLst>
      <p:ext uri="{BB962C8B-B14F-4D97-AF65-F5344CB8AC3E}">
        <p14:creationId xmlns:p14="http://schemas.microsoft.com/office/powerpoint/2010/main" val="3792588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IN" dirty="0" smtClean="0"/>
              <a:t>Output Screenshots</a:t>
            </a:r>
            <a:endParaRPr lang="en-IN" dirty="0"/>
          </a:p>
        </p:txBody>
      </p:sp>
      <p:pic>
        <p:nvPicPr>
          <p:cNvPr id="4" name="Content Placeholder 3"/>
          <p:cNvPicPr>
            <a:picLocks noGrp="1" noChangeAspect="1"/>
          </p:cNvPicPr>
          <p:nvPr>
            <p:ph idx="1"/>
          </p:nvPr>
        </p:nvPicPr>
        <p:blipFill>
          <a:blip r:embed="rId2"/>
          <a:stretch>
            <a:fillRect/>
          </a:stretch>
        </p:blipFill>
        <p:spPr>
          <a:xfrm>
            <a:off x="432320" y="1416209"/>
            <a:ext cx="8776993" cy="5154408"/>
          </a:xfrm>
          <a:prstGeom prst="rect">
            <a:avLst/>
          </a:prstGeom>
        </p:spPr>
      </p:pic>
    </p:spTree>
    <p:extLst>
      <p:ext uri="{BB962C8B-B14F-4D97-AF65-F5344CB8AC3E}">
        <p14:creationId xmlns:p14="http://schemas.microsoft.com/office/powerpoint/2010/main" val="3928816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IN" dirty="0" smtClean="0"/>
              <a:t>Output Screenshots</a:t>
            </a:r>
            <a:endParaRPr lang="en-IN" dirty="0"/>
          </a:p>
        </p:txBody>
      </p:sp>
      <p:pic>
        <p:nvPicPr>
          <p:cNvPr id="4" name="Content Placeholder 3"/>
          <p:cNvPicPr>
            <a:picLocks noGrp="1" noChangeAspect="1"/>
          </p:cNvPicPr>
          <p:nvPr>
            <p:ph idx="1"/>
          </p:nvPr>
        </p:nvPicPr>
        <p:blipFill>
          <a:blip r:embed="rId2"/>
          <a:stretch>
            <a:fillRect/>
          </a:stretch>
        </p:blipFill>
        <p:spPr>
          <a:xfrm>
            <a:off x="264137" y="1499348"/>
            <a:ext cx="8958239" cy="5084331"/>
          </a:xfrm>
          <a:prstGeom prst="rect">
            <a:avLst/>
          </a:prstGeom>
        </p:spPr>
      </p:pic>
    </p:spTree>
    <p:extLst>
      <p:ext uri="{BB962C8B-B14F-4D97-AF65-F5344CB8AC3E}">
        <p14:creationId xmlns:p14="http://schemas.microsoft.com/office/powerpoint/2010/main" val="352886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IN" dirty="0" smtClean="0"/>
              <a:t>Output Screenshots</a:t>
            </a:r>
            <a:endParaRPr lang="en-IN" dirty="0"/>
          </a:p>
        </p:txBody>
      </p:sp>
      <p:pic>
        <p:nvPicPr>
          <p:cNvPr id="3075" name="Picture 3" descr="C:\Users\Danish\Downloads\Screenshot (462).png"/>
          <p:cNvPicPr>
            <a:picLocks noGrp="1" noChangeAspect="1" noChangeArrowheads="1"/>
          </p:cNvPicPr>
          <p:nvPr>
            <p:ph idx="1"/>
          </p:nvPr>
        </p:nvPicPr>
        <p:blipFill>
          <a:blip r:embed="rId2"/>
          <a:srcRect l="21619" t="25780" r="34840" b="7247"/>
          <a:stretch>
            <a:fillRect/>
          </a:stretch>
        </p:blipFill>
        <p:spPr bwMode="auto">
          <a:xfrm>
            <a:off x="300445" y="1345474"/>
            <a:ext cx="8830492" cy="5312040"/>
          </a:xfrm>
          <a:prstGeom prst="rect">
            <a:avLst/>
          </a:prstGeom>
          <a:noFill/>
        </p:spPr>
      </p:pic>
    </p:spTree>
    <p:extLst>
      <p:ext uri="{BB962C8B-B14F-4D97-AF65-F5344CB8AC3E}">
        <p14:creationId xmlns:p14="http://schemas.microsoft.com/office/powerpoint/2010/main" val="3395339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Output Screenshots</a:t>
            </a:r>
            <a:endParaRPr lang="en-IN" dirty="0"/>
          </a:p>
        </p:txBody>
      </p:sp>
      <p:pic>
        <p:nvPicPr>
          <p:cNvPr id="2050" name="Picture 2" descr="C:\Users\Danish\Downloads\Screenshot (463).png"/>
          <p:cNvPicPr>
            <a:picLocks noGrp="1" noChangeAspect="1" noChangeArrowheads="1"/>
          </p:cNvPicPr>
          <p:nvPr>
            <p:ph idx="1"/>
          </p:nvPr>
        </p:nvPicPr>
        <p:blipFill>
          <a:blip r:embed="rId2"/>
          <a:srcRect l="16875" t="31746" r="23767" b="8995"/>
          <a:stretch>
            <a:fillRect/>
          </a:stretch>
        </p:blipFill>
        <p:spPr bwMode="auto">
          <a:xfrm>
            <a:off x="235130" y="1371598"/>
            <a:ext cx="8908870" cy="5322369"/>
          </a:xfrm>
          <a:prstGeom prst="rect">
            <a:avLst/>
          </a:prstGeom>
          <a:noFill/>
        </p:spPr>
      </p:pic>
    </p:spTree>
    <p:extLst>
      <p:ext uri="{BB962C8B-B14F-4D97-AF65-F5344CB8AC3E}">
        <p14:creationId xmlns:p14="http://schemas.microsoft.com/office/powerpoint/2010/main" val="3549490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IN" dirty="0" smtClean="0"/>
              <a:t>Output Screenshots</a:t>
            </a:r>
            <a:endParaRPr lang="en-IN" dirty="0"/>
          </a:p>
        </p:txBody>
      </p:sp>
      <p:pic>
        <p:nvPicPr>
          <p:cNvPr id="1025" name="Picture 1" descr="C:\Users\Danish\Downloads\Screenshot (465).png"/>
          <p:cNvPicPr>
            <a:picLocks noGrp="1" noChangeAspect="1" noChangeArrowheads="1"/>
          </p:cNvPicPr>
          <p:nvPr>
            <p:ph idx="1"/>
          </p:nvPr>
        </p:nvPicPr>
        <p:blipFill>
          <a:blip r:embed="rId2"/>
          <a:srcRect l="20357" t="33857" r="40099" b="19700"/>
          <a:stretch>
            <a:fillRect/>
          </a:stretch>
        </p:blipFill>
        <p:spPr bwMode="auto">
          <a:xfrm>
            <a:off x="195943" y="1397725"/>
            <a:ext cx="8934994" cy="5245015"/>
          </a:xfrm>
          <a:prstGeom prst="rect">
            <a:avLst/>
          </a:prstGeom>
          <a:noFill/>
        </p:spPr>
      </p:pic>
    </p:spTree>
    <p:extLst>
      <p:ext uri="{BB962C8B-B14F-4D97-AF65-F5344CB8AC3E}">
        <p14:creationId xmlns:p14="http://schemas.microsoft.com/office/powerpoint/2010/main" val="3030399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IN" dirty="0" smtClean="0"/>
              <a:t>Output Screenshots</a:t>
            </a:r>
            <a:endParaRPr lang="en-US" dirty="0"/>
          </a:p>
        </p:txBody>
      </p:sp>
      <p:pic>
        <p:nvPicPr>
          <p:cNvPr id="36866" name="Picture 2" descr="C:\Users\Danish\Downloads\Screenshot (466).png"/>
          <p:cNvPicPr>
            <a:picLocks noGrp="1" noChangeAspect="1" noChangeArrowheads="1"/>
          </p:cNvPicPr>
          <p:nvPr>
            <p:ph idx="1"/>
          </p:nvPr>
        </p:nvPicPr>
        <p:blipFill>
          <a:blip r:embed="rId2"/>
          <a:srcRect l="19305" t="36213" r="38206" b="30806"/>
          <a:stretch>
            <a:fillRect/>
          </a:stretch>
        </p:blipFill>
        <p:spPr bwMode="auto">
          <a:xfrm>
            <a:off x="209007" y="1397726"/>
            <a:ext cx="8987244" cy="515982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normAutofit/>
          </a:bodyPr>
          <a:lstStyle/>
          <a:p>
            <a:pPr algn="ctr"/>
            <a:r>
              <a:rPr lang="en-IN" sz="4000" dirty="0" smtClean="0"/>
              <a:t>Problem Statement</a:t>
            </a:r>
            <a:endParaRPr lang="en-IN" sz="4000" dirty="0"/>
          </a:p>
        </p:txBody>
      </p:sp>
      <p:sp>
        <p:nvSpPr>
          <p:cNvPr id="3" name="Content Placeholder 2"/>
          <p:cNvSpPr>
            <a:spLocks noGrp="1"/>
          </p:cNvSpPr>
          <p:nvPr>
            <p:ph idx="1"/>
          </p:nvPr>
        </p:nvSpPr>
        <p:spPr>
          <a:xfrm>
            <a:off x="677334" y="1447801"/>
            <a:ext cx="9127066" cy="5664200"/>
          </a:xfrm>
        </p:spPr>
        <p:txBody>
          <a:bodyPr>
            <a:normAutofit/>
          </a:bodyPr>
          <a:lstStyle/>
          <a:p>
            <a:r>
              <a:rPr lang="en-US" sz="2400" dirty="0"/>
              <a:t>Implementation of railway management system using queue data structure with various facilities</a:t>
            </a:r>
            <a:r>
              <a:rPr lang="en-US" sz="2400" dirty="0" smtClean="0"/>
              <a:t>.</a:t>
            </a:r>
          </a:p>
          <a:p>
            <a:r>
              <a:rPr lang="en-US" sz="2400" dirty="0" smtClean="0"/>
              <a:t>Our </a:t>
            </a:r>
            <a:r>
              <a:rPr lang="en-US" sz="2400" dirty="0"/>
              <a:t>system is mainly divided into two parts the ADMIN part and the USER part.</a:t>
            </a:r>
            <a:br>
              <a:rPr lang="en-US" sz="2400" dirty="0"/>
            </a:br>
            <a:endParaRPr lang="en-US" sz="2400" dirty="0" smtClean="0"/>
          </a:p>
          <a:p>
            <a:r>
              <a:rPr lang="en-US" sz="2400" dirty="0" smtClean="0"/>
              <a:t>The </a:t>
            </a:r>
            <a:r>
              <a:rPr lang="en-US" sz="2400" dirty="0"/>
              <a:t>admin being in control of the railway reservation system can view and manipulate data according to his needs and can also create notices as per requirements which will then be displayed on the users ticket.</a:t>
            </a:r>
            <a:br>
              <a:rPr lang="en-US" sz="2400" dirty="0"/>
            </a:br>
            <a:endParaRPr lang="en-US" sz="2400" dirty="0" smtClean="0"/>
          </a:p>
          <a:p>
            <a:r>
              <a:rPr lang="en-US" sz="2400" dirty="0" smtClean="0"/>
              <a:t>Coming </a:t>
            </a:r>
            <a:r>
              <a:rPr lang="en-US" sz="2400" dirty="0"/>
              <a:t>to the users part, the users are capable of booking, cancelling and viewing </a:t>
            </a:r>
            <a:r>
              <a:rPr lang="en-US" sz="2400" dirty="0" smtClean="0"/>
              <a:t>their </a:t>
            </a:r>
            <a:r>
              <a:rPr lang="en-US" sz="2400" dirty="0"/>
              <a:t>booked ticket.</a:t>
            </a:r>
          </a:p>
        </p:txBody>
      </p:sp>
    </p:spTree>
    <p:extLst>
      <p:ext uri="{BB962C8B-B14F-4D97-AF65-F5344CB8AC3E}">
        <p14:creationId xmlns:p14="http://schemas.microsoft.com/office/powerpoint/2010/main" val="3523246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IN" dirty="0" smtClean="0"/>
              <a:t>Output Screenshots</a:t>
            </a:r>
            <a:endParaRPr lang="en-US" dirty="0"/>
          </a:p>
        </p:txBody>
      </p:sp>
      <p:pic>
        <p:nvPicPr>
          <p:cNvPr id="37890" name="Picture 2" descr="C:\Users\Danish\Downloads\Screenshot (467).png"/>
          <p:cNvPicPr>
            <a:picLocks noGrp="1" noChangeAspect="1" noChangeArrowheads="1"/>
          </p:cNvPicPr>
          <p:nvPr>
            <p:ph idx="1"/>
          </p:nvPr>
        </p:nvPicPr>
        <p:blipFill>
          <a:blip r:embed="rId2"/>
          <a:srcRect l="16781" t="29818" r="23903" b="25421"/>
          <a:stretch>
            <a:fillRect/>
          </a:stretch>
        </p:blipFill>
        <p:spPr bwMode="auto">
          <a:xfrm>
            <a:off x="182880" y="1371599"/>
            <a:ext cx="8961120" cy="526433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IN" dirty="0" smtClean="0"/>
              <a:t>Output Screenshots</a:t>
            </a:r>
            <a:endParaRPr lang="en-US" dirty="0"/>
          </a:p>
        </p:txBody>
      </p:sp>
      <p:pic>
        <p:nvPicPr>
          <p:cNvPr id="38914" name="Picture 2" descr="C:\Users\Danish\Downloads\Screenshot (469).png"/>
          <p:cNvPicPr>
            <a:picLocks noGrp="1" noChangeAspect="1" noChangeArrowheads="1"/>
          </p:cNvPicPr>
          <p:nvPr>
            <p:ph idx="1"/>
          </p:nvPr>
        </p:nvPicPr>
        <p:blipFill>
          <a:blip r:embed="rId2"/>
          <a:srcRect l="20988" t="25443" r="5813" b="7921"/>
          <a:stretch>
            <a:fillRect/>
          </a:stretch>
        </p:blipFill>
        <p:spPr bwMode="auto">
          <a:xfrm>
            <a:off x="156753" y="1306286"/>
            <a:ext cx="8934995" cy="538189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IN" dirty="0" smtClean="0"/>
              <a:t>Output Screenshots</a:t>
            </a:r>
            <a:endParaRPr lang="en-US" dirty="0"/>
          </a:p>
        </p:txBody>
      </p:sp>
      <p:pic>
        <p:nvPicPr>
          <p:cNvPr id="39938" name="Picture 2" descr="C:\Users\Danish\Downloads\Screenshot (471) (1).png"/>
          <p:cNvPicPr>
            <a:picLocks noGrp="1" noChangeAspect="1" noChangeArrowheads="1"/>
          </p:cNvPicPr>
          <p:nvPr>
            <p:ph idx="1"/>
          </p:nvPr>
        </p:nvPicPr>
        <p:blipFill>
          <a:blip r:embed="rId2"/>
          <a:srcRect l="16781" t="30155" r="23692" b="7584"/>
          <a:stretch>
            <a:fillRect/>
          </a:stretch>
        </p:blipFill>
        <p:spPr bwMode="auto">
          <a:xfrm>
            <a:off x="209005" y="1332411"/>
            <a:ext cx="8921931" cy="529045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IN" dirty="0" smtClean="0"/>
              <a:t>Output Screenshots</a:t>
            </a:r>
            <a:endParaRPr lang="en-US" dirty="0"/>
          </a:p>
        </p:txBody>
      </p:sp>
      <p:pic>
        <p:nvPicPr>
          <p:cNvPr id="40963" name="Picture 3" descr="C:\Users\Danish\Downloads\Screenshot (472).png"/>
          <p:cNvPicPr>
            <a:picLocks noGrp="1" noChangeAspect="1" noChangeArrowheads="1"/>
          </p:cNvPicPr>
          <p:nvPr>
            <p:ph idx="1"/>
          </p:nvPr>
        </p:nvPicPr>
        <p:blipFill>
          <a:blip r:embed="rId2"/>
          <a:srcRect l="21408" t="25780" r="34420" b="7247"/>
          <a:stretch>
            <a:fillRect/>
          </a:stretch>
        </p:blipFill>
        <p:spPr bwMode="auto">
          <a:xfrm>
            <a:off x="248194" y="1267097"/>
            <a:ext cx="8765178" cy="545896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IN" dirty="0" smtClean="0"/>
              <a:t>Output Screenshots</a:t>
            </a:r>
            <a:endParaRPr lang="en-US" dirty="0"/>
          </a:p>
        </p:txBody>
      </p:sp>
      <p:pic>
        <p:nvPicPr>
          <p:cNvPr id="41986" name="Picture 2" descr="C:\Users\Danish\Downloads\Screenshot (475).png"/>
          <p:cNvPicPr>
            <a:picLocks noGrp="1" noChangeAspect="1" noChangeArrowheads="1"/>
          </p:cNvPicPr>
          <p:nvPr>
            <p:ph idx="1"/>
          </p:nvPr>
        </p:nvPicPr>
        <p:blipFill>
          <a:blip r:embed="rId2"/>
          <a:srcRect l="22040" t="32174" r="29792" b="29123"/>
          <a:stretch>
            <a:fillRect/>
          </a:stretch>
        </p:blipFill>
        <p:spPr bwMode="auto">
          <a:xfrm>
            <a:off x="235132" y="1319349"/>
            <a:ext cx="8934994" cy="525126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lstStyle/>
          <a:p>
            <a:r>
              <a:rPr lang="en-IN" dirty="0" smtClean="0"/>
              <a:t>Output Screenshots</a:t>
            </a:r>
            <a:endParaRPr lang="en-US" dirty="0"/>
          </a:p>
        </p:txBody>
      </p:sp>
      <p:pic>
        <p:nvPicPr>
          <p:cNvPr id="43010" name="Picture 2" descr="C:\Users\Danish\Downloads\Screenshot (476).png"/>
          <p:cNvPicPr>
            <a:picLocks noGrp="1" noChangeAspect="1" noChangeArrowheads="1"/>
          </p:cNvPicPr>
          <p:nvPr>
            <p:ph idx="1"/>
          </p:nvPr>
        </p:nvPicPr>
        <p:blipFill>
          <a:blip r:embed="rId2"/>
          <a:srcRect l="16781" t="32847" r="23692" b="9603"/>
          <a:stretch>
            <a:fillRect/>
          </a:stretch>
        </p:blipFill>
        <p:spPr bwMode="auto">
          <a:xfrm>
            <a:off x="235130" y="1345474"/>
            <a:ext cx="8908869" cy="530352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lstStyle/>
          <a:p>
            <a:r>
              <a:rPr lang="en-IN" dirty="0" smtClean="0"/>
              <a:t>Output Screenshots</a:t>
            </a:r>
            <a:endParaRPr lang="en-US" dirty="0"/>
          </a:p>
        </p:txBody>
      </p:sp>
      <p:pic>
        <p:nvPicPr>
          <p:cNvPr id="44034" name="Picture 2" descr="C:\Users\Danish\Downloads\Screenshot (477).png"/>
          <p:cNvPicPr>
            <a:picLocks noGrp="1" noChangeAspect="1" noChangeArrowheads="1"/>
          </p:cNvPicPr>
          <p:nvPr>
            <p:ph idx="1"/>
          </p:nvPr>
        </p:nvPicPr>
        <p:blipFill>
          <a:blip r:embed="rId2"/>
          <a:srcRect l="21198" t="39242" r="37575" b="25757"/>
          <a:stretch>
            <a:fillRect/>
          </a:stretch>
        </p:blipFill>
        <p:spPr bwMode="auto">
          <a:xfrm>
            <a:off x="287382" y="1371600"/>
            <a:ext cx="8882744" cy="522514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258" y="2625633"/>
            <a:ext cx="8596668" cy="2769326"/>
          </a:xfrm>
        </p:spPr>
        <p:txBody>
          <a:bodyPr>
            <a:normAutofit/>
          </a:bodyPr>
          <a:lstStyle/>
          <a:p>
            <a:r>
              <a:rPr lang="en-IN" sz="8000" dirty="0" smtClean="0"/>
              <a:t>THANK YOU</a:t>
            </a:r>
            <a:endParaRPr lang="en-US" sz="8000" dirty="0"/>
          </a:p>
        </p:txBody>
      </p:sp>
      <p:sp>
        <p:nvSpPr>
          <p:cNvPr id="3" name="Rectangle 2"/>
          <p:cNvSpPr/>
          <p:nvPr/>
        </p:nvSpPr>
        <p:spPr>
          <a:xfrm>
            <a:off x="7010400" y="4351635"/>
            <a:ext cx="2971800" cy="923330"/>
          </a:xfrm>
          <a:prstGeom prst="rect">
            <a:avLst/>
          </a:prstGeom>
        </p:spPr>
        <p:txBody>
          <a:bodyPr wrap="square">
            <a:spAutoFit/>
          </a:bodyPr>
          <a:lstStyle/>
          <a:p>
            <a:r>
              <a:rPr lang="en-IN" dirty="0" err="1"/>
              <a:t>Rushabh</a:t>
            </a:r>
            <a:r>
              <a:rPr lang="en-IN" dirty="0"/>
              <a:t> Gandhi-1911012</a:t>
            </a:r>
          </a:p>
          <a:p>
            <a:r>
              <a:rPr lang="en-IN" dirty="0" err="1"/>
              <a:t>Nayan</a:t>
            </a:r>
            <a:r>
              <a:rPr lang="en-IN" dirty="0"/>
              <a:t> Mandliya-1911027</a:t>
            </a:r>
          </a:p>
          <a:p>
            <a:r>
              <a:rPr lang="en-IN" dirty="0"/>
              <a:t>Hussein Motiwala-1911031</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a:bodyPr>
          <a:lstStyle/>
          <a:p>
            <a:pPr algn="ctr"/>
            <a:r>
              <a:rPr lang="en-IN" sz="4000" dirty="0" smtClean="0"/>
              <a:t>Assumptions</a:t>
            </a:r>
            <a:endParaRPr lang="en-IN" sz="4000" dirty="0"/>
          </a:p>
        </p:txBody>
      </p:sp>
      <p:sp>
        <p:nvSpPr>
          <p:cNvPr id="3" name="Content Placeholder 2"/>
          <p:cNvSpPr>
            <a:spLocks noGrp="1"/>
          </p:cNvSpPr>
          <p:nvPr>
            <p:ph idx="1"/>
          </p:nvPr>
        </p:nvSpPr>
        <p:spPr>
          <a:xfrm>
            <a:off x="520580" y="1502229"/>
            <a:ext cx="8596668" cy="4225625"/>
          </a:xfrm>
        </p:spPr>
        <p:txBody>
          <a:bodyPr/>
          <a:lstStyle/>
          <a:p>
            <a:r>
              <a:rPr lang="en-IN" dirty="0"/>
              <a:t>O</a:t>
            </a:r>
            <a:r>
              <a:rPr lang="en-IN" dirty="0" smtClean="0"/>
              <a:t>nly </a:t>
            </a:r>
            <a:r>
              <a:rPr lang="en-IN" dirty="0"/>
              <a:t>for single train</a:t>
            </a:r>
          </a:p>
          <a:p>
            <a:r>
              <a:rPr lang="en-IN" dirty="0"/>
              <a:t>N</a:t>
            </a:r>
            <a:r>
              <a:rPr lang="en-IN" dirty="0" smtClean="0"/>
              <a:t>umber </a:t>
            </a:r>
            <a:r>
              <a:rPr lang="en-IN" dirty="0"/>
              <a:t>of coaches = 2</a:t>
            </a:r>
          </a:p>
          <a:p>
            <a:r>
              <a:rPr lang="en-IN" dirty="0"/>
              <a:t>N</a:t>
            </a:r>
            <a:r>
              <a:rPr lang="en-US" dirty="0" smtClean="0"/>
              <a:t>umber </a:t>
            </a:r>
            <a:r>
              <a:rPr lang="en-US" dirty="0"/>
              <a:t>of seats in each coach=2</a:t>
            </a:r>
          </a:p>
          <a:p>
            <a:r>
              <a:rPr lang="en-US" dirty="0"/>
              <a:t>T</a:t>
            </a:r>
            <a:r>
              <a:rPr lang="en-US" dirty="0" smtClean="0"/>
              <a:t>otal </a:t>
            </a:r>
            <a:r>
              <a:rPr lang="en-US" dirty="0"/>
              <a:t>number of seats in train = 4</a:t>
            </a:r>
          </a:p>
          <a:p>
            <a:r>
              <a:rPr lang="en-US" dirty="0"/>
              <a:t>O</a:t>
            </a:r>
            <a:r>
              <a:rPr lang="en-US" dirty="0" smtClean="0"/>
              <a:t>nly </a:t>
            </a:r>
            <a:r>
              <a:rPr lang="en-US" dirty="0"/>
              <a:t>special reservation for senior citizen </a:t>
            </a:r>
            <a:r>
              <a:rPr lang="en-US" dirty="0" smtClean="0"/>
              <a:t>(</a:t>
            </a:r>
            <a:r>
              <a:rPr lang="en-US" dirty="0" smtClean="0"/>
              <a:t>age&gt;=60 years</a:t>
            </a:r>
            <a:r>
              <a:rPr lang="en-US" dirty="0" smtClean="0"/>
              <a:t>) </a:t>
            </a:r>
            <a:r>
              <a:rPr lang="en-US" dirty="0"/>
              <a:t>not for any others like children women </a:t>
            </a:r>
            <a:r>
              <a:rPr lang="en-US" dirty="0" smtClean="0"/>
              <a:t>etc</a:t>
            </a:r>
            <a:r>
              <a:rPr lang="en-US" dirty="0" smtClean="0"/>
              <a:t>.</a:t>
            </a:r>
          </a:p>
          <a:p>
            <a:r>
              <a:rPr lang="en-US" dirty="0" smtClean="0"/>
              <a:t>Password </a:t>
            </a:r>
            <a:r>
              <a:rPr lang="en-US" dirty="0"/>
              <a:t>for the admin is directly </a:t>
            </a:r>
            <a:r>
              <a:rPr lang="en-US" dirty="0" smtClean="0"/>
              <a:t>provided(password=1234)</a:t>
            </a:r>
            <a:endParaRPr lang="en-US" dirty="0"/>
          </a:p>
          <a:p>
            <a:r>
              <a:rPr lang="en-US" dirty="0"/>
              <a:t>N</a:t>
            </a:r>
            <a:r>
              <a:rPr lang="en-US" dirty="0" smtClean="0"/>
              <a:t>ot </a:t>
            </a:r>
            <a:r>
              <a:rPr lang="en-US" dirty="0"/>
              <a:t>given rights to the admin change </a:t>
            </a:r>
            <a:r>
              <a:rPr lang="en-US" dirty="0" smtClean="0"/>
              <a:t>passwords.</a:t>
            </a:r>
            <a:endParaRPr lang="en-US" dirty="0"/>
          </a:p>
          <a:p>
            <a:r>
              <a:rPr lang="en-IN" dirty="0" smtClean="0"/>
              <a:t>Note – the number of tickets and the number of coaches are taken very small only for the sake of ease of explanation.	  </a:t>
            </a:r>
            <a:endParaRPr lang="en-IN" dirty="0"/>
          </a:p>
        </p:txBody>
      </p:sp>
    </p:spTree>
    <p:extLst>
      <p:ext uri="{BB962C8B-B14F-4D97-AF65-F5344CB8AC3E}">
        <p14:creationId xmlns:p14="http://schemas.microsoft.com/office/powerpoint/2010/main" val="598486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Implementation code- Header files and global variables</a:t>
            </a:r>
            <a:endParaRPr lang="en-IN" sz="4000" dirty="0"/>
          </a:p>
        </p:txBody>
      </p:sp>
      <p:sp>
        <p:nvSpPr>
          <p:cNvPr id="3" name="Content Placeholder 2"/>
          <p:cNvSpPr>
            <a:spLocks noGrp="1"/>
          </p:cNvSpPr>
          <p:nvPr>
            <p:ph idx="1"/>
          </p:nvPr>
        </p:nvSpPr>
        <p:spPr/>
        <p:txBody>
          <a:bodyPr>
            <a:normAutofit lnSpcReduction="10000"/>
          </a:bodyPr>
          <a:lstStyle/>
          <a:p>
            <a:pPr marL="0" indent="0">
              <a:buNone/>
            </a:pPr>
            <a:r>
              <a:rPr lang="en-US" dirty="0"/>
              <a:t>#include &lt;string&gt;</a:t>
            </a:r>
          </a:p>
          <a:p>
            <a:pPr marL="0" indent="0">
              <a:buNone/>
            </a:pPr>
            <a:r>
              <a:rPr lang="en-US" dirty="0"/>
              <a:t>#include&lt;</a:t>
            </a:r>
            <a:r>
              <a:rPr lang="en-US" dirty="0" err="1"/>
              <a:t>cstdio</a:t>
            </a:r>
            <a:r>
              <a:rPr lang="en-US" dirty="0"/>
              <a:t>&gt;</a:t>
            </a:r>
          </a:p>
          <a:p>
            <a:pPr marL="0" indent="0">
              <a:buNone/>
            </a:pPr>
            <a:r>
              <a:rPr lang="en-US" dirty="0"/>
              <a:t>#include &lt;</a:t>
            </a:r>
            <a:r>
              <a:rPr lang="en-US" dirty="0" err="1"/>
              <a:t>iostream</a:t>
            </a:r>
            <a:r>
              <a:rPr lang="en-US" dirty="0"/>
              <a:t>&gt;</a:t>
            </a:r>
          </a:p>
          <a:p>
            <a:pPr marL="0" indent="0">
              <a:buNone/>
            </a:pPr>
            <a:r>
              <a:rPr lang="en-US" dirty="0"/>
              <a:t>#include &lt;</a:t>
            </a:r>
            <a:r>
              <a:rPr lang="en-US" dirty="0" err="1"/>
              <a:t>time.h</a:t>
            </a:r>
            <a:r>
              <a:rPr lang="en-US" dirty="0"/>
              <a:t>&gt;</a:t>
            </a:r>
          </a:p>
          <a:p>
            <a:pPr marL="0" indent="0">
              <a:buNone/>
            </a:pPr>
            <a:r>
              <a:rPr lang="en-US" dirty="0"/>
              <a:t>#include &lt;</a:t>
            </a:r>
            <a:r>
              <a:rPr lang="en-US" dirty="0" err="1"/>
              <a:t>unistd.h</a:t>
            </a:r>
            <a:r>
              <a:rPr lang="en-US" dirty="0"/>
              <a:t>&gt;</a:t>
            </a:r>
          </a:p>
          <a:p>
            <a:pPr marL="0" indent="0">
              <a:buNone/>
            </a:pPr>
            <a:r>
              <a:rPr lang="en-US" dirty="0"/>
              <a:t>#include &lt;</a:t>
            </a:r>
            <a:r>
              <a:rPr lang="en-US" dirty="0" err="1"/>
              <a:t>ctime</a:t>
            </a:r>
            <a:r>
              <a:rPr lang="en-US" dirty="0"/>
              <a:t>&gt;</a:t>
            </a:r>
          </a:p>
          <a:p>
            <a:pPr marL="0" indent="0">
              <a:buNone/>
            </a:pPr>
            <a:r>
              <a:rPr lang="en-US" dirty="0"/>
              <a:t>//max number of coaches=2 and maximum number of seats in a coach=2</a:t>
            </a:r>
          </a:p>
          <a:p>
            <a:pPr marL="0" indent="0">
              <a:buNone/>
            </a:pPr>
            <a:r>
              <a:rPr lang="en-US" dirty="0"/>
              <a:t>//Max number of normal customers=2 Number of senior citizens=2</a:t>
            </a:r>
          </a:p>
          <a:p>
            <a:pPr marL="0" indent="0">
              <a:buNone/>
            </a:pPr>
            <a:r>
              <a:rPr lang="en-US" dirty="0"/>
              <a:t>using namespace </a:t>
            </a:r>
            <a:r>
              <a:rPr lang="en-US" dirty="0" err="1"/>
              <a:t>std</a:t>
            </a:r>
            <a:r>
              <a:rPr lang="en-US" dirty="0"/>
              <a:t>;</a:t>
            </a:r>
          </a:p>
          <a:p>
            <a:pPr marL="0" indent="0">
              <a:buNone/>
            </a:pPr>
            <a:r>
              <a:rPr lang="en-US" dirty="0"/>
              <a:t>long </a:t>
            </a:r>
            <a:r>
              <a:rPr lang="en-US" dirty="0" err="1"/>
              <a:t>int</a:t>
            </a:r>
            <a:r>
              <a:rPr lang="en-US" dirty="0"/>
              <a:t> </a:t>
            </a:r>
            <a:r>
              <a:rPr lang="en-US" dirty="0" err="1"/>
              <a:t>reg_no</a:t>
            </a:r>
            <a:r>
              <a:rPr lang="en-US" dirty="0"/>
              <a:t>=202000,extra;</a:t>
            </a:r>
          </a:p>
          <a:p>
            <a:pPr marL="0" indent="0">
              <a:buNone/>
            </a:pPr>
            <a:endParaRPr lang="en-IN" dirty="0"/>
          </a:p>
        </p:txBody>
      </p:sp>
    </p:spTree>
    <p:extLst>
      <p:ext uri="{BB962C8B-B14F-4D97-AF65-F5344CB8AC3E}">
        <p14:creationId xmlns:p14="http://schemas.microsoft.com/office/powerpoint/2010/main" val="2564215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normAutofit/>
          </a:bodyPr>
          <a:lstStyle/>
          <a:p>
            <a:r>
              <a:rPr lang="en-IN" sz="4000" dirty="0" smtClean="0"/>
              <a:t>Implementation code-Structure</a:t>
            </a:r>
            <a:endParaRPr lang="en-IN" sz="4000" dirty="0"/>
          </a:p>
        </p:txBody>
      </p:sp>
      <p:sp>
        <p:nvSpPr>
          <p:cNvPr id="3" name="Content Placeholder 2"/>
          <p:cNvSpPr>
            <a:spLocks noGrp="1"/>
          </p:cNvSpPr>
          <p:nvPr>
            <p:ph idx="1"/>
          </p:nvPr>
        </p:nvSpPr>
        <p:spPr>
          <a:xfrm>
            <a:off x="677334" y="1435100"/>
            <a:ext cx="10828866" cy="5422899"/>
          </a:xfrm>
        </p:spPr>
        <p:txBody>
          <a:bodyPr>
            <a:normAutofit/>
          </a:bodyPr>
          <a:lstStyle/>
          <a:p>
            <a:r>
              <a:rPr lang="en-US" dirty="0" err="1"/>
              <a:t>struct</a:t>
            </a:r>
            <a:r>
              <a:rPr lang="en-US" dirty="0"/>
              <a:t> node{</a:t>
            </a:r>
          </a:p>
          <a:p>
            <a:r>
              <a:rPr lang="en-US" dirty="0"/>
              <a:t>string name;</a:t>
            </a:r>
          </a:p>
          <a:p>
            <a:r>
              <a:rPr lang="en-US" dirty="0"/>
              <a:t>string notice;</a:t>
            </a:r>
          </a:p>
          <a:p>
            <a:r>
              <a:rPr lang="en-US" dirty="0"/>
              <a:t>long </a:t>
            </a:r>
            <a:r>
              <a:rPr lang="en-US" dirty="0" err="1"/>
              <a:t>int</a:t>
            </a:r>
            <a:r>
              <a:rPr lang="en-US" dirty="0"/>
              <a:t> </a:t>
            </a:r>
            <a:r>
              <a:rPr lang="en-US" dirty="0" err="1"/>
              <a:t>aadhaar_no</a:t>
            </a:r>
            <a:r>
              <a:rPr lang="en-US" dirty="0"/>
              <a:t>;</a:t>
            </a:r>
          </a:p>
          <a:p>
            <a:r>
              <a:rPr lang="en-US" dirty="0"/>
              <a:t>long </a:t>
            </a:r>
            <a:r>
              <a:rPr lang="en-US" dirty="0" err="1"/>
              <a:t>int</a:t>
            </a:r>
            <a:r>
              <a:rPr lang="en-US" dirty="0"/>
              <a:t> </a:t>
            </a:r>
            <a:r>
              <a:rPr lang="en-US" dirty="0" err="1"/>
              <a:t>phone_no</a:t>
            </a:r>
            <a:r>
              <a:rPr lang="en-US" dirty="0"/>
              <a:t>;</a:t>
            </a:r>
          </a:p>
          <a:p>
            <a:r>
              <a:rPr lang="en-US" dirty="0" err="1"/>
              <a:t>int</a:t>
            </a:r>
            <a:r>
              <a:rPr lang="en-US" dirty="0"/>
              <a:t> age;</a:t>
            </a:r>
          </a:p>
          <a:p>
            <a:r>
              <a:rPr lang="en-US" dirty="0"/>
              <a:t>string gender;</a:t>
            </a:r>
          </a:p>
          <a:p>
            <a:r>
              <a:rPr lang="en-US" dirty="0" err="1"/>
              <a:t>int</a:t>
            </a:r>
            <a:r>
              <a:rPr lang="en-US" dirty="0"/>
              <a:t> </a:t>
            </a:r>
            <a:r>
              <a:rPr lang="en-US" dirty="0" err="1"/>
              <a:t>seat_no</a:t>
            </a:r>
            <a:r>
              <a:rPr lang="en-US" dirty="0"/>
              <a:t>;</a:t>
            </a:r>
          </a:p>
          <a:p>
            <a:r>
              <a:rPr lang="en-US" dirty="0" err="1"/>
              <a:t>int</a:t>
            </a:r>
            <a:r>
              <a:rPr lang="en-US" dirty="0"/>
              <a:t> </a:t>
            </a:r>
            <a:r>
              <a:rPr lang="en-US" dirty="0" err="1"/>
              <a:t>coach_no</a:t>
            </a:r>
            <a:r>
              <a:rPr lang="en-US" dirty="0"/>
              <a:t>;</a:t>
            </a:r>
          </a:p>
          <a:p>
            <a:r>
              <a:rPr lang="en-US" dirty="0" err="1"/>
              <a:t>int</a:t>
            </a:r>
            <a:r>
              <a:rPr lang="en-US" dirty="0"/>
              <a:t> </a:t>
            </a:r>
            <a:r>
              <a:rPr lang="en-US" dirty="0" err="1"/>
              <a:t>reg_no</a:t>
            </a:r>
            <a:r>
              <a:rPr lang="en-US" dirty="0"/>
              <a:t>;</a:t>
            </a:r>
          </a:p>
          <a:p>
            <a:r>
              <a:rPr lang="en-US" dirty="0"/>
              <a:t>string status;</a:t>
            </a:r>
          </a:p>
          <a:p>
            <a:r>
              <a:rPr lang="en-US" dirty="0" err="1"/>
              <a:t>struct</a:t>
            </a:r>
            <a:r>
              <a:rPr lang="en-US" dirty="0"/>
              <a:t> node *link;</a:t>
            </a:r>
          </a:p>
          <a:p>
            <a:r>
              <a:rPr lang="en-US" dirty="0"/>
              <a:t>};</a:t>
            </a:r>
          </a:p>
          <a:p>
            <a:endParaRPr lang="en-IN" dirty="0"/>
          </a:p>
        </p:txBody>
      </p:sp>
    </p:spTree>
    <p:extLst>
      <p:ext uri="{BB962C8B-B14F-4D97-AF65-F5344CB8AC3E}">
        <p14:creationId xmlns:p14="http://schemas.microsoft.com/office/powerpoint/2010/main" val="2098478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a:bodyPr>
          <a:lstStyle/>
          <a:p>
            <a:r>
              <a:rPr lang="en-IN" sz="4000" dirty="0"/>
              <a:t>Implementation </a:t>
            </a:r>
            <a:r>
              <a:rPr lang="en-IN" sz="4000" dirty="0" smtClean="0"/>
              <a:t>code-Insert Ticket</a:t>
            </a:r>
            <a:endParaRPr lang="en-IN" sz="4000" dirty="0"/>
          </a:p>
        </p:txBody>
      </p:sp>
      <p:sp>
        <p:nvSpPr>
          <p:cNvPr id="3" name="Content Placeholder 2"/>
          <p:cNvSpPr>
            <a:spLocks noGrp="1"/>
          </p:cNvSpPr>
          <p:nvPr>
            <p:ph idx="1"/>
          </p:nvPr>
        </p:nvSpPr>
        <p:spPr>
          <a:xfrm>
            <a:off x="677334" y="1658983"/>
            <a:ext cx="9431866" cy="4382379"/>
          </a:xfrm>
        </p:spPr>
        <p:txBody>
          <a:bodyPr numCol="3">
            <a:normAutofit/>
          </a:bodyPr>
          <a:lstStyle/>
          <a:p>
            <a:pPr marL="0" indent="0">
              <a:buNone/>
            </a:pPr>
            <a:r>
              <a:rPr lang="en-IN" dirty="0"/>
              <a:t>void </a:t>
            </a:r>
            <a:r>
              <a:rPr lang="en-IN" dirty="0" err="1"/>
              <a:t>ins_tic</a:t>
            </a:r>
            <a:r>
              <a:rPr lang="en-IN" dirty="0"/>
              <a:t>(</a:t>
            </a:r>
            <a:r>
              <a:rPr lang="en-IN" dirty="0" err="1"/>
              <a:t>struct</a:t>
            </a:r>
            <a:r>
              <a:rPr lang="en-IN" dirty="0"/>
              <a:t> node **</a:t>
            </a:r>
            <a:r>
              <a:rPr lang="en-IN" dirty="0" err="1"/>
              <a:t>front,struct</a:t>
            </a:r>
            <a:r>
              <a:rPr lang="en-IN" dirty="0"/>
              <a:t> node **</a:t>
            </a:r>
            <a:r>
              <a:rPr lang="en-IN" dirty="0" err="1"/>
              <a:t>rear,string</a:t>
            </a:r>
            <a:r>
              <a:rPr lang="en-IN" dirty="0"/>
              <a:t> </a:t>
            </a:r>
            <a:r>
              <a:rPr lang="en-IN" dirty="0" err="1"/>
              <a:t>fname,int</a:t>
            </a:r>
            <a:r>
              <a:rPr lang="en-IN" dirty="0"/>
              <a:t> </a:t>
            </a:r>
            <a:r>
              <a:rPr lang="en-IN" dirty="0" err="1"/>
              <a:t>age,long</a:t>
            </a:r>
            <a:r>
              <a:rPr lang="en-IN" dirty="0"/>
              <a:t> </a:t>
            </a:r>
            <a:r>
              <a:rPr lang="en-IN" dirty="0" err="1"/>
              <a:t>int</a:t>
            </a:r>
            <a:r>
              <a:rPr lang="en-IN" dirty="0"/>
              <a:t> </a:t>
            </a:r>
            <a:r>
              <a:rPr lang="en-IN" dirty="0" err="1"/>
              <a:t>ad_no,long</a:t>
            </a:r>
            <a:r>
              <a:rPr lang="en-IN" dirty="0"/>
              <a:t> </a:t>
            </a:r>
            <a:r>
              <a:rPr lang="en-IN" dirty="0" err="1"/>
              <a:t>int</a:t>
            </a:r>
            <a:r>
              <a:rPr lang="en-IN" dirty="0"/>
              <a:t> </a:t>
            </a:r>
            <a:r>
              <a:rPr lang="en-IN" dirty="0" err="1"/>
              <a:t>ph_no,int</a:t>
            </a:r>
            <a:r>
              <a:rPr lang="en-IN" dirty="0"/>
              <a:t> </a:t>
            </a:r>
            <a:r>
              <a:rPr lang="en-IN" dirty="0" err="1"/>
              <a:t>seat_no,int</a:t>
            </a:r>
            <a:r>
              <a:rPr lang="en-IN" dirty="0"/>
              <a:t> </a:t>
            </a:r>
            <a:r>
              <a:rPr lang="en-IN" dirty="0" err="1"/>
              <a:t>co_no,int</a:t>
            </a:r>
            <a:r>
              <a:rPr lang="en-IN" dirty="0"/>
              <a:t> </a:t>
            </a:r>
            <a:r>
              <a:rPr lang="en-IN" dirty="0" err="1"/>
              <a:t>reg_no,string</a:t>
            </a:r>
            <a:r>
              <a:rPr lang="en-IN" dirty="0"/>
              <a:t> </a:t>
            </a:r>
            <a:r>
              <a:rPr lang="en-IN" dirty="0" err="1"/>
              <a:t>gender,string</a:t>
            </a:r>
            <a:r>
              <a:rPr lang="en-IN" dirty="0"/>
              <a:t> status)</a:t>
            </a:r>
          </a:p>
          <a:p>
            <a:pPr marL="0" indent="0">
              <a:buNone/>
            </a:pPr>
            <a:r>
              <a:rPr lang="en-IN" dirty="0"/>
              <a:t>{</a:t>
            </a:r>
          </a:p>
          <a:p>
            <a:pPr marL="0" indent="0">
              <a:buNone/>
            </a:pPr>
            <a:r>
              <a:rPr lang="en-IN" dirty="0" err="1"/>
              <a:t>struct</a:t>
            </a:r>
            <a:r>
              <a:rPr lang="en-IN" dirty="0"/>
              <a:t> node *temp;</a:t>
            </a:r>
          </a:p>
          <a:p>
            <a:pPr marL="0" indent="0">
              <a:buNone/>
            </a:pPr>
            <a:r>
              <a:rPr lang="en-IN" dirty="0"/>
              <a:t>temp=(</a:t>
            </a:r>
            <a:r>
              <a:rPr lang="en-IN" dirty="0" err="1"/>
              <a:t>struct</a:t>
            </a:r>
            <a:r>
              <a:rPr lang="en-IN" dirty="0"/>
              <a:t> node *)</a:t>
            </a:r>
            <a:r>
              <a:rPr lang="en-IN" dirty="0" err="1"/>
              <a:t>malloc</a:t>
            </a:r>
            <a:r>
              <a:rPr lang="en-IN" dirty="0"/>
              <a:t>(</a:t>
            </a:r>
            <a:r>
              <a:rPr lang="en-IN" dirty="0" err="1"/>
              <a:t>sizeof</a:t>
            </a:r>
            <a:r>
              <a:rPr lang="en-IN" dirty="0"/>
              <a:t>(</a:t>
            </a:r>
            <a:r>
              <a:rPr lang="en-IN" dirty="0" err="1"/>
              <a:t>struct</a:t>
            </a:r>
            <a:r>
              <a:rPr lang="en-IN" dirty="0"/>
              <a:t> node));</a:t>
            </a:r>
          </a:p>
          <a:p>
            <a:pPr marL="0" indent="0">
              <a:buNone/>
            </a:pPr>
            <a:r>
              <a:rPr lang="en-IN" dirty="0"/>
              <a:t>temp-&gt;name=</a:t>
            </a:r>
            <a:r>
              <a:rPr lang="en-IN" dirty="0" err="1"/>
              <a:t>fname</a:t>
            </a:r>
            <a:r>
              <a:rPr lang="en-IN" dirty="0"/>
              <a:t>;</a:t>
            </a:r>
          </a:p>
          <a:p>
            <a:pPr marL="0" indent="0">
              <a:buNone/>
            </a:pPr>
            <a:r>
              <a:rPr lang="en-IN" dirty="0"/>
              <a:t>temp-&gt;age=age;</a:t>
            </a:r>
          </a:p>
          <a:p>
            <a:pPr marL="0" indent="0">
              <a:buNone/>
            </a:pPr>
            <a:r>
              <a:rPr lang="en-IN" dirty="0"/>
              <a:t>temp-&gt;</a:t>
            </a:r>
            <a:r>
              <a:rPr lang="en-IN" dirty="0" err="1"/>
              <a:t>aadhaar_no</a:t>
            </a:r>
            <a:r>
              <a:rPr lang="en-IN" dirty="0"/>
              <a:t>=</a:t>
            </a:r>
            <a:r>
              <a:rPr lang="en-IN" dirty="0" err="1"/>
              <a:t>ad_no</a:t>
            </a:r>
            <a:r>
              <a:rPr lang="en-IN" dirty="0"/>
              <a:t>;</a:t>
            </a:r>
          </a:p>
          <a:p>
            <a:pPr marL="0" indent="0">
              <a:buNone/>
            </a:pPr>
            <a:r>
              <a:rPr lang="en-IN" dirty="0"/>
              <a:t>temp-&gt;</a:t>
            </a:r>
            <a:r>
              <a:rPr lang="en-IN" dirty="0" err="1"/>
              <a:t>phone_no</a:t>
            </a:r>
            <a:r>
              <a:rPr lang="en-IN" dirty="0"/>
              <a:t>=</a:t>
            </a:r>
            <a:r>
              <a:rPr lang="en-IN" dirty="0" err="1"/>
              <a:t>ph_no</a:t>
            </a:r>
            <a:r>
              <a:rPr lang="en-IN" dirty="0"/>
              <a:t>;</a:t>
            </a:r>
          </a:p>
          <a:p>
            <a:pPr marL="0" indent="0">
              <a:buNone/>
            </a:pPr>
            <a:r>
              <a:rPr lang="en-IN" dirty="0"/>
              <a:t>temp-&gt;</a:t>
            </a:r>
            <a:r>
              <a:rPr lang="en-IN" dirty="0" err="1"/>
              <a:t>seat_no</a:t>
            </a:r>
            <a:r>
              <a:rPr lang="en-IN" dirty="0"/>
              <a:t>=</a:t>
            </a:r>
            <a:r>
              <a:rPr lang="en-IN" dirty="0" err="1"/>
              <a:t>seat_no</a:t>
            </a:r>
            <a:r>
              <a:rPr lang="en-IN" dirty="0"/>
              <a:t>;</a:t>
            </a:r>
          </a:p>
          <a:p>
            <a:pPr marL="0" indent="0">
              <a:buNone/>
            </a:pPr>
            <a:r>
              <a:rPr lang="en-IN" dirty="0"/>
              <a:t>temp-&gt;</a:t>
            </a:r>
            <a:r>
              <a:rPr lang="en-IN" dirty="0" err="1"/>
              <a:t>coach_no</a:t>
            </a:r>
            <a:r>
              <a:rPr lang="en-IN" dirty="0"/>
              <a:t>=</a:t>
            </a:r>
            <a:r>
              <a:rPr lang="en-IN" dirty="0" err="1"/>
              <a:t>co_no</a:t>
            </a:r>
            <a:r>
              <a:rPr lang="en-IN" dirty="0"/>
              <a:t>;</a:t>
            </a:r>
          </a:p>
          <a:p>
            <a:pPr marL="0" indent="0">
              <a:buNone/>
            </a:pPr>
            <a:r>
              <a:rPr lang="en-IN" dirty="0"/>
              <a:t>temp-&gt;</a:t>
            </a:r>
            <a:r>
              <a:rPr lang="en-IN" dirty="0" err="1"/>
              <a:t>reg_no</a:t>
            </a:r>
            <a:r>
              <a:rPr lang="en-IN" dirty="0"/>
              <a:t>=</a:t>
            </a:r>
            <a:r>
              <a:rPr lang="en-IN" dirty="0" err="1"/>
              <a:t>reg_no</a:t>
            </a:r>
            <a:r>
              <a:rPr lang="en-IN" dirty="0"/>
              <a:t>;</a:t>
            </a:r>
          </a:p>
          <a:p>
            <a:pPr marL="0" indent="0">
              <a:buNone/>
            </a:pPr>
            <a:r>
              <a:rPr lang="en-IN" dirty="0"/>
              <a:t>temp-&gt;gender=gender;</a:t>
            </a:r>
          </a:p>
          <a:p>
            <a:pPr marL="0" indent="0">
              <a:buNone/>
            </a:pPr>
            <a:r>
              <a:rPr lang="en-IN" dirty="0"/>
              <a:t>temp-&gt;status=status;</a:t>
            </a:r>
          </a:p>
          <a:p>
            <a:pPr marL="0" indent="0">
              <a:buNone/>
            </a:pPr>
            <a:r>
              <a:rPr lang="en-IN" dirty="0"/>
              <a:t>temp-&gt;notice=" ";</a:t>
            </a:r>
          </a:p>
          <a:p>
            <a:pPr marL="0" indent="0">
              <a:buNone/>
            </a:pPr>
            <a:r>
              <a:rPr lang="en-IN" dirty="0"/>
              <a:t>if(*front == NULL &amp;&amp; *rear == NULL)</a:t>
            </a:r>
          </a:p>
          <a:p>
            <a:pPr marL="0" indent="0">
              <a:buNone/>
            </a:pPr>
            <a:r>
              <a:rPr lang="en-IN" dirty="0"/>
              <a:t>{</a:t>
            </a:r>
          </a:p>
          <a:p>
            <a:pPr marL="0" indent="0">
              <a:buNone/>
            </a:pPr>
            <a:r>
              <a:rPr lang="en-IN" dirty="0"/>
              <a:t>*rear = temp;</a:t>
            </a:r>
          </a:p>
          <a:p>
            <a:pPr marL="0" indent="0">
              <a:buNone/>
            </a:pPr>
            <a:r>
              <a:rPr lang="en-IN" dirty="0"/>
              <a:t>*front = *rear;</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a:t>(*rear)-&gt;link = temp;</a:t>
            </a:r>
          </a:p>
          <a:p>
            <a:pPr marL="0" indent="0">
              <a:buNone/>
            </a:pPr>
            <a:r>
              <a:rPr lang="en-IN" dirty="0"/>
              <a:t>*rear = temp;</a:t>
            </a:r>
          </a:p>
          <a:p>
            <a:pPr marL="0" indent="0">
              <a:buNone/>
            </a:pPr>
            <a:r>
              <a:rPr lang="en-IN" dirty="0"/>
              <a:t>(*rear)-&gt;link = NULL;</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12088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4" y="241299"/>
            <a:ext cx="8596668" cy="725351"/>
          </a:xfrm>
        </p:spPr>
        <p:txBody>
          <a:bodyPr>
            <a:normAutofit fontScale="90000"/>
          </a:bodyPr>
          <a:lstStyle/>
          <a:p>
            <a:r>
              <a:rPr lang="en-IN" sz="4400" dirty="0" smtClean="0"/>
              <a:t>Implementation code</a:t>
            </a:r>
            <a:r>
              <a:rPr lang="en-IN" dirty="0" smtClean="0"/>
              <a:t>-Display ticket List</a:t>
            </a:r>
            <a:endParaRPr lang="en-IN" dirty="0"/>
          </a:p>
        </p:txBody>
      </p:sp>
      <p:sp>
        <p:nvSpPr>
          <p:cNvPr id="3" name="Content Placeholder 2"/>
          <p:cNvSpPr>
            <a:spLocks noGrp="1"/>
          </p:cNvSpPr>
          <p:nvPr>
            <p:ph idx="1"/>
          </p:nvPr>
        </p:nvSpPr>
        <p:spPr>
          <a:xfrm>
            <a:off x="165100" y="1045029"/>
            <a:ext cx="11852729" cy="5609772"/>
          </a:xfrm>
        </p:spPr>
        <p:txBody>
          <a:bodyPr numCol="3">
            <a:normAutofit fontScale="85000" lnSpcReduction="10000"/>
          </a:bodyPr>
          <a:lstStyle/>
          <a:p>
            <a:pPr marL="0" indent="0">
              <a:buNone/>
            </a:pPr>
            <a:r>
              <a:rPr lang="en-IN" dirty="0"/>
              <a:t>void </a:t>
            </a:r>
            <a:r>
              <a:rPr lang="en-IN" dirty="0" err="1"/>
              <a:t>display_list</a:t>
            </a:r>
            <a:r>
              <a:rPr lang="en-IN" dirty="0"/>
              <a:t>(</a:t>
            </a:r>
            <a:r>
              <a:rPr lang="en-IN" dirty="0" err="1"/>
              <a:t>struct</a:t>
            </a:r>
            <a:r>
              <a:rPr lang="en-IN" dirty="0"/>
              <a:t> node **</a:t>
            </a:r>
            <a:r>
              <a:rPr lang="en-IN" dirty="0" err="1"/>
              <a:t>front,struct</a:t>
            </a:r>
            <a:r>
              <a:rPr lang="en-IN" dirty="0"/>
              <a:t> node **</a:t>
            </a:r>
            <a:r>
              <a:rPr lang="en-IN" dirty="0" err="1"/>
              <a:t>wfront</a:t>
            </a:r>
            <a:r>
              <a:rPr lang="en-IN" dirty="0"/>
              <a:t>)</a:t>
            </a:r>
          </a:p>
          <a:p>
            <a:pPr marL="0" indent="0">
              <a:buNone/>
            </a:pPr>
            <a:r>
              <a:rPr lang="en-IN" dirty="0"/>
              <a:t>{</a:t>
            </a:r>
          </a:p>
          <a:p>
            <a:pPr marL="0" indent="0">
              <a:buNone/>
            </a:pPr>
            <a:r>
              <a:rPr lang="en-IN" dirty="0"/>
              <a:t>system("clear");</a:t>
            </a:r>
          </a:p>
          <a:p>
            <a:pPr marL="0" indent="0">
              <a:buNone/>
            </a:pPr>
            <a:r>
              <a:rPr lang="en-IN" dirty="0" err="1"/>
              <a:t>struct</a:t>
            </a:r>
            <a:r>
              <a:rPr lang="en-IN" dirty="0"/>
              <a:t> node *temp,*temp1;</a:t>
            </a:r>
          </a:p>
          <a:p>
            <a:pPr marL="0" indent="0">
              <a:buNone/>
            </a:pPr>
            <a:r>
              <a:rPr lang="en-IN" dirty="0"/>
              <a:t>temp=*front;</a:t>
            </a:r>
          </a:p>
          <a:p>
            <a:pPr marL="0" indent="0">
              <a:buNone/>
            </a:pPr>
            <a:r>
              <a:rPr lang="en-IN" dirty="0"/>
              <a:t>temp1=*</a:t>
            </a:r>
            <a:r>
              <a:rPr lang="en-IN" dirty="0" err="1"/>
              <a:t>wfront</a:t>
            </a:r>
            <a:r>
              <a:rPr lang="en-IN" dirty="0"/>
              <a:t>;</a:t>
            </a:r>
          </a:p>
          <a:p>
            <a:pPr marL="0" indent="0">
              <a:buNone/>
            </a:pPr>
            <a:r>
              <a:rPr lang="en-IN" dirty="0" err="1"/>
              <a:t>cout</a:t>
            </a:r>
            <a:r>
              <a:rPr lang="en-IN" dirty="0"/>
              <a:t>&lt;&lt;"\n\n-----------------------------------------------------------------------------\n";</a:t>
            </a:r>
          </a:p>
          <a:p>
            <a:pPr marL="0" indent="0">
              <a:buNone/>
            </a:pPr>
            <a:r>
              <a:rPr lang="en-IN" dirty="0" err="1"/>
              <a:t>cout</a:t>
            </a:r>
            <a:r>
              <a:rPr lang="en-IN" dirty="0"/>
              <a:t>&lt;&lt;"\t\t\t\</a:t>
            </a:r>
            <a:r>
              <a:rPr lang="en-IN" dirty="0" err="1"/>
              <a:t>tRESERVED</a:t>
            </a:r>
            <a:r>
              <a:rPr lang="en-IN" dirty="0"/>
              <a:t> TICKETS\n";</a:t>
            </a:r>
          </a:p>
          <a:p>
            <a:pPr marL="0" indent="0">
              <a:buNone/>
            </a:pPr>
            <a:r>
              <a:rPr lang="en-IN" dirty="0" err="1"/>
              <a:t>cout</a:t>
            </a:r>
            <a:r>
              <a:rPr lang="en-IN" dirty="0"/>
              <a:t>&lt;&lt;"-----------------------------------------------------------------------------\n";</a:t>
            </a:r>
          </a:p>
          <a:p>
            <a:pPr marL="0" indent="0">
              <a:buNone/>
            </a:pPr>
            <a:r>
              <a:rPr lang="en-IN" dirty="0" err="1"/>
              <a:t>cout</a:t>
            </a:r>
            <a:r>
              <a:rPr lang="en-IN" dirty="0"/>
              <a:t>&lt;&lt;"\t NAME\t\</a:t>
            </a:r>
            <a:r>
              <a:rPr lang="en-IN" dirty="0" err="1"/>
              <a:t>tAGE</a:t>
            </a:r>
            <a:r>
              <a:rPr lang="en-IN" dirty="0"/>
              <a:t>\t\</a:t>
            </a:r>
            <a:r>
              <a:rPr lang="en-IN" dirty="0" err="1"/>
              <a:t>tGENDER</a:t>
            </a:r>
            <a:r>
              <a:rPr lang="en-IN" dirty="0"/>
              <a:t>\t\</a:t>
            </a:r>
            <a:r>
              <a:rPr lang="en-IN" dirty="0" err="1"/>
              <a:t>tPHONE</a:t>
            </a:r>
            <a:r>
              <a:rPr lang="en-IN" dirty="0"/>
              <a:t> NO.\t\</a:t>
            </a:r>
            <a:r>
              <a:rPr lang="en-IN" dirty="0" err="1"/>
              <a:t>tREG_NO</a:t>
            </a:r>
            <a:r>
              <a:rPr lang="en-IN" dirty="0"/>
              <a:t>\t\</a:t>
            </a:r>
            <a:r>
              <a:rPr lang="en-IN" dirty="0" err="1"/>
              <a:t>tSTATUS</a:t>
            </a:r>
            <a:r>
              <a:rPr lang="en-IN" dirty="0"/>
              <a:t>\n";</a:t>
            </a:r>
          </a:p>
          <a:p>
            <a:pPr marL="0" indent="0">
              <a:buNone/>
            </a:pPr>
            <a:r>
              <a:rPr lang="en-IN" dirty="0" err="1"/>
              <a:t>cout</a:t>
            </a:r>
            <a:r>
              <a:rPr lang="en-IN" dirty="0"/>
              <a:t>&lt;&lt;"-----------------------------------------------------------------------------\n";</a:t>
            </a:r>
          </a:p>
          <a:p>
            <a:pPr marL="0" indent="0">
              <a:buNone/>
            </a:pPr>
            <a:r>
              <a:rPr lang="en-IN" dirty="0"/>
              <a:t>while(temp != NULL)</a:t>
            </a:r>
          </a:p>
          <a:p>
            <a:pPr marL="0" indent="0">
              <a:buNone/>
            </a:pPr>
            <a:r>
              <a:rPr lang="en-IN" dirty="0"/>
              <a:t>{</a:t>
            </a:r>
          </a:p>
          <a:p>
            <a:pPr marL="0" indent="0">
              <a:buNone/>
            </a:pPr>
            <a:r>
              <a:rPr lang="en-IN" dirty="0" err="1"/>
              <a:t>cout</a:t>
            </a:r>
            <a:r>
              <a:rPr lang="en-IN" dirty="0"/>
              <a:t>&lt;&lt;"\t"&lt;&lt;temp-&gt;name;</a:t>
            </a:r>
          </a:p>
          <a:p>
            <a:pPr marL="0" indent="0">
              <a:buNone/>
            </a:pPr>
            <a:r>
              <a:rPr lang="en-IN" dirty="0" err="1"/>
              <a:t>cout</a:t>
            </a:r>
            <a:r>
              <a:rPr lang="en-IN" dirty="0"/>
              <a:t>&lt;&lt;"\t\t"&lt;&lt;temp-&gt;age;</a:t>
            </a:r>
          </a:p>
          <a:p>
            <a:pPr marL="0" indent="0">
              <a:buNone/>
            </a:pPr>
            <a:r>
              <a:rPr lang="en-IN" dirty="0" err="1"/>
              <a:t>cout</a:t>
            </a:r>
            <a:r>
              <a:rPr lang="en-IN" dirty="0"/>
              <a:t>&lt;&lt;"\t\t"&lt;&lt;temp-&gt;gender;</a:t>
            </a:r>
          </a:p>
          <a:p>
            <a:pPr marL="0" indent="0">
              <a:buNone/>
            </a:pPr>
            <a:r>
              <a:rPr lang="en-IN" dirty="0" err="1"/>
              <a:t>cout</a:t>
            </a:r>
            <a:r>
              <a:rPr lang="en-IN" dirty="0"/>
              <a:t>&lt;&lt;"\t\t"&lt;&lt;temp-&gt;</a:t>
            </a:r>
            <a:r>
              <a:rPr lang="en-IN" dirty="0" err="1"/>
              <a:t>phone_no</a:t>
            </a:r>
            <a:r>
              <a:rPr lang="en-IN" dirty="0"/>
              <a:t>;</a:t>
            </a:r>
          </a:p>
          <a:p>
            <a:pPr marL="0" indent="0">
              <a:buNone/>
            </a:pPr>
            <a:r>
              <a:rPr lang="en-IN" dirty="0" err="1"/>
              <a:t>cout</a:t>
            </a:r>
            <a:r>
              <a:rPr lang="en-IN" dirty="0"/>
              <a:t>&lt;&lt;"\t\t\t"&lt;&lt;temp-&gt;</a:t>
            </a:r>
            <a:r>
              <a:rPr lang="en-IN" dirty="0" err="1"/>
              <a:t>reg_no</a:t>
            </a:r>
            <a:r>
              <a:rPr lang="en-IN" dirty="0"/>
              <a:t>;</a:t>
            </a:r>
          </a:p>
          <a:p>
            <a:pPr marL="0" indent="0">
              <a:buNone/>
            </a:pPr>
            <a:r>
              <a:rPr lang="en-IN" dirty="0" err="1"/>
              <a:t>cout</a:t>
            </a:r>
            <a:r>
              <a:rPr lang="en-IN" dirty="0"/>
              <a:t>&lt;&lt;"\t\t"&lt;&lt;temp-&gt;status;</a:t>
            </a:r>
          </a:p>
          <a:p>
            <a:pPr marL="0" indent="0">
              <a:buNone/>
            </a:pPr>
            <a:r>
              <a:rPr lang="en-IN" dirty="0" err="1"/>
              <a:t>cout</a:t>
            </a:r>
            <a:r>
              <a:rPr lang="en-IN" dirty="0"/>
              <a:t>&lt;&lt;</a:t>
            </a:r>
            <a:r>
              <a:rPr lang="en-IN" dirty="0" err="1"/>
              <a:t>endl</a:t>
            </a:r>
            <a:r>
              <a:rPr lang="en-IN" dirty="0"/>
              <a:t>;</a:t>
            </a:r>
          </a:p>
          <a:p>
            <a:pPr marL="0" indent="0">
              <a:buNone/>
            </a:pPr>
            <a:r>
              <a:rPr lang="en-IN" dirty="0"/>
              <a:t>temp = temp-&gt;link;</a:t>
            </a:r>
          </a:p>
          <a:p>
            <a:pPr marL="0" indent="0">
              <a:buNone/>
            </a:pPr>
            <a:r>
              <a:rPr lang="en-IN" dirty="0"/>
              <a:t>}</a:t>
            </a:r>
          </a:p>
          <a:p>
            <a:pPr marL="0" indent="0">
              <a:buNone/>
            </a:pPr>
            <a:r>
              <a:rPr lang="en-IN" dirty="0" err="1"/>
              <a:t>cout</a:t>
            </a:r>
            <a:r>
              <a:rPr lang="en-IN" dirty="0"/>
              <a:t>&lt;&lt;"\n\n-----------------------------------------------------------------------------\n";</a:t>
            </a:r>
          </a:p>
          <a:p>
            <a:pPr marL="0" indent="0">
              <a:buNone/>
            </a:pPr>
            <a:r>
              <a:rPr lang="en-IN" dirty="0" err="1"/>
              <a:t>cout</a:t>
            </a:r>
            <a:r>
              <a:rPr lang="en-IN" dirty="0"/>
              <a:t>&lt;&lt;"\t\t\t\</a:t>
            </a:r>
            <a:r>
              <a:rPr lang="en-IN" dirty="0" err="1"/>
              <a:t>tWAITING</a:t>
            </a:r>
            <a:r>
              <a:rPr lang="en-IN" dirty="0"/>
              <a:t> LIST\n";</a:t>
            </a:r>
          </a:p>
          <a:p>
            <a:pPr marL="0" indent="0">
              <a:buNone/>
            </a:pPr>
            <a:r>
              <a:rPr lang="en-IN" dirty="0" err="1"/>
              <a:t>cout</a:t>
            </a:r>
            <a:r>
              <a:rPr lang="en-IN" dirty="0"/>
              <a:t>&lt;&lt;"-----------------------------------------------------------------------------\n";</a:t>
            </a:r>
          </a:p>
          <a:p>
            <a:pPr marL="0" indent="0">
              <a:buNone/>
            </a:pPr>
            <a:r>
              <a:rPr lang="en-IN" dirty="0" err="1"/>
              <a:t>cout</a:t>
            </a:r>
            <a:r>
              <a:rPr lang="en-IN" dirty="0"/>
              <a:t>&lt;&lt;"\t NAME\t\</a:t>
            </a:r>
            <a:r>
              <a:rPr lang="en-IN" dirty="0" err="1"/>
              <a:t>tAGE</a:t>
            </a:r>
            <a:r>
              <a:rPr lang="en-IN" dirty="0"/>
              <a:t>\t\</a:t>
            </a:r>
            <a:r>
              <a:rPr lang="en-IN" dirty="0" err="1"/>
              <a:t>tGENDER</a:t>
            </a:r>
            <a:r>
              <a:rPr lang="en-IN" dirty="0"/>
              <a:t>\t\</a:t>
            </a:r>
            <a:r>
              <a:rPr lang="en-IN" dirty="0" err="1"/>
              <a:t>tPHONE</a:t>
            </a:r>
            <a:r>
              <a:rPr lang="en-IN" dirty="0"/>
              <a:t> NO.\t\</a:t>
            </a:r>
            <a:r>
              <a:rPr lang="en-IN" dirty="0" err="1"/>
              <a:t>tREG_NO</a:t>
            </a:r>
            <a:r>
              <a:rPr lang="en-IN" dirty="0"/>
              <a:t>\t\</a:t>
            </a:r>
            <a:r>
              <a:rPr lang="en-IN" dirty="0" err="1"/>
              <a:t>tSTATUS</a:t>
            </a:r>
            <a:r>
              <a:rPr lang="en-IN" dirty="0"/>
              <a:t>\n";</a:t>
            </a:r>
          </a:p>
          <a:p>
            <a:pPr marL="0" indent="0">
              <a:buNone/>
            </a:pPr>
            <a:r>
              <a:rPr lang="en-IN" dirty="0" err="1"/>
              <a:t>cout</a:t>
            </a:r>
            <a:r>
              <a:rPr lang="en-IN" dirty="0"/>
              <a:t>&lt;&lt;"-----------------------------------------------------------------------------\n";</a:t>
            </a:r>
          </a:p>
          <a:p>
            <a:pPr marL="0" indent="0">
              <a:buNone/>
            </a:pPr>
            <a:r>
              <a:rPr lang="en-IN" dirty="0"/>
              <a:t>while(temp1 != NULL)</a:t>
            </a:r>
          </a:p>
          <a:p>
            <a:pPr marL="0" indent="0">
              <a:buNone/>
            </a:pPr>
            <a:r>
              <a:rPr lang="en-IN" dirty="0"/>
              <a:t>{</a:t>
            </a:r>
          </a:p>
          <a:p>
            <a:pPr marL="0" indent="0">
              <a:buNone/>
            </a:pPr>
            <a:r>
              <a:rPr lang="en-IN" dirty="0" err="1"/>
              <a:t>cout</a:t>
            </a:r>
            <a:r>
              <a:rPr lang="en-IN" dirty="0"/>
              <a:t>&lt;&lt;"\t"&lt;&lt;temp1-&gt;name;</a:t>
            </a:r>
          </a:p>
          <a:p>
            <a:pPr marL="0" indent="0">
              <a:buNone/>
            </a:pPr>
            <a:r>
              <a:rPr lang="en-IN" dirty="0" err="1"/>
              <a:t>cout</a:t>
            </a:r>
            <a:r>
              <a:rPr lang="en-IN" dirty="0"/>
              <a:t>&lt;&lt;"\t\t"&lt;&lt;temp1-&gt;age;</a:t>
            </a:r>
          </a:p>
          <a:p>
            <a:pPr marL="0" indent="0">
              <a:buNone/>
            </a:pPr>
            <a:r>
              <a:rPr lang="en-IN" dirty="0" err="1"/>
              <a:t>cout</a:t>
            </a:r>
            <a:r>
              <a:rPr lang="en-IN" dirty="0"/>
              <a:t>&lt;&lt;"\t\t"&lt;&lt;temp1-&gt;gender;</a:t>
            </a:r>
          </a:p>
          <a:p>
            <a:pPr marL="0" indent="0">
              <a:buNone/>
            </a:pPr>
            <a:r>
              <a:rPr lang="en-IN" dirty="0" err="1"/>
              <a:t>cout</a:t>
            </a:r>
            <a:r>
              <a:rPr lang="en-IN" dirty="0"/>
              <a:t>&lt;&lt;"\t\t"&lt;&lt;temp1-&gt;</a:t>
            </a:r>
            <a:r>
              <a:rPr lang="en-IN" dirty="0" err="1"/>
              <a:t>phone_no</a:t>
            </a:r>
            <a:r>
              <a:rPr lang="en-IN" dirty="0"/>
              <a:t>;</a:t>
            </a:r>
          </a:p>
          <a:p>
            <a:pPr marL="0" indent="0">
              <a:buNone/>
            </a:pPr>
            <a:r>
              <a:rPr lang="en-IN" dirty="0" err="1"/>
              <a:t>cout</a:t>
            </a:r>
            <a:r>
              <a:rPr lang="en-IN" dirty="0"/>
              <a:t>&lt;&lt;"\t\t\t"&lt;&lt;temp1-&gt;</a:t>
            </a:r>
            <a:r>
              <a:rPr lang="en-IN" dirty="0" err="1"/>
              <a:t>reg_no</a:t>
            </a:r>
            <a:r>
              <a:rPr lang="en-IN" dirty="0"/>
              <a:t>;</a:t>
            </a:r>
          </a:p>
          <a:p>
            <a:pPr marL="0" indent="0">
              <a:buNone/>
            </a:pPr>
            <a:r>
              <a:rPr lang="en-IN" dirty="0" err="1"/>
              <a:t>cout</a:t>
            </a:r>
            <a:r>
              <a:rPr lang="en-IN" dirty="0"/>
              <a:t>&lt;&lt;"\t\t"&lt;&lt;temp1-&gt;status;</a:t>
            </a:r>
          </a:p>
          <a:p>
            <a:pPr marL="0" indent="0">
              <a:buNone/>
            </a:pPr>
            <a:r>
              <a:rPr lang="en-IN" dirty="0" err="1"/>
              <a:t>cout</a:t>
            </a:r>
            <a:r>
              <a:rPr lang="en-IN" dirty="0"/>
              <a:t>&lt;&lt;</a:t>
            </a:r>
            <a:r>
              <a:rPr lang="en-IN" dirty="0" err="1"/>
              <a:t>endl</a:t>
            </a:r>
            <a:r>
              <a:rPr lang="en-IN" dirty="0"/>
              <a:t>;</a:t>
            </a:r>
          </a:p>
          <a:p>
            <a:pPr marL="0" indent="0">
              <a:buNone/>
            </a:pPr>
            <a:r>
              <a:rPr lang="en-IN" dirty="0"/>
              <a:t>temp1 = temp1-&gt;link;</a:t>
            </a:r>
          </a:p>
          <a:p>
            <a:pPr marL="0" indent="0">
              <a:buNone/>
            </a:pPr>
            <a:r>
              <a:rPr lang="en-IN" dirty="0"/>
              <a:t>}</a:t>
            </a:r>
          </a:p>
          <a:p>
            <a:pPr marL="0" indent="0">
              <a:buNone/>
            </a:pPr>
            <a:r>
              <a:rPr lang="en-IN" dirty="0" err="1"/>
              <a:t>cout</a:t>
            </a:r>
            <a:r>
              <a:rPr lang="en-IN" dirty="0"/>
              <a:t>&lt;&lt;"\n\t\</a:t>
            </a:r>
            <a:r>
              <a:rPr lang="en-IN" dirty="0" err="1"/>
              <a:t>tPLEASE</a:t>
            </a:r>
            <a:r>
              <a:rPr lang="en-IN" dirty="0"/>
              <a:t> ENTER ANY NUMBER TO CONTINUE : ";</a:t>
            </a:r>
          </a:p>
          <a:p>
            <a:pPr marL="0" indent="0">
              <a:buNone/>
            </a:pPr>
            <a:r>
              <a:rPr lang="en-IN" dirty="0" err="1"/>
              <a:t>cin</a:t>
            </a:r>
            <a:r>
              <a:rPr lang="en-IN" dirty="0" smtClean="0"/>
              <a:t>&gt;&gt;extra;</a:t>
            </a:r>
            <a:endParaRPr lang="en-IN" dirty="0"/>
          </a:p>
          <a:p>
            <a:pPr marL="0" indent="0">
              <a:buNone/>
            </a:pPr>
            <a:r>
              <a:rPr lang="en-IN" dirty="0"/>
              <a:t>system("clear");</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509787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r>
              <a:rPr lang="en-IN" sz="4000" dirty="0"/>
              <a:t>Implementation </a:t>
            </a:r>
            <a:r>
              <a:rPr lang="en-IN" sz="4000" dirty="0" smtClean="0"/>
              <a:t>code-Cancel Ticket </a:t>
            </a:r>
            <a:endParaRPr lang="en-IN" sz="4000" dirty="0"/>
          </a:p>
        </p:txBody>
      </p:sp>
      <p:sp>
        <p:nvSpPr>
          <p:cNvPr id="3" name="Content Placeholder 2"/>
          <p:cNvSpPr>
            <a:spLocks noGrp="1"/>
          </p:cNvSpPr>
          <p:nvPr>
            <p:ph idx="1"/>
          </p:nvPr>
        </p:nvSpPr>
        <p:spPr>
          <a:xfrm>
            <a:off x="324637" y="1507446"/>
            <a:ext cx="11095566" cy="5193800"/>
          </a:xfrm>
        </p:spPr>
        <p:txBody>
          <a:bodyPr numCol="3">
            <a:normAutofit/>
          </a:bodyPr>
          <a:lstStyle/>
          <a:p>
            <a:pPr marL="0" indent="0">
              <a:buNone/>
            </a:pPr>
            <a:r>
              <a:rPr lang="en-IN" dirty="0"/>
              <a:t>void </a:t>
            </a:r>
            <a:r>
              <a:rPr lang="en-IN" dirty="0" err="1"/>
              <a:t>Cancel_Ticket</a:t>
            </a:r>
            <a:r>
              <a:rPr lang="en-IN" dirty="0"/>
              <a:t>(</a:t>
            </a:r>
            <a:r>
              <a:rPr lang="en-IN" dirty="0" err="1"/>
              <a:t>struct</a:t>
            </a:r>
            <a:r>
              <a:rPr lang="en-IN" dirty="0"/>
              <a:t> node** </a:t>
            </a:r>
            <a:r>
              <a:rPr lang="en-IN" dirty="0" err="1"/>
              <a:t>front,struct</a:t>
            </a:r>
            <a:r>
              <a:rPr lang="en-IN" dirty="0"/>
              <a:t> node** </a:t>
            </a:r>
            <a:r>
              <a:rPr lang="en-IN" dirty="0" err="1"/>
              <a:t>rear,int</a:t>
            </a:r>
            <a:r>
              <a:rPr lang="en-IN" dirty="0"/>
              <a:t> </a:t>
            </a:r>
            <a:r>
              <a:rPr lang="en-IN" dirty="0" err="1"/>
              <a:t>reg_num,struct</a:t>
            </a:r>
            <a:r>
              <a:rPr lang="en-IN" dirty="0"/>
              <a:t> node** </a:t>
            </a:r>
            <a:r>
              <a:rPr lang="en-IN" dirty="0" err="1"/>
              <a:t>wfront,struct</a:t>
            </a:r>
            <a:r>
              <a:rPr lang="en-IN" dirty="0"/>
              <a:t> node** </a:t>
            </a:r>
            <a:r>
              <a:rPr lang="en-IN" dirty="0" err="1"/>
              <a:t>wrear</a:t>
            </a:r>
            <a:r>
              <a:rPr lang="en-IN" dirty="0"/>
              <a:t>)</a:t>
            </a:r>
          </a:p>
          <a:p>
            <a:pPr marL="0" indent="0">
              <a:buNone/>
            </a:pPr>
            <a:r>
              <a:rPr lang="en-IN" dirty="0"/>
              <a:t>{</a:t>
            </a:r>
          </a:p>
          <a:p>
            <a:pPr marL="0" indent="0">
              <a:buNone/>
            </a:pPr>
            <a:r>
              <a:rPr lang="en-IN" dirty="0" err="1"/>
              <a:t>struct</a:t>
            </a:r>
            <a:r>
              <a:rPr lang="en-IN" dirty="0"/>
              <a:t> node *temp = NULL;</a:t>
            </a:r>
          </a:p>
          <a:p>
            <a:pPr marL="0" indent="0">
              <a:buNone/>
            </a:pPr>
            <a:r>
              <a:rPr lang="en-IN" dirty="0"/>
              <a:t>temp = *front;</a:t>
            </a:r>
          </a:p>
          <a:p>
            <a:pPr marL="0" indent="0">
              <a:buNone/>
            </a:pPr>
            <a:r>
              <a:rPr lang="en-IN" dirty="0"/>
              <a:t>while(temp != *rear)</a:t>
            </a:r>
          </a:p>
          <a:p>
            <a:pPr marL="0" indent="0">
              <a:buNone/>
            </a:pPr>
            <a:r>
              <a:rPr lang="en-IN" dirty="0"/>
              <a:t>{</a:t>
            </a:r>
          </a:p>
          <a:p>
            <a:pPr marL="0" indent="0">
              <a:buNone/>
            </a:pPr>
            <a:r>
              <a:rPr lang="en-IN" dirty="0"/>
              <a:t>if(temp-&gt;</a:t>
            </a:r>
            <a:r>
              <a:rPr lang="en-IN" dirty="0" err="1"/>
              <a:t>reg_no</a:t>
            </a:r>
            <a:r>
              <a:rPr lang="en-IN" dirty="0"/>
              <a:t> == </a:t>
            </a:r>
            <a:r>
              <a:rPr lang="en-IN" dirty="0" err="1"/>
              <a:t>reg_num</a:t>
            </a:r>
            <a:r>
              <a:rPr lang="en-IN" dirty="0"/>
              <a:t>)</a:t>
            </a:r>
          </a:p>
          <a:p>
            <a:pPr marL="0" indent="0">
              <a:buNone/>
            </a:pPr>
            <a:r>
              <a:rPr lang="en-IN" dirty="0"/>
              <a:t>{</a:t>
            </a:r>
          </a:p>
          <a:p>
            <a:pPr marL="0" indent="0">
              <a:buNone/>
            </a:pPr>
            <a:r>
              <a:rPr lang="en-IN" dirty="0"/>
              <a:t>break;</a:t>
            </a:r>
          </a:p>
          <a:p>
            <a:pPr marL="0" indent="0">
              <a:buNone/>
            </a:pPr>
            <a:r>
              <a:rPr lang="en-IN" dirty="0"/>
              <a:t>}</a:t>
            </a:r>
          </a:p>
          <a:p>
            <a:pPr marL="0" indent="0">
              <a:buNone/>
            </a:pPr>
            <a:r>
              <a:rPr lang="en-IN" dirty="0"/>
              <a:t>temp = temp-&gt;link;</a:t>
            </a:r>
          </a:p>
          <a:p>
            <a:pPr marL="0" indent="0">
              <a:buNone/>
            </a:pPr>
            <a:r>
              <a:rPr lang="en-IN" dirty="0"/>
              <a:t>}</a:t>
            </a:r>
          </a:p>
          <a:p>
            <a:pPr marL="0" indent="0">
              <a:buNone/>
            </a:pPr>
            <a:r>
              <a:rPr lang="en-IN" dirty="0"/>
              <a:t>temp-&gt;status="CANCELLED";</a:t>
            </a:r>
          </a:p>
          <a:p>
            <a:pPr marL="0" indent="0">
              <a:buNone/>
            </a:pPr>
            <a:r>
              <a:rPr lang="en-IN" dirty="0" err="1"/>
              <a:t>cout</a:t>
            </a:r>
            <a:r>
              <a:rPr lang="en-IN" dirty="0"/>
              <a:t>&lt;&lt;"\t\</a:t>
            </a:r>
            <a:r>
              <a:rPr lang="en-IN" dirty="0" err="1"/>
              <a:t>tNAME</a:t>
            </a:r>
            <a:r>
              <a:rPr lang="en-IN" dirty="0"/>
              <a:t> : "&lt;&lt;temp-&gt;name&lt;&lt;"\t\t"&lt;&lt;"CONTACT : "&lt;&lt;temp-&gt;</a:t>
            </a:r>
            <a:r>
              <a:rPr lang="en-IN" dirty="0" err="1"/>
              <a:t>phone_no</a:t>
            </a:r>
            <a:r>
              <a:rPr lang="en-IN" dirty="0"/>
              <a:t>&lt;&lt;</a:t>
            </a:r>
            <a:r>
              <a:rPr lang="en-IN" dirty="0" err="1"/>
              <a:t>endl</a:t>
            </a:r>
            <a:r>
              <a:rPr lang="en-IN" dirty="0"/>
              <a:t>;</a:t>
            </a:r>
          </a:p>
          <a:p>
            <a:pPr marL="0" indent="0">
              <a:buNone/>
            </a:pPr>
            <a:r>
              <a:rPr lang="en-IN" dirty="0" err="1"/>
              <a:t>cout</a:t>
            </a:r>
            <a:r>
              <a:rPr lang="en-IN" dirty="0"/>
              <a:t>&lt;&lt;"\n\t\t---------------------------------------------------------------\n";</a:t>
            </a:r>
          </a:p>
          <a:p>
            <a:pPr marL="0" indent="0">
              <a:buNone/>
            </a:pPr>
            <a:r>
              <a:rPr lang="en-IN" dirty="0" err="1"/>
              <a:t>cout</a:t>
            </a:r>
            <a:r>
              <a:rPr lang="en-IN" dirty="0"/>
              <a:t>&lt;&lt;"\t\</a:t>
            </a:r>
            <a:r>
              <a:rPr lang="en-IN" dirty="0" err="1"/>
              <a:t>tYOUR</a:t>
            </a:r>
            <a:r>
              <a:rPr lang="en-IN" dirty="0"/>
              <a:t> TICKET HAS BEEN CANCELLED"&lt;&lt;</a:t>
            </a:r>
            <a:r>
              <a:rPr lang="en-IN" dirty="0" err="1"/>
              <a:t>endl</a:t>
            </a:r>
            <a:r>
              <a:rPr lang="en-IN" dirty="0"/>
              <a:t>;</a:t>
            </a:r>
          </a:p>
          <a:p>
            <a:pPr marL="0" indent="0">
              <a:buNone/>
            </a:pPr>
            <a:r>
              <a:rPr lang="en-IN" dirty="0" err="1"/>
              <a:t>cout</a:t>
            </a:r>
            <a:r>
              <a:rPr lang="en-IN" dirty="0"/>
              <a:t>&lt;&lt;"\n\t\t---------------------------------------------------------------\n";</a:t>
            </a:r>
          </a:p>
          <a:p>
            <a:pPr marL="0" indent="0">
              <a:buNone/>
            </a:pPr>
            <a:r>
              <a:rPr lang="en-IN" dirty="0" err="1"/>
              <a:t>cout</a:t>
            </a:r>
            <a:r>
              <a:rPr lang="en-IN" dirty="0"/>
              <a:t>&lt;&lt;"\t\</a:t>
            </a:r>
            <a:r>
              <a:rPr lang="en-IN" dirty="0" err="1"/>
              <a:t>tPLEASE</a:t>
            </a:r>
            <a:r>
              <a:rPr lang="en-IN" dirty="0"/>
              <a:t> ENTER ANY NUMBER TO CONTINUE : ";</a:t>
            </a:r>
          </a:p>
          <a:p>
            <a:pPr marL="0" indent="0">
              <a:buNone/>
            </a:pPr>
            <a:r>
              <a:rPr lang="en-IN" dirty="0" err="1"/>
              <a:t>cin</a:t>
            </a:r>
            <a:r>
              <a:rPr lang="en-IN" dirty="0"/>
              <a:t>&gt;&gt;</a:t>
            </a:r>
            <a:r>
              <a:rPr lang="en-IN" dirty="0" err="1"/>
              <a:t>timepass</a:t>
            </a:r>
            <a:r>
              <a:rPr lang="en-IN" dirty="0"/>
              <a:t>;</a:t>
            </a:r>
          </a:p>
          <a:p>
            <a:pPr marL="0" indent="0">
              <a:buNone/>
            </a:pPr>
            <a:r>
              <a:rPr lang="en-IN" dirty="0"/>
              <a:t>(*rear)-&gt;link=(*</a:t>
            </a:r>
            <a:r>
              <a:rPr lang="en-IN" dirty="0" err="1"/>
              <a:t>wfront</a:t>
            </a:r>
            <a:r>
              <a:rPr lang="en-IN" dirty="0"/>
              <a:t>);</a:t>
            </a:r>
          </a:p>
          <a:p>
            <a:pPr marL="0" indent="0">
              <a:buNone/>
            </a:pPr>
            <a:r>
              <a:rPr lang="en-IN" dirty="0"/>
              <a:t>(*rear)=(*</a:t>
            </a:r>
            <a:r>
              <a:rPr lang="en-IN" dirty="0" err="1"/>
              <a:t>wfront</a:t>
            </a:r>
            <a:r>
              <a:rPr lang="en-IN" dirty="0"/>
              <a:t>);</a:t>
            </a:r>
          </a:p>
          <a:p>
            <a:pPr marL="0" indent="0">
              <a:buNone/>
            </a:pPr>
            <a:r>
              <a:rPr lang="en-IN" dirty="0"/>
              <a:t>(*</a:t>
            </a:r>
            <a:r>
              <a:rPr lang="en-IN" dirty="0" err="1"/>
              <a:t>wfront</a:t>
            </a:r>
            <a:r>
              <a:rPr lang="en-IN" dirty="0"/>
              <a:t>)=(*</a:t>
            </a:r>
            <a:r>
              <a:rPr lang="en-IN" dirty="0" err="1"/>
              <a:t>wfront</a:t>
            </a:r>
            <a:r>
              <a:rPr lang="en-IN" dirty="0"/>
              <a:t>)-&gt;link;</a:t>
            </a:r>
          </a:p>
          <a:p>
            <a:pPr marL="0" indent="0">
              <a:buNone/>
            </a:pPr>
            <a:r>
              <a:rPr lang="en-IN" dirty="0"/>
              <a:t>(*rear)-&gt;link=NULL;</a:t>
            </a:r>
          </a:p>
          <a:p>
            <a:pPr marL="0" indent="0">
              <a:buNone/>
            </a:pPr>
            <a:r>
              <a:rPr lang="en-IN" dirty="0"/>
              <a:t>(*rear)-&gt;</a:t>
            </a:r>
            <a:r>
              <a:rPr lang="en-IN" dirty="0" err="1"/>
              <a:t>coach_no</a:t>
            </a:r>
            <a:r>
              <a:rPr lang="en-IN" dirty="0"/>
              <a:t>=temp-&gt;</a:t>
            </a:r>
            <a:r>
              <a:rPr lang="en-IN" dirty="0" err="1"/>
              <a:t>coach_no</a:t>
            </a:r>
            <a:r>
              <a:rPr lang="en-IN" dirty="0"/>
              <a:t>;</a:t>
            </a:r>
          </a:p>
          <a:p>
            <a:pPr marL="0" indent="0">
              <a:buNone/>
            </a:pPr>
            <a:r>
              <a:rPr lang="en-IN" dirty="0"/>
              <a:t>(*rear)-&gt;</a:t>
            </a:r>
            <a:r>
              <a:rPr lang="en-IN" dirty="0" err="1"/>
              <a:t>seat_no</a:t>
            </a:r>
            <a:r>
              <a:rPr lang="en-IN" dirty="0"/>
              <a:t>=temp-&gt;</a:t>
            </a:r>
            <a:r>
              <a:rPr lang="en-IN" dirty="0" err="1"/>
              <a:t>seat_no</a:t>
            </a:r>
            <a:r>
              <a:rPr lang="en-IN" dirty="0"/>
              <a:t>;</a:t>
            </a:r>
          </a:p>
          <a:p>
            <a:pPr marL="0" indent="0">
              <a:buNone/>
            </a:pPr>
            <a:r>
              <a:rPr lang="en-IN" dirty="0"/>
              <a:t>(*rear)-&gt;status="CONFIRMED";</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37045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Implementation </a:t>
            </a:r>
            <a:r>
              <a:rPr lang="en-IN" sz="4000" dirty="0" smtClean="0"/>
              <a:t>code- Notice For Cancellation</a:t>
            </a:r>
            <a:endParaRPr lang="en-IN" sz="4000" dirty="0"/>
          </a:p>
        </p:txBody>
      </p:sp>
      <p:sp>
        <p:nvSpPr>
          <p:cNvPr id="3" name="Content Placeholder 2"/>
          <p:cNvSpPr>
            <a:spLocks noGrp="1"/>
          </p:cNvSpPr>
          <p:nvPr>
            <p:ph idx="1"/>
          </p:nvPr>
        </p:nvSpPr>
        <p:spPr>
          <a:xfrm>
            <a:off x="677334" y="1985555"/>
            <a:ext cx="10270066" cy="4055808"/>
          </a:xfrm>
        </p:spPr>
        <p:txBody>
          <a:bodyPr numCol="2">
            <a:normAutofit/>
          </a:bodyPr>
          <a:lstStyle/>
          <a:p>
            <a:pPr marL="0" indent="0">
              <a:buNone/>
            </a:pPr>
            <a:r>
              <a:rPr lang="en-IN" dirty="0"/>
              <a:t>void notice(</a:t>
            </a:r>
            <a:r>
              <a:rPr lang="en-IN" dirty="0" err="1"/>
              <a:t>struct</a:t>
            </a:r>
            <a:r>
              <a:rPr lang="en-IN" dirty="0"/>
              <a:t> node** </a:t>
            </a:r>
            <a:r>
              <a:rPr lang="en-IN" dirty="0" err="1"/>
              <a:t>front,struct</a:t>
            </a:r>
            <a:r>
              <a:rPr lang="en-IN" dirty="0"/>
              <a:t> node** </a:t>
            </a:r>
            <a:r>
              <a:rPr lang="en-IN" dirty="0" err="1"/>
              <a:t>rear,string</a:t>
            </a:r>
            <a:r>
              <a:rPr lang="en-IN" dirty="0"/>
              <a:t> note1,struct node** </a:t>
            </a:r>
            <a:r>
              <a:rPr lang="en-IN" dirty="0" err="1"/>
              <a:t>wfront,struct</a:t>
            </a:r>
            <a:r>
              <a:rPr lang="en-IN" dirty="0"/>
              <a:t> node** </a:t>
            </a:r>
            <a:r>
              <a:rPr lang="en-IN" dirty="0" err="1"/>
              <a:t>wrear</a:t>
            </a:r>
            <a:r>
              <a:rPr lang="en-IN" dirty="0"/>
              <a:t>){</a:t>
            </a:r>
          </a:p>
          <a:p>
            <a:pPr marL="0" indent="0">
              <a:buNone/>
            </a:pPr>
            <a:r>
              <a:rPr lang="en-IN" dirty="0" err="1"/>
              <a:t>struct</a:t>
            </a:r>
            <a:r>
              <a:rPr lang="en-IN" dirty="0"/>
              <a:t> node *temp = NULL;</a:t>
            </a:r>
          </a:p>
          <a:p>
            <a:pPr marL="0" indent="0">
              <a:buNone/>
            </a:pPr>
            <a:r>
              <a:rPr lang="en-IN" dirty="0"/>
              <a:t>temp = *front;</a:t>
            </a:r>
          </a:p>
          <a:p>
            <a:pPr marL="0" indent="0">
              <a:buNone/>
            </a:pPr>
            <a:r>
              <a:rPr lang="en-IN" dirty="0"/>
              <a:t>while(temp != NULL)</a:t>
            </a:r>
          </a:p>
          <a:p>
            <a:pPr marL="0" indent="0">
              <a:buNone/>
            </a:pPr>
            <a:r>
              <a:rPr lang="en-IN" dirty="0"/>
              <a:t>{ temp-&gt;status="CANCELLED";</a:t>
            </a:r>
          </a:p>
          <a:p>
            <a:pPr marL="0" indent="0">
              <a:buNone/>
            </a:pPr>
            <a:r>
              <a:rPr lang="en-IN" dirty="0"/>
              <a:t>temp-&gt;notice=note1;</a:t>
            </a:r>
          </a:p>
          <a:p>
            <a:pPr marL="0" indent="0">
              <a:buNone/>
            </a:pPr>
            <a:r>
              <a:rPr lang="en-IN" dirty="0"/>
              <a:t>temp = temp-&gt;link;</a:t>
            </a:r>
          </a:p>
          <a:p>
            <a:pPr marL="0" indent="0">
              <a:buNone/>
            </a:pPr>
            <a:r>
              <a:rPr lang="en-IN" dirty="0"/>
              <a:t>}</a:t>
            </a:r>
          </a:p>
          <a:p>
            <a:pPr marL="0" indent="0">
              <a:buNone/>
            </a:pPr>
            <a:r>
              <a:rPr lang="en-IN" dirty="0"/>
              <a:t>if(*</a:t>
            </a:r>
            <a:r>
              <a:rPr lang="en-IN" dirty="0" err="1"/>
              <a:t>wfront</a:t>
            </a:r>
            <a:r>
              <a:rPr lang="en-IN" dirty="0"/>
              <a:t>!=NULL){</a:t>
            </a:r>
          </a:p>
          <a:p>
            <a:pPr marL="0" indent="0">
              <a:buNone/>
            </a:pPr>
            <a:r>
              <a:rPr lang="en-IN" dirty="0"/>
              <a:t>temp = *</a:t>
            </a:r>
            <a:r>
              <a:rPr lang="en-IN" dirty="0" err="1"/>
              <a:t>wfront</a:t>
            </a:r>
            <a:r>
              <a:rPr lang="en-IN" dirty="0"/>
              <a:t>;</a:t>
            </a:r>
          </a:p>
          <a:p>
            <a:pPr marL="0" indent="0">
              <a:buNone/>
            </a:pPr>
            <a:r>
              <a:rPr lang="en-IN" dirty="0"/>
              <a:t>while(temp != NULL)</a:t>
            </a:r>
          </a:p>
          <a:p>
            <a:pPr marL="0" indent="0">
              <a:buNone/>
            </a:pPr>
            <a:r>
              <a:rPr lang="en-IN" dirty="0"/>
              <a:t>{ temp-&gt;status="CANCELLED";</a:t>
            </a:r>
          </a:p>
          <a:p>
            <a:pPr marL="0" indent="0">
              <a:buNone/>
            </a:pPr>
            <a:r>
              <a:rPr lang="en-IN" dirty="0"/>
              <a:t>temp-&gt;notice=note1;</a:t>
            </a:r>
          </a:p>
          <a:p>
            <a:pPr marL="0" indent="0">
              <a:buNone/>
            </a:pPr>
            <a:r>
              <a:rPr lang="en-IN" dirty="0"/>
              <a:t>temp = temp-&gt;link;</a:t>
            </a:r>
          </a:p>
          <a:p>
            <a:pPr marL="0" indent="0">
              <a:buNone/>
            </a:pP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969662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189</TotalTime>
  <Words>1314</Words>
  <Application>Microsoft Office PowerPoint</Application>
  <PresentationFormat>Widescreen</PresentationFormat>
  <Paragraphs>245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Railway Reservation  System</vt:lpstr>
      <vt:lpstr>Problem Statement</vt:lpstr>
      <vt:lpstr>Assumptions</vt:lpstr>
      <vt:lpstr>Implementation code- Header files and global variables</vt:lpstr>
      <vt:lpstr>Implementation code-Structure</vt:lpstr>
      <vt:lpstr>Implementation code-Insert Ticket</vt:lpstr>
      <vt:lpstr>Implementation code-Display ticket List</vt:lpstr>
      <vt:lpstr>Implementation code-Cancel Ticket </vt:lpstr>
      <vt:lpstr>Implementation code- Notice For Cancellation</vt:lpstr>
      <vt:lpstr>Implementation code- Display Ticket</vt:lpstr>
      <vt:lpstr>Implementation code- Display Ticket</vt:lpstr>
      <vt:lpstr>Implementation code- Display Ticket</vt:lpstr>
      <vt:lpstr>Implementation code- Main Function</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Windows User</dc:creator>
  <cp:lastModifiedBy>Windows User</cp:lastModifiedBy>
  <cp:revision>25</cp:revision>
  <dcterms:created xsi:type="dcterms:W3CDTF">2020-11-12T15:40:58Z</dcterms:created>
  <dcterms:modified xsi:type="dcterms:W3CDTF">2020-11-13T06:12:14Z</dcterms:modified>
</cp:coreProperties>
</file>