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1DC5-D095-4BDE-A938-5BE1BFD19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E959D-A11F-4A9D-B6EA-AEA11079F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C993-4494-44F6-AA4F-FAA2C189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36E6-0CE4-4071-AECB-98C36F02CEE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7DF45-8BA4-46D4-A98E-9DEAFDDD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1BD0-0C8A-49FB-979F-068FAE24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373C-CDA4-4173-91B7-AD21A01F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B60D-50ED-4D9D-B17F-01D55AA8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CB61-6300-4197-859F-768292985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D714-91E8-4DFA-9393-109B0387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36E6-0CE4-4071-AECB-98C36F02CEE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42EC-2844-4CDC-AE79-DD22EEC2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50EC-6038-43F6-B5A9-E635EBB6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373C-CDA4-4173-91B7-AD21A01F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1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D996D-FC36-425E-8D27-D24F61B5B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9301E-7F29-4A1D-9826-D0B5C1F6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C8790-0A0F-44E0-874D-939525A5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36E6-0CE4-4071-AECB-98C36F02CEE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9ED0-70DB-410F-858D-FAB712DD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A784-A873-4ED7-9185-07247AA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373C-CDA4-4173-91B7-AD21A01F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5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74B0-7E16-4DF9-9FE2-DBE16EFA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A4B6-EA07-4A8F-97D9-514836E5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79AF-9775-4191-99B2-8CF8A5F7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36E6-0CE4-4071-AECB-98C36F02CEE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36F28-BEE5-4D3B-8600-92EAF99F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840BE-339C-4DD0-9C6B-62307C16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373C-CDA4-4173-91B7-AD21A01F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3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A908-0B52-4359-A967-036F4DE8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65FA-4A71-467D-B5F4-BFF5F81A8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FBA0-7C16-4069-A01C-61EA6D89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36E6-0CE4-4071-AECB-98C36F02CEE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D00E-000C-40EC-8991-05A56CCF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D3C39-D4AC-4884-AC1B-0231F7FC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373C-CDA4-4173-91B7-AD21A01F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6877-A5D2-4962-AA54-2C0A5E76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2BD0-5F87-4FAE-BBC2-2E1B7529A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BE30D-9C82-49A1-8D73-6481A2FE7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B8FA6-8E20-4064-A8A8-36913911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36E6-0CE4-4071-AECB-98C36F02CEE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348C5-B96D-4C5E-8020-BE9B7A00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C7DC4-C879-477E-B592-3D67E78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373C-CDA4-4173-91B7-AD21A01F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4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9A66-77F7-4668-A102-B9C23CEE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392FC-D46D-4A8C-83BF-26FF84BF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24348-45A7-4AED-8743-F9AAA460B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33CE6-84D5-40D4-B0BB-6C59D3354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F2C76-A825-4EF6-9442-57D403DB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301EB-3A55-4F21-805A-E1357732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36E6-0CE4-4071-AECB-98C36F02CEE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8B9A6-2BC5-4EEC-ADAE-329450A4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43CAA-E577-4A1F-88F0-4F488EAF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373C-CDA4-4173-91B7-AD21A01F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3153-E850-431A-B9F3-5ACF8588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899DF-A7FA-4B8E-8783-77A1718A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36E6-0CE4-4071-AECB-98C36F02CEE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169A5-7744-4C91-8105-F0A7C86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72A18-34D6-49F1-B787-051B4F7B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373C-CDA4-4173-91B7-AD21A01F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6B9DB-8C9A-4DB8-9AA4-DF04E513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36E6-0CE4-4071-AECB-98C36F02CEE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A29EF-E129-457C-9F73-BB85D447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3CAE5-529C-4601-AF5E-084C7AEC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373C-CDA4-4173-91B7-AD21A01F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5C9-925C-4BB0-8517-67698D0A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100D-EE0E-4F4A-936D-68E51FF6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494A4-852F-49AF-976B-7CBB3F6DD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A6580-5D11-4EB8-ACCB-027E8A55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36E6-0CE4-4071-AECB-98C36F02CEE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86B02-34CE-491D-A0BC-E678255A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7F324-9BCC-41AB-8E38-2DC2B73B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373C-CDA4-4173-91B7-AD21A01F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AB53-C4CB-49E8-99A2-16E9BF1B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8CC43-FCD2-4A9E-B2AD-26D07155F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72DEB-16DC-4263-A981-6AAC96E62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A1456-3AA5-40C5-9F8B-D8CC0A92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36E6-0CE4-4071-AECB-98C36F02CEE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A1097-5996-4E03-A304-AC347EAB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66735-5EB5-480F-AB9E-80104C2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373C-CDA4-4173-91B7-AD21A01F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0AC54-ABE1-4A30-9184-EF578480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84B8E-4C30-4D30-8E0E-054FCB4D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C4A6-5EF9-4F5F-9FC7-E8E8871B5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36E6-0CE4-4071-AECB-98C36F02CEE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09DE-9BB7-4CBE-B3D5-1B9AF24A1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9ED4-C317-4B16-A543-C835EED44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373C-CDA4-4173-91B7-AD21A01F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1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412A-2E93-46F0-BDAE-6ED3224B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36669"/>
            <a:ext cx="4996330" cy="2387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Do Well In Professor Moody’s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490E-C47B-4773-A6DD-301AAA9C8811}"/>
              </a:ext>
            </a:extLst>
          </p:cNvPr>
          <p:cNvSpPr txBox="1"/>
          <p:nvPr/>
        </p:nvSpPr>
        <p:spPr>
          <a:xfrm>
            <a:off x="509286" y="4629873"/>
            <a:ext cx="3009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Rushabh Jhaveri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RUID: 171008850</a:t>
            </a:r>
          </a:p>
        </p:txBody>
      </p:sp>
    </p:spTree>
    <p:extLst>
      <p:ext uri="{BB962C8B-B14F-4D97-AF65-F5344CB8AC3E}">
        <p14:creationId xmlns:p14="http://schemas.microsoft.com/office/powerpoint/2010/main" val="253155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F87039-196A-42D2-B9E8-B2740B1AE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4871" y="2454502"/>
            <a:ext cx="6041509" cy="385146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DE3B1-FA4E-4727-95DA-816DB92F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/>
              <a:t>The Most Important Factor..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6235" y="2526316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 feel the most important factor was obviously the scores.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 the right is a histogram of students’ scores and their frequency.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 normal curve was then superimposed on this histogram, fit to the scores.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5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47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6044E4C0-2CE2-46DA-9448-4F5979F2B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9282"/>
            <a:ext cx="5459470" cy="3480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90F1-F993-441A-9782-59611376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Scores</a:t>
            </a:r>
          </a:p>
        </p:txBody>
      </p:sp>
      <p:sp>
        <p:nvSpPr>
          <p:cNvPr id="22" name="Content Placeholder 9"/>
          <p:cNvSpPr>
            <a:spLocks noGrp="1"/>
          </p:cNvSpPr>
          <p:nvPr>
            <p:ph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While there was considerable overlap, by taking the maximum score achieved for each grade, I was able to determine what score guaranteed a particular grade. For example, the max score for B grade was 81.93, which means anything above 81.93 guaranteed an A. Similarly, a 71.57 guaranteed a B, 54.47 a C, and 34.65 a D.</a:t>
            </a:r>
          </a:p>
        </p:txBody>
      </p:sp>
    </p:spTree>
    <p:extLst>
      <p:ext uri="{BB962C8B-B14F-4D97-AF65-F5344CB8AC3E}">
        <p14:creationId xmlns:p14="http://schemas.microsoft.com/office/powerpoint/2010/main" val="133112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BDB9CBB-F581-4208-9C34-D4E8577A9C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F8F2DBF4-5F7B-457C-98A0-0337482F21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7AD5F90-A2B3-4E55-B4E3-A40E1ACE3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9" y="202217"/>
            <a:ext cx="3368129" cy="2147183"/>
          </a:xfrm>
          <a:prstGeom prst="rect">
            <a:avLst/>
          </a:prstGeom>
          <a:effectLst/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A9FCC23-6A43-4C3D-A3DC-A58C62088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8" y="2350279"/>
            <a:ext cx="3468433" cy="2211126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8A78F57-5398-4D15-80EE-BF57A9042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8" y="4356291"/>
            <a:ext cx="3607044" cy="2299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1116F1-4F7E-4E46-8504-12759C79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52" y="204937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Texting Habits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186753" y="1461515"/>
            <a:ext cx="6422848" cy="3785419"/>
          </a:xfrm>
        </p:spPr>
        <p:txBody>
          <a:bodyPr>
            <a:noAutofit/>
          </a:bodyPr>
          <a:lstStyle/>
          <a:p>
            <a:r>
              <a:rPr lang="en-US" sz="1800" dirty="0"/>
              <a:t>I made bar plots of students who got an A and their texting habits (whether they always / never / rarely texted in class).</a:t>
            </a:r>
          </a:p>
          <a:p>
            <a:endParaRPr lang="en-US" sz="1800" dirty="0"/>
          </a:p>
          <a:p>
            <a:r>
              <a:rPr lang="en-US" sz="1800" dirty="0"/>
              <a:t>I made similar bar plots for students who got B’s, C’s, and so forth.</a:t>
            </a:r>
          </a:p>
          <a:p>
            <a:endParaRPr lang="en-US" sz="1800" dirty="0"/>
          </a:p>
          <a:p>
            <a:r>
              <a:rPr lang="en-US" sz="1800" dirty="0"/>
              <a:t>All the plots had an (almost) even distribution of students between the three categories (always, never, rarely).</a:t>
            </a:r>
          </a:p>
          <a:p>
            <a:endParaRPr lang="en-US" sz="1800" dirty="0"/>
          </a:p>
          <a:p>
            <a:r>
              <a:rPr lang="en-US" sz="1800" dirty="0"/>
              <a:t>This led me to an interesting conclusion – texting in class is not a factor in determining the overall grade.</a:t>
            </a:r>
          </a:p>
          <a:p>
            <a:endParaRPr lang="en-US" sz="1800" dirty="0"/>
          </a:p>
          <a:p>
            <a:r>
              <a:rPr lang="en-US" sz="1800" dirty="0"/>
              <a:t>Reasoning: if there are equal number of students who always text, or never / rarely text in class, and they all get the same grade, then it must follow that texting in class has no effect on the final grade.</a:t>
            </a:r>
          </a:p>
        </p:txBody>
      </p:sp>
    </p:spTree>
    <p:extLst>
      <p:ext uri="{BB962C8B-B14F-4D97-AF65-F5344CB8AC3E}">
        <p14:creationId xmlns:p14="http://schemas.microsoft.com/office/powerpoint/2010/main" val="235525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E006DBF2-7908-4EE8-B233-00842F59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12" y="1918448"/>
            <a:ext cx="5948372" cy="3792086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5662A-653F-4AB2-B336-F2885EE3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Dozing Off in Class…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When plotting a mosaic plot between grades and how often students doze off in class, I felt there was no clear correlation.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Which meant, I needed to make more plots!</a:t>
            </a:r>
          </a:p>
        </p:txBody>
      </p:sp>
    </p:spTree>
    <p:extLst>
      <p:ext uri="{BB962C8B-B14F-4D97-AF65-F5344CB8AC3E}">
        <p14:creationId xmlns:p14="http://schemas.microsoft.com/office/powerpoint/2010/main" val="257038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C23D503-B311-4E16-915B-E5D5C110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3234904"/>
            <a:ext cx="4042410" cy="3034414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311A234-8A9F-4489-AF3E-C71335CB5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14" y="306908"/>
            <a:ext cx="3585882" cy="2693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07594-29C0-4313-B7BD-5E3F3DB2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Dozing Off in Class…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So then, I made bar plots of dozing off versus scores, and dozing off versus participation, and noticed several correlations.</a:t>
            </a:r>
          </a:p>
          <a:p>
            <a:r>
              <a:rPr lang="en-US" sz="2400" dirty="0"/>
              <a:t>Dozing off is the primary factor in determining participation. Those who always dozed off received low participation scores, and while those who never/sometimes dozed off had roughly the same range of participation scores, those who never dozed off definitely had the highest participation scores.</a:t>
            </a:r>
          </a:p>
        </p:txBody>
      </p:sp>
    </p:spTree>
    <p:extLst>
      <p:ext uri="{BB962C8B-B14F-4D97-AF65-F5344CB8AC3E}">
        <p14:creationId xmlns:p14="http://schemas.microsoft.com/office/powerpoint/2010/main" val="17881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7BF641B-B5D0-42E0-AF10-FA2280F07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22" y="3679558"/>
            <a:ext cx="4198890" cy="267679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0F58427-8E9B-4807-AB64-FC4E97FB6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10" y="743402"/>
            <a:ext cx="4212702" cy="2685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35F5C-64B5-464B-ADF1-2683282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Participation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2000" dirty="0"/>
              <a:t>That got me thinking – what else influences participation? </a:t>
            </a:r>
          </a:p>
          <a:p>
            <a:r>
              <a:rPr lang="en-US" sz="2000" dirty="0"/>
              <a:t>The answer – texting. Those who always/rarely texted also received lower participation scores, but those who always texted received the lowest scores.</a:t>
            </a:r>
          </a:p>
          <a:p>
            <a:r>
              <a:rPr lang="en-US" sz="2000" dirty="0"/>
              <a:t>How much does participation affect the final grade?</a:t>
            </a:r>
          </a:p>
          <a:p>
            <a:r>
              <a:rPr lang="en-US" sz="2000" dirty="0"/>
              <a:t>Participation does hold some significance over the final grade, but the range of scores is too vast to be able to make a solid correlation. </a:t>
            </a:r>
          </a:p>
        </p:txBody>
      </p:sp>
    </p:spTree>
    <p:extLst>
      <p:ext uri="{BB962C8B-B14F-4D97-AF65-F5344CB8AC3E}">
        <p14:creationId xmlns:p14="http://schemas.microsoft.com/office/powerpoint/2010/main" val="1146240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BC4289-4E8B-420A-B3D2-3378923F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Final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38A2-59F5-4E51-9714-F3AE7761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/>
              <a:t>Your score is the singular most important factor in determining your grade. Do well on all aspects that affect your score. It almost guarantees the grade you want.</a:t>
            </a:r>
          </a:p>
          <a:p>
            <a:r>
              <a:rPr lang="en-US" sz="2200"/>
              <a:t>Do not doze off in class. It heavily affects your participation score.</a:t>
            </a:r>
          </a:p>
          <a:p>
            <a:r>
              <a:rPr lang="en-US" sz="2200"/>
              <a:t>Keep texting to a minimum, if you must text at all. Always texting also affects your participation, even though texting does not directly affect final grade.</a:t>
            </a:r>
          </a:p>
          <a:p>
            <a:r>
              <a:rPr lang="en-US" sz="2200"/>
              <a:t>Participation is like a wild card – it has a very wide range for each grade, but in the end, might be what gets you a B even though your scores put you at the C / B border.</a:t>
            </a:r>
          </a:p>
        </p:txBody>
      </p:sp>
    </p:spTree>
    <p:extLst>
      <p:ext uri="{BB962C8B-B14F-4D97-AF65-F5344CB8AC3E}">
        <p14:creationId xmlns:p14="http://schemas.microsoft.com/office/powerpoint/2010/main" val="19032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570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Do Well In Professor Moody’s Class</vt:lpstr>
      <vt:lpstr>The Most Important Factor..</vt:lpstr>
      <vt:lpstr>Scores</vt:lpstr>
      <vt:lpstr>Texting Habits</vt:lpstr>
      <vt:lpstr>Dozing Off in Class…</vt:lpstr>
      <vt:lpstr>Dozing Off in Class…</vt:lpstr>
      <vt:lpstr>Participation</vt:lpstr>
      <vt:lpstr>Final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Well In Professor Moody’s Class</dc:title>
  <dc:creator>Rushabh Jhaveri</dc:creator>
  <cp:lastModifiedBy>Rushabh Jhaveri</cp:lastModifiedBy>
  <cp:revision>16</cp:revision>
  <dcterms:created xsi:type="dcterms:W3CDTF">2018-02-07T15:40:06Z</dcterms:created>
  <dcterms:modified xsi:type="dcterms:W3CDTF">2018-02-07T23:23:50Z</dcterms:modified>
</cp:coreProperties>
</file>