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26BC-32A2-47CF-9BF7-B537B221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34CEC-9D9D-4907-968F-A24DC9CA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13F6-BEED-4C15-8511-EE91CF29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7D1B-363B-4762-A622-2D609C2C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A30D-46A4-4BF6-B807-3DC37C9A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2F3-B621-4F54-ADB1-617617A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F8941-F650-477D-9B5E-7C67BE94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0511-7BA6-4646-9FF9-CA54B0CA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2AD4-1D0C-4E8A-91F7-047D3A83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DCBA-13F7-48EC-A29A-FA041EF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87F64-DD90-4BF1-8613-4EA7BD73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4B085-BF33-46AE-BE07-C5969A6F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3571-8CC2-4C9F-B1E1-67AF1D34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4A5E-4A0F-4B0D-96FA-35C895D9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0ADE-10FC-4DCA-8CAD-246A8698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8926-E8DB-4B93-A21C-4C5D8BD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158C-FCF3-47C8-B6B7-6A47B35C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C8C4-B362-4BD7-9871-785A6A6E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F7A1-37C9-4544-8E70-68E81DC1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07D3-B5A3-468D-BBB9-85473A71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FF7A-C4D4-4B4A-A4FC-0FC48384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B3AF9-C7B1-41A1-9AF7-1C969953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168-F7CD-4CE1-B5AD-06B7D48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3612-0380-44DB-838E-C83C380D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8ADB-878E-4D38-A374-B26224F0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12B0-AC10-4086-95AC-DBE167B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8FAC-B5C0-4FBF-90AC-40456D27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B2CB-6F6F-448B-8AE3-DDCC3665B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ACA4-1CF7-4C91-9BE6-019AFEF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45467-05AB-4C8E-8DEA-EDB2EB99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0F0A-68EF-4888-9299-844AD249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63CF-2B3F-4130-8F67-55F49CE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A398-8CDE-477C-BA34-15988F57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55F17-6309-4D67-896E-9929CD86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757AB-ABB1-40A7-B1EA-1DA85EE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C94AF-B6BD-4763-AD49-C19565A96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119BC-A312-4C15-8229-8AE381EA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E7CD4-8B0F-4DFD-94CB-5C1AD31C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3BAB-BA82-471B-B791-8DFBC96F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989B-E881-42AC-B88C-B30DD90A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83AAA-AA80-4930-9581-9E67595E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FC385-229C-4A3A-AFE2-AED91451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866B3-7D4C-49BD-857A-BE3233EB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6290B-703E-480A-AE94-4DDABFB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DA752-052C-4DBE-9E67-A447F0ED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388AE-C2AB-4B8D-84DB-C87C2A4E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691-97F0-4636-8555-D645ADD5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B58A-828D-4145-8A9F-AC8DC69D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1D3E-980E-4ED0-ADF2-1716FE3B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D5B2A-1CDA-4AE7-8E20-E99550B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C6146-0F3D-4483-975E-35E287A3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4167-64C3-4311-AE6D-D4941524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234A-CBA3-46C6-8812-4A16B9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2E59C-DEBA-4AB4-B9A8-8B8C82FE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97CBF-78B1-4290-978A-ADAD4570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113DB-D315-4F23-938B-201898A0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A1A-BBF1-4B78-A5AB-C2A45395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8FFB-2D49-4DE4-B4EF-0487483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EC05-5DFF-4D61-BB24-A1AAF0C1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8AD9-13A1-401A-AB3B-E9FE0322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95AA-496D-46FC-96E8-0DFFFA170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086-89A1-4F56-A53F-A46E01FC76F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38C8-92E1-4314-855D-D92C32B2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C0D7-CAD7-40BA-8B68-2388B9591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9C09-6853-42AD-A41D-FC1087D2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ncentarelbundock.github.io/Rdatasets/datase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johnson and johnson background">
            <a:extLst>
              <a:ext uri="{FF2B5EF4-FFF2-40B4-BE49-F238E27FC236}">
                <a16:creationId xmlns:a16="http://schemas.microsoft.com/office/drawing/2014/main" id="{C7436BB5-B463-48E3-BF94-D0E60B40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B37FC3-4221-4B63-9AC2-685D57992EF0}"/>
              </a:ext>
            </a:extLst>
          </p:cNvPr>
          <p:cNvSpPr txBox="1"/>
          <p:nvPr/>
        </p:nvSpPr>
        <p:spPr>
          <a:xfrm>
            <a:off x="8999316" y="5133372"/>
            <a:ext cx="284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Rushabh Jhaveri</a:t>
            </a:r>
          </a:p>
          <a:p>
            <a:r>
              <a:rPr lang="en-US" dirty="0"/>
              <a:t>RUID: 171008850</a:t>
            </a:r>
          </a:p>
        </p:txBody>
      </p:sp>
    </p:spTree>
    <p:extLst>
      <p:ext uri="{BB962C8B-B14F-4D97-AF65-F5344CB8AC3E}">
        <p14:creationId xmlns:p14="http://schemas.microsoft.com/office/powerpoint/2010/main" val="23619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60182F-2E77-4301-8868-46292EC1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Quarterly Earnings Per Johnson and Johnson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5ECB-F951-4F36-A593-093F747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 used was a CSV file containing quarterly earnings per J&amp;J share for each quarter from the beginning of 1960 to the last quarter of 1980.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https://vincentarelbundock.github.io/Rdatasets/datasets.html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A0A705-E910-44C2-8C78-3EAA34B6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Is This Information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F1DB-C9D9-4616-8F60-FA37A757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Earnings per share is an important indicator of a company’s profitability.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Earnings per share is considered to be the single most important variable in determining a stock’s price.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Earnings per share is also considered to be an important indicator of a company’s value.</a:t>
            </a:r>
          </a:p>
        </p:txBody>
      </p:sp>
    </p:spTree>
    <p:extLst>
      <p:ext uri="{BB962C8B-B14F-4D97-AF65-F5344CB8AC3E}">
        <p14:creationId xmlns:p14="http://schemas.microsoft.com/office/powerpoint/2010/main" val="341437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2C262F-8D7F-4986-83EC-7917B9855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2" b="2"/>
          <a:stretch/>
        </p:blipFill>
        <p:spPr>
          <a:xfrm>
            <a:off x="6368141" y="2067302"/>
            <a:ext cx="5732717" cy="379065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51CB2-4BBE-4A8A-B9F7-06069328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Quarterly Earnings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quarterly earnings per share increased from 1960 through the end of 1980.</a:t>
            </a:r>
          </a:p>
          <a:p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quarter on quarter, there have been marked dips in earnings per share, as evidently seen by the steep downward slopes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221889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CEBC2A17-2C93-4084-87FF-3B1B08919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7933" y="1087461"/>
            <a:ext cx="7347537" cy="468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A1ABD-9B92-459E-B887-A403A0FA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Box Plot of the Quarterly Earnings</a:t>
            </a:r>
          </a:p>
        </p:txBody>
      </p:sp>
    </p:spTree>
    <p:extLst>
      <p:ext uri="{BB962C8B-B14F-4D97-AF65-F5344CB8AC3E}">
        <p14:creationId xmlns:p14="http://schemas.microsoft.com/office/powerpoint/2010/main" val="3427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8C57CBE-E168-42DB-A96F-EDECC1E5E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3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0FA8B-F43B-4CC7-A7CB-5BA66956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Density Plot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density plot of J&amp;J’s earnings per share.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looking at the density plot, it seems like the quarterly earnings per share keep sliding lower.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IS A WRONG INFERENCE.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density plot is to show the PROBABILITY of the quarterly earning lying around a given point, assuming it is a continuous variable.</a:t>
            </a:r>
          </a:p>
        </p:txBody>
      </p:sp>
    </p:spTree>
    <p:extLst>
      <p:ext uri="{BB962C8B-B14F-4D97-AF65-F5344CB8AC3E}">
        <p14:creationId xmlns:p14="http://schemas.microsoft.com/office/powerpoint/2010/main" val="201358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8D94D5-C8C8-40A3-82E9-8A3111F0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8D3F-D2C4-4175-8A70-319DEC95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especially useful in predicting trends in J&amp;J’s stock, and making investment decisions.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plots are also useful in determining important factors like risk, general direction in which the stock is heading, and how valuable the company was in that quarter.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also important to the company’s board as it indicates whether decisions made are reaping rewards or whether they need to rethink their strategy.</a:t>
            </a:r>
          </a:p>
        </p:txBody>
      </p:sp>
    </p:spTree>
    <p:extLst>
      <p:ext uri="{BB962C8B-B14F-4D97-AF65-F5344CB8AC3E}">
        <p14:creationId xmlns:p14="http://schemas.microsoft.com/office/powerpoint/2010/main" val="4251418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Quarterly Earnings Per Johnson and Johnson Share</vt:lpstr>
      <vt:lpstr>Why Is This Information Useful?</vt:lpstr>
      <vt:lpstr>Quarterly Earnings</vt:lpstr>
      <vt:lpstr>A Box Plot of the Quarterly Earnings</vt:lpstr>
      <vt:lpstr>Density Plot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Jhaveri</dc:creator>
  <cp:lastModifiedBy>Rushabh Jhaveri</cp:lastModifiedBy>
  <cp:revision>11</cp:revision>
  <dcterms:created xsi:type="dcterms:W3CDTF">2018-02-01T00:27:38Z</dcterms:created>
  <dcterms:modified xsi:type="dcterms:W3CDTF">2018-02-01T01:22:10Z</dcterms:modified>
</cp:coreProperties>
</file>