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EE00-B20A-4BAA-9397-9121860B7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Moody with </a:t>
            </a:r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68DD0-C7ED-47A9-97A8-1A44EED60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Rushabh Jhaveri</a:t>
            </a:r>
          </a:p>
          <a:p>
            <a:r>
              <a:rPr lang="en-US" dirty="0"/>
              <a:t>RUID: 171008850</a:t>
            </a:r>
          </a:p>
        </p:txBody>
      </p:sp>
    </p:spTree>
    <p:extLst>
      <p:ext uri="{BB962C8B-B14F-4D97-AF65-F5344CB8AC3E}">
        <p14:creationId xmlns:p14="http://schemas.microsoft.com/office/powerpoint/2010/main" val="233112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53BC003-D6B7-4BF0-937D-4A015F6DEB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EC4F9A0-BCF6-49BC-AA9B-0606D949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431646"/>
            <a:ext cx="6391533" cy="39947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014FF2D-4863-43AA-82A7-958E9F7439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ACBEC-7F25-4D7B-B4A2-4D91A555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710FF6-539E-443D-8998-1C534322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rpart</a:t>
            </a:r>
            <a:r>
              <a:rPr lang="en-US" dirty="0">
                <a:solidFill>
                  <a:schemeClr val="bg1"/>
                </a:solidFill>
              </a:rPr>
              <a:t>, we build the tree.</a:t>
            </a:r>
          </a:p>
          <a:p>
            <a:r>
              <a:rPr lang="en-US" dirty="0">
                <a:solidFill>
                  <a:schemeClr val="bg1"/>
                </a:solidFill>
              </a:rPr>
              <a:t>This tree gives us a good idea of what rules to follow to predict the grades.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6783-7825-4DAE-9B6B-B9900149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A270-5315-43E1-9784-D460446F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Using the tree generated by </a:t>
            </a:r>
            <a:r>
              <a:rPr lang="en-US" sz="1200" dirty="0" err="1"/>
              <a:t>rpart</a:t>
            </a:r>
            <a:r>
              <a:rPr lang="en-US" sz="1200" dirty="0"/>
              <a:t>, we were able to determine the rules that govern the allotment of grades. </a:t>
            </a:r>
          </a:p>
          <a:p>
            <a:r>
              <a:rPr lang="en-US" sz="1200" dirty="0"/>
              <a:t>Example: </a:t>
            </a:r>
          </a:p>
          <a:p>
            <a:endParaRPr lang="en-US" sz="1200" dirty="0"/>
          </a:p>
          <a:p>
            <a:r>
              <a:rPr lang="en-US" sz="1200" dirty="0"/>
              <a:t>decision[</a:t>
            </a:r>
            <a:r>
              <a:rPr lang="en-US" sz="1200" dirty="0" err="1"/>
              <a:t>myprediction$SCORE</a:t>
            </a:r>
            <a:r>
              <a:rPr lang="en-US" sz="1200" dirty="0"/>
              <a:t>&lt;51 &amp; </a:t>
            </a:r>
            <a:r>
              <a:rPr lang="en-US" sz="1200" dirty="0" err="1"/>
              <a:t>myprediction$SCORE</a:t>
            </a:r>
            <a:r>
              <a:rPr lang="en-US" sz="1200" dirty="0"/>
              <a:t>&gt;43 &amp; </a:t>
            </a:r>
            <a:r>
              <a:rPr lang="en-US" sz="1200" dirty="0" err="1"/>
              <a:t>myprediction$PARTICIPATION</a:t>
            </a:r>
            <a:r>
              <a:rPr lang="en-US" sz="1200" dirty="0"/>
              <a:t> &gt; 0.5] &lt;- 'C'</a:t>
            </a:r>
          </a:p>
          <a:p>
            <a:endParaRPr lang="en-US" sz="1200" dirty="0"/>
          </a:p>
          <a:p>
            <a:r>
              <a:rPr lang="en-US" sz="1200" dirty="0"/>
              <a:t>decision[</a:t>
            </a:r>
            <a:r>
              <a:rPr lang="en-US" sz="1200" dirty="0" err="1"/>
              <a:t>myprediction$SCORE</a:t>
            </a:r>
            <a:r>
              <a:rPr lang="en-US" sz="1200" dirty="0"/>
              <a:t>&gt;59 &amp; </a:t>
            </a:r>
            <a:r>
              <a:rPr lang="en-US" sz="1200" dirty="0" err="1"/>
              <a:t>myprediction$SCORE</a:t>
            </a:r>
            <a:r>
              <a:rPr lang="en-US" sz="1200" dirty="0"/>
              <a:t>&lt;67 &amp; </a:t>
            </a:r>
            <a:r>
              <a:rPr lang="en-US" sz="1200" dirty="0" err="1"/>
              <a:t>myprediction$PARTICIPATION</a:t>
            </a:r>
            <a:r>
              <a:rPr lang="en-US" sz="1200" dirty="0"/>
              <a:t> &lt; 0.5] &lt;- 'C'</a:t>
            </a:r>
          </a:p>
          <a:p>
            <a:endParaRPr lang="en-US" sz="1200" dirty="0"/>
          </a:p>
          <a:p>
            <a:r>
              <a:rPr lang="en-US" sz="1200" dirty="0"/>
              <a:t>decision[</a:t>
            </a:r>
            <a:r>
              <a:rPr lang="en-US" sz="1200" dirty="0" err="1"/>
              <a:t>myprediction$SCORE</a:t>
            </a:r>
            <a:r>
              <a:rPr lang="en-US" sz="1200" dirty="0"/>
              <a:t>&lt;29 &amp; </a:t>
            </a:r>
            <a:r>
              <a:rPr lang="en-US" sz="1200" dirty="0" err="1"/>
              <a:t>myprediction$SCORE</a:t>
            </a:r>
            <a:r>
              <a:rPr lang="en-US" sz="1200" dirty="0"/>
              <a:t>&gt;24 &amp; </a:t>
            </a:r>
            <a:r>
              <a:rPr lang="en-US" sz="1200" dirty="0" err="1"/>
              <a:t>myprediction$PARTICIPATION</a:t>
            </a:r>
            <a:r>
              <a:rPr lang="en-US" sz="1200" dirty="0"/>
              <a:t> &gt; 0.6] &lt;- 'D'</a:t>
            </a:r>
          </a:p>
          <a:p>
            <a:endParaRPr lang="en-US" sz="1200" dirty="0"/>
          </a:p>
          <a:p>
            <a:r>
              <a:rPr lang="en-US" sz="1200" dirty="0"/>
              <a:t>decision[</a:t>
            </a:r>
            <a:r>
              <a:rPr lang="en-US" sz="1200" dirty="0" err="1"/>
              <a:t>myprediction$SCORE</a:t>
            </a:r>
            <a:r>
              <a:rPr lang="en-US" sz="1200" dirty="0"/>
              <a:t>&lt;80 &amp; </a:t>
            </a:r>
            <a:r>
              <a:rPr lang="en-US" sz="1200" dirty="0" err="1"/>
              <a:t>myprediction$SCORE</a:t>
            </a:r>
            <a:r>
              <a:rPr lang="en-US" sz="1200" dirty="0"/>
              <a:t>&gt;73.8 &amp; </a:t>
            </a:r>
            <a:r>
              <a:rPr lang="en-US" sz="1200" dirty="0" err="1"/>
              <a:t>myprediction$PARTICIPATION</a:t>
            </a:r>
            <a:r>
              <a:rPr lang="en-US" sz="1200" dirty="0"/>
              <a:t> &lt; 0.5] &lt;- 'B'</a:t>
            </a:r>
          </a:p>
        </p:txBody>
      </p:sp>
    </p:spTree>
    <p:extLst>
      <p:ext uri="{BB962C8B-B14F-4D97-AF65-F5344CB8AC3E}">
        <p14:creationId xmlns:p14="http://schemas.microsoft.com/office/powerpoint/2010/main" val="411279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A111-C555-4A38-9A56-7D42099F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FBB7-DC12-4633-954B-93250018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rpart</a:t>
            </a:r>
            <a:r>
              <a:rPr lang="en-US" dirty="0"/>
              <a:t>, on the training data, Kaggle gave me a accuracy of ~87%. </a:t>
            </a:r>
          </a:p>
          <a:p>
            <a:endParaRPr lang="en-US" dirty="0"/>
          </a:p>
          <a:p>
            <a:r>
              <a:rPr lang="en-US" dirty="0"/>
              <a:t>This is good, but it can definitely be improved upon. </a:t>
            </a:r>
          </a:p>
          <a:p>
            <a:endParaRPr lang="en-US" dirty="0"/>
          </a:p>
          <a:p>
            <a:r>
              <a:rPr lang="en-US" dirty="0"/>
              <a:t>The usage of </a:t>
            </a:r>
            <a:r>
              <a:rPr lang="en-US" dirty="0" err="1"/>
              <a:t>rpart</a:t>
            </a:r>
            <a:r>
              <a:rPr lang="en-US" dirty="0"/>
              <a:t> and decision trees drastically improved my prediction accuracy from the previous prediction challenge (75% to 87%).</a:t>
            </a:r>
          </a:p>
        </p:txBody>
      </p:sp>
    </p:spTree>
    <p:extLst>
      <p:ext uri="{BB962C8B-B14F-4D97-AF65-F5344CB8AC3E}">
        <p14:creationId xmlns:p14="http://schemas.microsoft.com/office/powerpoint/2010/main" val="1542980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205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Moody with RPart</vt:lpstr>
      <vt:lpstr>Using RPart</vt:lpstr>
      <vt:lpstr>The Rules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Moody with RPart</dc:title>
  <dc:creator>Rushabh Jhaveri</dc:creator>
  <cp:lastModifiedBy>Rushabh Jhaveri</cp:lastModifiedBy>
  <cp:revision>1</cp:revision>
  <dcterms:created xsi:type="dcterms:W3CDTF">2018-04-07T03:26:01Z</dcterms:created>
  <dcterms:modified xsi:type="dcterms:W3CDTF">2018-04-07T03:32:44Z</dcterms:modified>
</cp:coreProperties>
</file>