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AD8B-B431-414E-AD3E-6C107689F5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Political preferences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19265-154F-4CA8-AD6F-AAF6805913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Rushabh Jhaveri </a:t>
            </a:r>
          </a:p>
          <a:p>
            <a:r>
              <a:rPr lang="en-US" dirty="0"/>
              <a:t>NetID: rrj28</a:t>
            </a:r>
          </a:p>
        </p:txBody>
      </p:sp>
    </p:spTree>
    <p:extLst>
      <p:ext uri="{BB962C8B-B14F-4D97-AF65-F5344CB8AC3E}">
        <p14:creationId xmlns:p14="http://schemas.microsoft.com/office/powerpoint/2010/main" val="419889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803E180-163D-43D8-8CEE-047CCB024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435392"/>
            <a:ext cx="6095593" cy="382498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3852DD-3489-488F-A208-91311E5B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simple </a:t>
            </a:r>
            <a:r>
              <a:rPr lang="en-US" dirty="0" err="1"/>
              <a:t>rpart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A3911F-FD84-4590-A421-47F6CEBC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Using just </a:t>
            </a:r>
            <a:r>
              <a:rPr lang="en-US" dirty="0" err="1"/>
              <a:t>rpart</a:t>
            </a:r>
            <a:r>
              <a:rPr lang="en-US" dirty="0"/>
              <a:t> with no controls, and using all the attributes, we get the following decision tree. </a:t>
            </a:r>
          </a:p>
          <a:p>
            <a:r>
              <a:rPr lang="en-US" dirty="0"/>
              <a:t>On performing cross-validation and calculating the error, we get an error of 0.21675.</a:t>
            </a:r>
          </a:p>
          <a:p>
            <a:r>
              <a:rPr lang="en-US" dirty="0"/>
              <a:t>We can still improve upon our prediction.</a:t>
            </a:r>
          </a:p>
        </p:txBody>
      </p:sp>
    </p:spTree>
    <p:extLst>
      <p:ext uri="{BB962C8B-B14F-4D97-AF65-F5344CB8AC3E}">
        <p14:creationId xmlns:p14="http://schemas.microsoft.com/office/powerpoint/2010/main" val="297974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321A-0156-40B2-8F46-8982C8B5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</a:t>
            </a:r>
            <a:r>
              <a:rPr lang="en-US" dirty="0" err="1"/>
              <a:t>minsplit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95BE8-DD97-4A62-A49D-F9A3ABCD3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then decided to toy with the value of </a:t>
            </a:r>
            <a:r>
              <a:rPr lang="en-US" dirty="0" err="1"/>
              <a:t>minsplit</a:t>
            </a:r>
            <a:r>
              <a:rPr lang="en-US" dirty="0"/>
              <a:t>.</a:t>
            </a:r>
          </a:p>
          <a:p>
            <a:r>
              <a:rPr lang="en-US" dirty="0"/>
              <a:t>Initially, I set </a:t>
            </a:r>
            <a:r>
              <a:rPr lang="en-US" dirty="0" err="1"/>
              <a:t>minsplit</a:t>
            </a:r>
            <a:r>
              <a:rPr lang="en-US" dirty="0"/>
              <a:t> = 50, and got the same accuracy as before. </a:t>
            </a:r>
          </a:p>
          <a:p>
            <a:r>
              <a:rPr lang="en-US" dirty="0"/>
              <a:t>On increasing the </a:t>
            </a:r>
            <a:r>
              <a:rPr lang="en-US" dirty="0" err="1"/>
              <a:t>minsplit</a:t>
            </a:r>
            <a:r>
              <a:rPr lang="en-US" dirty="0"/>
              <a:t> to 100, 200, and 300, the error increased. </a:t>
            </a:r>
          </a:p>
          <a:p>
            <a:r>
              <a:rPr lang="en-US" dirty="0"/>
              <a:t>On decreasing the </a:t>
            </a:r>
            <a:r>
              <a:rPr lang="en-US" dirty="0" err="1"/>
              <a:t>minsplit</a:t>
            </a:r>
            <a:r>
              <a:rPr lang="en-US" dirty="0"/>
              <a:t> to 25, 10, and 5, the error remained the same.</a:t>
            </a:r>
          </a:p>
        </p:txBody>
      </p:sp>
    </p:spTree>
    <p:extLst>
      <p:ext uri="{BB962C8B-B14F-4D97-AF65-F5344CB8AC3E}">
        <p14:creationId xmlns:p14="http://schemas.microsoft.com/office/powerpoint/2010/main" val="288453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4767-C59A-41E1-B4F5-7A19E978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1E2B5-181C-4BA0-9A0E-C7AFCD0B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</a:t>
            </a:r>
            <a:r>
              <a:rPr lang="en-US" dirty="0" err="1"/>
              <a:t>minsplit</a:t>
            </a:r>
            <a:r>
              <a:rPr lang="en-US" dirty="0"/>
              <a:t> did not yield any tangible results, I decided that maybe some attributes were resulting in overfitting of the data.</a:t>
            </a:r>
          </a:p>
          <a:p>
            <a:r>
              <a:rPr lang="en-US" dirty="0"/>
              <a:t>I removed attributes one by one, and cross-validated the results. </a:t>
            </a:r>
          </a:p>
          <a:p>
            <a:r>
              <a:rPr lang="en-US" dirty="0"/>
              <a:t>In this process, I realized that only 3 attributes had significant impact – favorite song, shoe size, and time since doctor’s visit.</a:t>
            </a:r>
          </a:p>
          <a:p>
            <a:r>
              <a:rPr lang="en-US" dirty="0"/>
              <a:t>Out of these, the favorite song attribute was overfitting the data, and thus, I removed it from consideration.</a:t>
            </a:r>
          </a:p>
          <a:p>
            <a:r>
              <a:rPr lang="en-US" dirty="0"/>
              <a:t>This gave me an accuracy of 95.3 on the training data.</a:t>
            </a:r>
          </a:p>
          <a:p>
            <a:r>
              <a:rPr lang="en-US" dirty="0"/>
              <a:t>I was not able to submit this new CSV as I had run out of submissions, and thus my final Kaggle accuracy was only ~29.5%.</a:t>
            </a:r>
          </a:p>
        </p:txBody>
      </p:sp>
    </p:spTree>
    <p:extLst>
      <p:ext uri="{BB962C8B-B14F-4D97-AF65-F5344CB8AC3E}">
        <p14:creationId xmlns:p14="http://schemas.microsoft.com/office/powerpoint/2010/main" val="3251069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125</TotalTime>
  <Words>242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Political preferences</vt:lpstr>
      <vt:lpstr>simple rpart</vt:lpstr>
      <vt:lpstr>Playing with minsplit</vt:lpstr>
      <vt:lpstr>Playing with attributes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Political preferences</dc:title>
  <dc:creator>Rushabh Jhaveri</dc:creator>
  <cp:lastModifiedBy>Rushabh Jhaveri</cp:lastModifiedBy>
  <cp:revision>5</cp:revision>
  <dcterms:created xsi:type="dcterms:W3CDTF">2018-04-13T23:53:23Z</dcterms:created>
  <dcterms:modified xsi:type="dcterms:W3CDTF">2018-04-14T01:58:28Z</dcterms:modified>
</cp:coreProperties>
</file>