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9E861-E934-4434-940A-9F4A4CAF66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much does a student earn?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5887E-AB1B-4721-A4D1-A8EA53DE4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Rushabh Jhaveri</a:t>
            </a:r>
          </a:p>
          <a:p>
            <a:r>
              <a:rPr lang="en-US" sz="2800" dirty="0" err="1"/>
              <a:t>ruid</a:t>
            </a:r>
            <a:r>
              <a:rPr lang="en-US" sz="2800" dirty="0"/>
              <a:t>: 1718850</a:t>
            </a:r>
          </a:p>
        </p:txBody>
      </p:sp>
    </p:spTree>
    <p:extLst>
      <p:ext uri="{BB962C8B-B14F-4D97-AF65-F5344CB8AC3E}">
        <p14:creationId xmlns:p14="http://schemas.microsoft.com/office/powerpoint/2010/main" val="30402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C964-49DB-484A-B206-68E1A096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prediction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53A91-1A59-45D4-B10B-16A567A77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the PDF file given in resources, there were many different machine learning tools listed for developing a prediction model.</a:t>
            </a:r>
          </a:p>
          <a:p>
            <a:r>
              <a:rPr lang="en-US" sz="2400" dirty="0"/>
              <a:t>I decided to compare some of the tools and did some research on the internet.</a:t>
            </a:r>
          </a:p>
          <a:p>
            <a:r>
              <a:rPr lang="en-US" sz="2400" dirty="0"/>
              <a:t>Of the various tools, I decided to choose Random Forest.</a:t>
            </a:r>
          </a:p>
        </p:txBody>
      </p:sp>
    </p:spTree>
    <p:extLst>
      <p:ext uri="{BB962C8B-B14F-4D97-AF65-F5344CB8AC3E}">
        <p14:creationId xmlns:p14="http://schemas.microsoft.com/office/powerpoint/2010/main" val="79807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F27F-C3A0-4EEE-85AB-0A39D355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F4D8E-9A78-494F-88B4-C209B77DD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 used random forest to predict the Earnings variable, and used all the other attributes to make the prediction mode.</a:t>
            </a:r>
          </a:p>
          <a:p>
            <a:r>
              <a:rPr lang="en-US" sz="2400" dirty="0"/>
              <a:t>Code:</a:t>
            </a:r>
          </a:p>
          <a:p>
            <a:r>
              <a:rPr lang="en-US" sz="2400" dirty="0" err="1"/>
              <a:t>rf</a:t>
            </a:r>
            <a:r>
              <a:rPr lang="en-US" sz="2400" dirty="0"/>
              <a:t>&lt;-</a:t>
            </a:r>
            <a:r>
              <a:rPr lang="en-US" sz="2400" dirty="0" err="1"/>
              <a:t>randomForest</a:t>
            </a:r>
            <a:r>
              <a:rPr lang="en-US" sz="2400" dirty="0"/>
              <a:t>(Earnings ~ GPA+Number_Of_Professional_Connections+Major+Graduation_Year+Height+Number_Of_Credits+Number_Of_Parking_Tickets, data = train)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958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BC25-4BBA-4B4C-860D-C63F7DC7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mean square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4535D-6EFF-4543-BBA0-D8EA32535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Based on the prediction generated by random forest, I calculated the mean square error on the training data.</a:t>
            </a:r>
          </a:p>
          <a:p>
            <a:r>
              <a:rPr lang="en-US" sz="2400" dirty="0"/>
              <a:t>Code:</a:t>
            </a:r>
          </a:p>
          <a:p>
            <a:r>
              <a:rPr lang="en-US" sz="2400" dirty="0" err="1"/>
              <a:t>pred</a:t>
            </a:r>
            <a:r>
              <a:rPr lang="en-US" sz="2400" dirty="0"/>
              <a:t>&lt;-predict(</a:t>
            </a:r>
            <a:r>
              <a:rPr lang="en-US" sz="2400" dirty="0" err="1"/>
              <a:t>rf</a:t>
            </a:r>
            <a:r>
              <a:rPr lang="en-US" sz="2400" dirty="0"/>
              <a:t>, </a:t>
            </a:r>
            <a:r>
              <a:rPr lang="en-US" sz="2400" dirty="0" err="1"/>
              <a:t>newdata</a:t>
            </a:r>
            <a:r>
              <a:rPr lang="en-US" sz="2400" dirty="0"/>
              <a:t> = train)</a:t>
            </a:r>
          </a:p>
          <a:p>
            <a:r>
              <a:rPr lang="en-US" sz="2400" dirty="0"/>
              <a:t>mean((</a:t>
            </a:r>
            <a:r>
              <a:rPr lang="en-US" sz="2400" dirty="0" err="1"/>
              <a:t>pred</a:t>
            </a:r>
            <a:r>
              <a:rPr lang="en-US" sz="2400" dirty="0"/>
              <a:t> - </a:t>
            </a:r>
            <a:r>
              <a:rPr lang="en-US" sz="2400" dirty="0" err="1"/>
              <a:t>train$Earnings</a:t>
            </a:r>
            <a:r>
              <a:rPr lang="en-US" sz="2400" dirty="0"/>
              <a:t>)^2)</a:t>
            </a:r>
          </a:p>
          <a:p>
            <a:r>
              <a:rPr lang="en-US" sz="2400" dirty="0"/>
              <a:t>The mean squared error came out to be around ~14,245</a:t>
            </a:r>
          </a:p>
        </p:txBody>
      </p:sp>
    </p:spTree>
    <p:extLst>
      <p:ext uri="{BB962C8B-B14F-4D97-AF65-F5344CB8AC3E}">
        <p14:creationId xmlns:p14="http://schemas.microsoft.com/office/powerpoint/2010/main" val="103717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3AF0-A33D-4149-A180-4D67E088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324EE-C03C-4ED3-B7FC-9F28145B1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 then submitted my submission file based on the prediction model generated by Random Forest.</a:t>
            </a:r>
          </a:p>
          <a:p>
            <a:r>
              <a:rPr lang="en-US" sz="2400" dirty="0"/>
              <a:t>I got a score of 168.56671, which put me in 15</a:t>
            </a:r>
            <a:r>
              <a:rPr lang="en-US" sz="2400" baseline="30000" dirty="0"/>
              <a:t>th</a:t>
            </a:r>
            <a:r>
              <a:rPr lang="en-US" sz="2400" dirty="0"/>
              <a:t> place when I submitted, on the training data. </a:t>
            </a:r>
          </a:p>
          <a:p>
            <a:r>
              <a:rPr lang="en-US" sz="2400" dirty="0"/>
              <a:t>This is definitely good, but there is definitely scope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4142200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157</TotalTime>
  <Words>245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how much does a student earn?</vt:lpstr>
      <vt:lpstr>choosing a prediction model</vt:lpstr>
      <vt:lpstr>Using random forest</vt:lpstr>
      <vt:lpstr>Calculating the mean square error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much does a student earn?</dc:title>
  <dc:creator>Rushabh Jhaveri</dc:creator>
  <cp:lastModifiedBy>Rushabh Jhaveri</cp:lastModifiedBy>
  <cp:revision>8</cp:revision>
  <dcterms:created xsi:type="dcterms:W3CDTF">2018-04-20T11:52:20Z</dcterms:created>
  <dcterms:modified xsi:type="dcterms:W3CDTF">2018-04-21T00:05:51Z</dcterms:modified>
</cp:coreProperties>
</file>