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A537-B502-4B2B-BEEC-5BEB3390E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Who is friends with whom?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812FA-6B26-4013-B274-070133118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Rushabh Jhaveri</a:t>
            </a:r>
          </a:p>
          <a:p>
            <a:r>
              <a:rPr lang="en-US" sz="2400" dirty="0"/>
              <a:t>RUID: 171008850</a:t>
            </a:r>
          </a:p>
        </p:txBody>
      </p:sp>
    </p:spTree>
    <p:extLst>
      <p:ext uri="{BB962C8B-B14F-4D97-AF65-F5344CB8AC3E}">
        <p14:creationId xmlns:p14="http://schemas.microsoft.com/office/powerpoint/2010/main" val="88352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4665-5D4A-4CE4-BE23-1266377E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2947-9A9B-4320-9D9C-3B085149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I did was to explore different prediction tools to see which generated a model that yielded the most accuracy.</a:t>
            </a:r>
          </a:p>
          <a:p>
            <a:r>
              <a:rPr lang="en-US" dirty="0"/>
              <a:t>The first tool I tried was </a:t>
            </a:r>
            <a:r>
              <a:rPr lang="en-US" dirty="0" err="1"/>
              <a:t>rpart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 err="1"/>
              <a:t>rpart</a:t>
            </a:r>
            <a:r>
              <a:rPr lang="en-US" dirty="0"/>
              <a:t> decision tree only yielded one node, as it could not find any good predictors among attributes/columns as provided in the data. </a:t>
            </a:r>
          </a:p>
          <a:p>
            <a:r>
              <a:rPr lang="en-US" dirty="0"/>
              <a:t>Thus, I realized I had to try other tools.</a:t>
            </a:r>
          </a:p>
        </p:txBody>
      </p:sp>
    </p:spTree>
    <p:extLst>
      <p:ext uri="{BB962C8B-B14F-4D97-AF65-F5344CB8AC3E}">
        <p14:creationId xmlns:p14="http://schemas.microsoft.com/office/powerpoint/2010/main" val="118784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C893-6D7A-4EBB-9CBA-BC0ADF4E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other predicting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DEB1-6851-4BAC-87CF-5C7654DB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tools I tried were random forest, neural networks, SVM, and Naïve Bayes’. </a:t>
            </a:r>
          </a:p>
          <a:p>
            <a:r>
              <a:rPr lang="en-US" dirty="0"/>
              <a:t>Of these tools, Naïve Bayes’ yielded the highest accuracy. </a:t>
            </a:r>
          </a:p>
          <a:p>
            <a:r>
              <a:rPr lang="en-US" dirty="0"/>
              <a:t>However, it was still only 57% accurate on the training data. </a:t>
            </a:r>
          </a:p>
          <a:p>
            <a:r>
              <a:rPr lang="en-US" dirty="0"/>
              <a:t>The next step was to try and improve this accuracy. </a:t>
            </a:r>
          </a:p>
        </p:txBody>
      </p:sp>
    </p:spTree>
    <p:extLst>
      <p:ext uri="{BB962C8B-B14F-4D97-AF65-F5344CB8AC3E}">
        <p14:creationId xmlns:p14="http://schemas.microsoft.com/office/powerpoint/2010/main" val="191885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DD32-8D45-44A8-B00D-F9AB2643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accuracy of my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01EB-A1F0-4856-9BC7-542CF124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various methods to try and improve the accuracy of my model.</a:t>
            </a:r>
          </a:p>
          <a:p>
            <a:r>
              <a:rPr lang="en-US" dirty="0"/>
              <a:t>The first thing I tried was to use </a:t>
            </a:r>
            <a:r>
              <a:rPr lang="en-US" dirty="0" err="1"/>
              <a:t>rpart</a:t>
            </a:r>
            <a:r>
              <a:rPr lang="en-US" dirty="0"/>
              <a:t> with control parameters to see if it helped the accuracy. </a:t>
            </a:r>
          </a:p>
          <a:p>
            <a:r>
              <a:rPr lang="en-US" dirty="0"/>
              <a:t>It increased the accuracy, but it was still less than that of Naïve Bayes.</a:t>
            </a:r>
          </a:p>
          <a:p>
            <a:r>
              <a:rPr lang="en-US" dirty="0"/>
              <a:t>I made various plots to see how various attributes affected whether two people were friends or not.</a:t>
            </a:r>
          </a:p>
          <a:p>
            <a:r>
              <a:rPr lang="en-US" dirty="0"/>
              <a:t>Most of these relations came out to be more or less independent.</a:t>
            </a:r>
          </a:p>
          <a:p>
            <a:r>
              <a:rPr lang="en-US" dirty="0"/>
              <a:t>I also tried to find out how to control / prune a random forest, but it did not help.</a:t>
            </a:r>
          </a:p>
          <a:p>
            <a:r>
              <a:rPr lang="en-US" dirty="0"/>
              <a:t>In all of these attempts, the accuracy either remained the same, or greater than </a:t>
            </a:r>
            <a:r>
              <a:rPr lang="en-US" dirty="0" err="1"/>
              <a:t>rpart</a:t>
            </a:r>
            <a:r>
              <a:rPr lang="en-US" dirty="0"/>
              <a:t> but less than Naïve Bayes.</a:t>
            </a:r>
          </a:p>
        </p:txBody>
      </p:sp>
    </p:spTree>
    <p:extLst>
      <p:ext uri="{BB962C8B-B14F-4D97-AF65-F5344CB8AC3E}">
        <p14:creationId xmlns:p14="http://schemas.microsoft.com/office/powerpoint/2010/main" val="158358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7C3D-0437-475A-BD18-9CE02B61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3B84-1287-4CD0-AADE-89E6354C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submission deadline is nearing, I could only stick to my initial submission with Naïve Bayes.</a:t>
            </a:r>
          </a:p>
          <a:p>
            <a:r>
              <a:rPr lang="en-US" dirty="0"/>
              <a:t>However, I do intend to play around with this data, as I believe there is some hidden trend.</a:t>
            </a:r>
          </a:p>
          <a:p>
            <a:r>
              <a:rPr lang="en-US" dirty="0"/>
              <a:t>I believe this trend is what governs whether two people are friends or not. </a:t>
            </a:r>
          </a:p>
        </p:txBody>
      </p:sp>
    </p:spTree>
    <p:extLst>
      <p:ext uri="{BB962C8B-B14F-4D97-AF65-F5344CB8AC3E}">
        <p14:creationId xmlns:p14="http://schemas.microsoft.com/office/powerpoint/2010/main" val="260928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</TotalTime>
  <Words>308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Who is friends with whom?</vt:lpstr>
      <vt:lpstr>finding a prediction model</vt:lpstr>
      <vt:lpstr>Trying other predicting tools</vt:lpstr>
      <vt:lpstr>Improving the accuracy of my model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friends with whom?</dc:title>
  <dc:creator>Rushabh Jhaveri</dc:creator>
  <cp:lastModifiedBy>Rushabh Jhaveri</cp:lastModifiedBy>
  <cp:revision>7</cp:revision>
  <dcterms:created xsi:type="dcterms:W3CDTF">2018-04-25T18:27:38Z</dcterms:created>
  <dcterms:modified xsi:type="dcterms:W3CDTF">2018-04-25T19:00:02Z</dcterms:modified>
</cp:coreProperties>
</file>