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habh Jhaveri" initials="RJ" lastIdx="1" clrIdx="0">
    <p:extLst>
      <p:ext uri="{19B8F6BF-5375-455C-9EA6-DF929625EA0E}">
        <p15:presenceInfo xmlns:p15="http://schemas.microsoft.com/office/powerpoint/2012/main" userId="5d1a2bf02089b9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1T11:41:46.120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2701B-429C-485D-A420-EB864F1B18B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14BB6-8D1E-4CD4-A158-5905AAE6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1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8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61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09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73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0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5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4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4CC9-38A6-44AB-BBDA-04FA1190C06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61127-F914-43C6-BAA6-CB9737E8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4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UFORC/ufo-sighting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E6AB-F796-4C7E-A1C2-3763074B0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101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CC9A537-1B7D-43BB-8CDE-60CC6DE17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1286" y="3753735"/>
            <a:ext cx="1828800" cy="685800"/>
          </a:xfrm>
        </p:spPr>
        <p:txBody>
          <a:bodyPr>
            <a:noAutofit/>
          </a:bodyPr>
          <a:lstStyle/>
          <a:p>
            <a:r>
              <a:rPr lang="en-US" sz="1600" dirty="0"/>
              <a:t>Rushabh Jhaveri</a:t>
            </a:r>
          </a:p>
          <a:p>
            <a:r>
              <a:rPr lang="en-US" sz="1600" dirty="0" err="1"/>
              <a:t>NetID</a:t>
            </a:r>
            <a:r>
              <a:rPr lang="en-US" sz="1600" dirty="0"/>
              <a:t>: rrj28</a:t>
            </a:r>
          </a:p>
        </p:txBody>
      </p:sp>
    </p:spTree>
    <p:extLst>
      <p:ext uri="{BB962C8B-B14F-4D97-AF65-F5344CB8AC3E}">
        <p14:creationId xmlns:p14="http://schemas.microsoft.com/office/powerpoint/2010/main" val="42541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6607-4B58-4FEC-9A77-F8578588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Interesting dataset – ufo sightings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C505-8245-48D1-AC26-E882F521C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URL: </a:t>
            </a:r>
            <a:r>
              <a:rPr lang="en-US" sz="2800" dirty="0">
                <a:hlinkClick r:id="rId2"/>
              </a:rPr>
              <a:t>https://www.kaggle.com/NUFORC/ufo-sightings</a:t>
            </a:r>
            <a:endParaRPr lang="en-US" sz="2800" dirty="0"/>
          </a:p>
          <a:p>
            <a:r>
              <a:rPr lang="en-US" sz="2800" dirty="0"/>
              <a:t>This dataset contains more than 80,000 reports of UFO sightings in the last century, all over the globe.</a:t>
            </a:r>
          </a:p>
          <a:p>
            <a:r>
              <a:rPr lang="en-US" sz="2800" dirty="0"/>
              <a:t>The data includes the city, state, time, [brief] description, and duration of each UFO sighting.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838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ufo sightings and time of day">
            <a:extLst>
              <a:ext uri="{FF2B5EF4-FFF2-40B4-BE49-F238E27FC236}">
                <a16:creationId xmlns:a16="http://schemas.microsoft.com/office/drawing/2014/main" id="{F2EBD0A4-935C-4AA1-B827-E09907A4B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88" y="747059"/>
            <a:ext cx="4663920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0930A9-ACA8-471A-BE65-9DE648BFE707}"/>
              </a:ext>
            </a:extLst>
          </p:cNvPr>
          <p:cNvSpPr txBox="1"/>
          <p:nvPr/>
        </p:nvSpPr>
        <p:spPr>
          <a:xfrm>
            <a:off x="41835" y="1595718"/>
            <a:ext cx="7040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Interesting Uses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42D9F-5722-4F1D-864C-B5230AA25370}"/>
              </a:ext>
            </a:extLst>
          </p:cNvPr>
          <p:cNvSpPr txBox="1"/>
          <p:nvPr/>
        </p:nvSpPr>
        <p:spPr>
          <a:xfrm>
            <a:off x="41835" y="2450353"/>
            <a:ext cx="69984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data can be used in an endless number of interesting 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 would use this data set to make a plot of UFO sightings against time / weather / light conditions when the eyes are most susceptible to optical illusions.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 would then use this plot to analyze “purported” UFO sightings at such times and try to filter out sightings that are actually just optical illusions / hallucinations.</a:t>
            </a:r>
          </a:p>
        </p:txBody>
      </p:sp>
    </p:spTree>
    <p:extLst>
      <p:ext uri="{BB962C8B-B14F-4D97-AF65-F5344CB8AC3E}">
        <p14:creationId xmlns:p14="http://schemas.microsoft.com/office/powerpoint/2010/main" val="206371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ED91-F2C4-4376-BEB8-CEE07DD9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could this data set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1D0C-D63B-404B-97C4-C5ACD9495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dirty="0"/>
              <a:t>This data set can be used to answer many interesting questions, such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number of UFO sightings per capita? </a:t>
            </a:r>
          </a:p>
          <a:p>
            <a:endParaRPr lang="en-US" dirty="0"/>
          </a:p>
        </p:txBody>
      </p:sp>
      <p:pic>
        <p:nvPicPr>
          <p:cNvPr id="4100" name="Picture 4" descr="Image result for ufo sightings by state">
            <a:extLst>
              <a:ext uri="{FF2B5EF4-FFF2-40B4-BE49-F238E27FC236}">
                <a16:creationId xmlns:a16="http://schemas.microsoft.com/office/drawing/2014/main" id="{2E91C427-E4FC-43B6-AAEA-6F79D66D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62" y="2691186"/>
            <a:ext cx="4184937" cy="252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34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B281-E1B9-4C60-8BC2-3F14EC51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could this data set be used for? (Contd.)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C6D89-D2FD-48D0-8BFE-DA3EBEB4D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TO PLOT THE TOTAL NUMBER OF UFO SIGHTINGS PER YEAR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341C5-5C2E-46C0-B1E9-27E28B1148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B5F9DB-1166-4237-96EF-D051B680D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TO COMPARE THE NUMBER OF UFO SIGHTINGS IN DIFFERENT STATES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0C744E-A464-4FE6-A3FC-6F1083ADF68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6F5BC1-93E3-427C-ADEA-9CC4A99D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32665"/>
            <a:ext cx="5308600" cy="3086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634E8C-8796-47FA-A689-2421497DE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025" y="3132665"/>
            <a:ext cx="5334000" cy="308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7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2B038E-0212-402F-8734-368893A5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use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FC158-F3C8-4D8B-8680-D0ACB9AB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163235" cy="4024125"/>
          </a:xfrm>
        </p:spPr>
        <p:txBody>
          <a:bodyPr/>
          <a:lstStyle/>
          <a:p>
            <a:r>
              <a:rPr lang="en-US" dirty="0"/>
              <a:t>This data can also be used for more complex analysis, such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scatter plot that analyzes the area concentration of UFO sightings in a particular state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F33A0F-C832-49D1-BCCA-589F36EB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072" y="1870636"/>
            <a:ext cx="4799106" cy="47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0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7A18-BBE9-44EB-8D10-79C11EE5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9675-5F37-4CB1-AC4B-F1F2D1A9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of UFO sightings is a unique, and definitely unconventional and susceptible to error.</a:t>
            </a:r>
          </a:p>
          <a:p>
            <a:r>
              <a:rPr lang="en-US" dirty="0"/>
              <a:t>However, it is a strong tool in being able to distill out misattributed “sightings”.</a:t>
            </a:r>
          </a:p>
          <a:p>
            <a:r>
              <a:rPr lang="en-US" dirty="0"/>
              <a:t>These misattributed sightings can be eliminated as optical illusions, hallucinations, military testing of equipment / weapons, etc.</a:t>
            </a:r>
          </a:p>
          <a:p>
            <a:r>
              <a:rPr lang="en-US" dirty="0"/>
              <a:t>However, this does not eliminate all the data in this data set, which begs the question..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4000" dirty="0"/>
              <a:t>ARE WE REALLY ALONE?</a:t>
            </a:r>
          </a:p>
        </p:txBody>
      </p:sp>
    </p:spTree>
    <p:extLst>
      <p:ext uri="{BB962C8B-B14F-4D97-AF65-F5344CB8AC3E}">
        <p14:creationId xmlns:p14="http://schemas.microsoft.com/office/powerpoint/2010/main" val="37937042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414</TotalTime>
  <Words>322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Data 101 </vt:lpstr>
      <vt:lpstr>Interesting dataset – ufo sightings</vt:lpstr>
      <vt:lpstr>PowerPoint Presentation</vt:lpstr>
      <vt:lpstr>What could this data set be used for?</vt:lpstr>
      <vt:lpstr>What could this data set be used for? (Contd.)</vt:lpstr>
      <vt:lpstr>a more complex use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101 </dc:title>
  <dc:creator>Rushabh Jhaveri</dc:creator>
  <cp:lastModifiedBy>Rushabh Jhaveri</cp:lastModifiedBy>
  <cp:revision>28</cp:revision>
  <dcterms:created xsi:type="dcterms:W3CDTF">2018-01-20T22:30:53Z</dcterms:created>
  <dcterms:modified xsi:type="dcterms:W3CDTF">2018-01-21T16:44:04Z</dcterms:modified>
</cp:coreProperties>
</file>