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6" r:id="rId7"/>
    <p:sldId id="267" r:id="rId8"/>
    <p:sldId id="268" r:id="rId9"/>
    <p:sldId id="270" r:id="rId10"/>
    <p:sldId id="261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4/11/2017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4/11/2017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4/11/2017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4/11/2017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4/11/2017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4/11/2017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embedded.com/" TargetMode="External"/><Relationship Id="rId2" Type="http://schemas.openxmlformats.org/officeDocument/2006/relationships/hyperlink" Target="https://www.engineersgarag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ircuitstoday.com/" TargetMode="External"/><Relationship Id="rId4" Type="http://schemas.openxmlformats.org/officeDocument/2006/relationships/hyperlink" Target="http://robokits.co.i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5412" y="1383407"/>
            <a:ext cx="9689056" cy="1179489"/>
          </a:xfrm>
        </p:spPr>
        <p:txBody>
          <a:bodyPr/>
          <a:lstStyle/>
          <a:p>
            <a:r>
              <a:rPr lang="en-IN" sz="6000" dirty="0" smtClean="0">
                <a:latin typeface="Segoe Print" panose="02000600000000000000" pitchFamily="2" charset="0"/>
              </a:rPr>
              <a:t>Action Repeating Robot</a:t>
            </a:r>
            <a:endParaRPr lang="en-IN" sz="6000" dirty="0">
              <a:latin typeface="Segoe Print" panose="020006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9701" y="5195943"/>
            <a:ext cx="4522299" cy="1662057"/>
          </a:xfrm>
        </p:spPr>
        <p:txBody>
          <a:bodyPr>
            <a:normAutofit fontScale="92500"/>
          </a:bodyPr>
          <a:lstStyle/>
          <a:p>
            <a:r>
              <a:rPr lang="en-IN" dirty="0"/>
              <a:t>01FB14EEE126  -  Rushabh k </a:t>
            </a:r>
            <a:r>
              <a:rPr lang="en-IN" dirty="0" smtClean="0"/>
              <a:t>Patel</a:t>
            </a:r>
          </a:p>
          <a:p>
            <a:r>
              <a:rPr lang="en-IN" dirty="0" smtClean="0"/>
              <a:t>01FB14EEE077  -  Sanjay k m </a:t>
            </a:r>
          </a:p>
          <a:p>
            <a:r>
              <a:rPr lang="en-IN" dirty="0" smtClean="0"/>
              <a:t>01FB14EEE101  -  Suraj B Ghale</a:t>
            </a:r>
          </a:p>
          <a:p>
            <a:r>
              <a:rPr lang="en-IN" dirty="0" smtClean="0"/>
              <a:t>01FB14EEE084  </a:t>
            </a:r>
            <a:r>
              <a:rPr lang="en-IN" dirty="0"/>
              <a:t>-  Shishir Shastri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08058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2544" y="581507"/>
            <a:ext cx="3685991" cy="1401839"/>
          </a:xfrm>
        </p:spPr>
        <p:txBody>
          <a:bodyPr/>
          <a:lstStyle/>
          <a:p>
            <a:pPr algn="ctr"/>
            <a:r>
              <a:rPr lang="en-IN" sz="8000" dirty="0" smtClean="0"/>
              <a:t>Q&amp;A</a:t>
            </a:r>
            <a:endParaRPr lang="en-IN" sz="8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2" y="2637764"/>
            <a:ext cx="4042675" cy="28433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464" y="2637764"/>
            <a:ext cx="5196381" cy="226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1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298" y="2526217"/>
            <a:ext cx="9404723" cy="1400530"/>
          </a:xfrm>
        </p:spPr>
        <p:txBody>
          <a:bodyPr/>
          <a:lstStyle/>
          <a:p>
            <a:pPr algn="ctr"/>
            <a:r>
              <a:rPr lang="en-IN" sz="9600" dirty="0" smtClean="0">
                <a:solidFill>
                  <a:srgbClr val="92D050"/>
                </a:solidFill>
              </a:rPr>
              <a:t>Thank You</a:t>
            </a:r>
            <a:endParaRPr lang="en-IN" sz="9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2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894" y="233777"/>
            <a:ext cx="9404723" cy="1400530"/>
          </a:xfrm>
        </p:spPr>
        <p:txBody>
          <a:bodyPr/>
          <a:lstStyle/>
          <a:p>
            <a:pPr algn="ctr"/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21888" cy="4195481"/>
          </a:xfrm>
        </p:spPr>
        <p:txBody>
          <a:bodyPr>
            <a:normAutofit/>
          </a:bodyPr>
          <a:lstStyle/>
          <a:p>
            <a:r>
              <a:rPr lang="en-IN" sz="2800" dirty="0" smtClean="0"/>
              <a:t>This project is being done on the Microcontroller ARM Cortex-M3 based NXP LPC1768.</a:t>
            </a:r>
          </a:p>
          <a:p>
            <a:r>
              <a:rPr lang="en-IN" sz="2800" dirty="0" smtClean="0"/>
              <a:t>The main objective of the project is to make a Robot repeat the motion, what it has learnt by experience.</a:t>
            </a:r>
          </a:p>
          <a:p>
            <a:r>
              <a:rPr lang="en-IN" sz="2800" dirty="0" smtClean="0"/>
              <a:t>That experience can be like the input given to the microcontroller using RFID sensor and store it while doing those set of instructions.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8077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291" y="0"/>
            <a:ext cx="6536788" cy="1400530"/>
          </a:xfrm>
        </p:spPr>
        <p:txBody>
          <a:bodyPr/>
          <a:lstStyle/>
          <a:p>
            <a:pPr algn="ctr"/>
            <a:r>
              <a:rPr lang="en-IN" sz="7200" dirty="0" smtClean="0"/>
              <a:t>Components </a:t>
            </a:r>
            <a:endParaRPr lang="en-IN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41432"/>
            <a:ext cx="8233870" cy="2944084"/>
          </a:xfrm>
        </p:spPr>
        <p:txBody>
          <a:bodyPr/>
          <a:lstStyle/>
          <a:p>
            <a:r>
              <a:rPr lang="en-IN" sz="3600" dirty="0" smtClean="0"/>
              <a:t>LPC1768 Microcontroller</a:t>
            </a:r>
          </a:p>
          <a:p>
            <a:r>
              <a:rPr lang="en-IN" sz="3600" dirty="0" smtClean="0"/>
              <a:t>RFID sensor</a:t>
            </a:r>
          </a:p>
          <a:p>
            <a:r>
              <a:rPr lang="en-IN" sz="3600" dirty="0" smtClean="0"/>
              <a:t>Motors and H – Bridge IC</a:t>
            </a:r>
          </a:p>
          <a:p>
            <a:r>
              <a:rPr lang="en-IN" sz="3600" dirty="0" err="1" smtClean="0"/>
              <a:t>Chasis</a:t>
            </a:r>
            <a:r>
              <a:rPr lang="en-IN" sz="3600" dirty="0" smtClean="0"/>
              <a:t>, connecting wire.. </a:t>
            </a:r>
            <a:r>
              <a:rPr lang="en-IN" sz="3600" dirty="0" err="1" smtClean="0"/>
              <a:t>etc</a:t>
            </a:r>
            <a:endParaRPr lang="en-IN" sz="3600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079" y="1497512"/>
            <a:ext cx="2933921" cy="2510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982" y="3938546"/>
            <a:ext cx="4885005" cy="325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297" y="800448"/>
            <a:ext cx="9404723" cy="1400530"/>
          </a:xfrm>
        </p:spPr>
        <p:txBody>
          <a:bodyPr/>
          <a:lstStyle/>
          <a:p>
            <a:pPr algn="ctr"/>
            <a:r>
              <a:rPr lang="en-IN" sz="6000" dirty="0" smtClean="0"/>
              <a:t>Software Requirements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5285" y="3031713"/>
            <a:ext cx="6688406" cy="2416051"/>
          </a:xfrm>
        </p:spPr>
        <p:txBody>
          <a:bodyPr/>
          <a:lstStyle/>
          <a:p>
            <a:r>
              <a:rPr lang="en-IN" sz="3600" dirty="0" err="1" smtClean="0"/>
              <a:t>Keil</a:t>
            </a:r>
            <a:r>
              <a:rPr lang="en-IN" sz="3600" dirty="0" smtClean="0"/>
              <a:t> </a:t>
            </a:r>
            <a:r>
              <a:rPr lang="en-IN" sz="3600" dirty="0" err="1" smtClean="0"/>
              <a:t>uVision</a:t>
            </a:r>
            <a:r>
              <a:rPr lang="en-IN" sz="3600" dirty="0" smtClean="0"/>
              <a:t> 5</a:t>
            </a:r>
          </a:p>
          <a:p>
            <a:r>
              <a:rPr lang="en-IN" sz="3600" dirty="0" smtClean="0"/>
              <a:t>Flash Magic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97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68186" y="812166"/>
            <a:ext cx="2118360" cy="1176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Futura LtCn BT" panose="020B0408020204030204" pitchFamily="34" charset="0"/>
              </a:rPr>
              <a:t>RFID </a:t>
            </a:r>
            <a:r>
              <a:rPr lang="en-US" dirty="0">
                <a:latin typeface="Futura LtCn BT" panose="020B0408020204030204" pitchFamily="34" charset="0"/>
              </a:rPr>
              <a:t>Sensor</a:t>
            </a:r>
            <a:endParaRPr lang="en-IN" dirty="0">
              <a:latin typeface="Futura LtCn BT" panose="020B0408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68186" y="5488175"/>
            <a:ext cx="2118360" cy="1176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Futura LtCn BT" panose="020B0408020204030204" pitchFamily="34" charset="0"/>
              </a:rPr>
              <a:t>H – Bridge IC</a:t>
            </a:r>
          </a:p>
          <a:p>
            <a:pPr algn="ctr"/>
            <a:r>
              <a:rPr lang="en-US" dirty="0" smtClean="0">
                <a:latin typeface="Futura LtCn BT" panose="020B0408020204030204" pitchFamily="34" charset="0"/>
              </a:rPr>
              <a:t>(L298)</a:t>
            </a:r>
            <a:endParaRPr lang="en-IN" dirty="0">
              <a:latin typeface="Futura LtCn BT" panose="020B040802020403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227365" y="4866571"/>
            <a:ext cx="0" cy="59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213541" y="1846198"/>
            <a:ext cx="0" cy="907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268711" y="5488175"/>
            <a:ext cx="2118360" cy="1176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Futura LtCn BT" panose="020B0408020204030204" pitchFamily="34" charset="0"/>
              </a:rPr>
              <a:t>Motors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4387071" y="6076439"/>
            <a:ext cx="1781115" cy="43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585602" y="2753740"/>
            <a:ext cx="3283527" cy="2147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LPC1768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910" y="192868"/>
            <a:ext cx="51892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 smtClean="0"/>
              <a:t>Block Diagram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18412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276"/>
            <a:ext cx="5535994" cy="34000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528" y="4099304"/>
            <a:ext cx="87249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6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800" dirty="0" smtClean="0"/>
              <a:t>Build a robot with the motor interfaced, using Dual H-Bridge.</a:t>
            </a:r>
          </a:p>
          <a:p>
            <a:r>
              <a:rPr lang="en-US" sz="2800" dirty="0" smtClean="0"/>
              <a:t>Interface RFID to the ARM Microcontroller.</a:t>
            </a:r>
          </a:p>
          <a:p>
            <a:r>
              <a:rPr lang="en-US" sz="2800" dirty="0" smtClean="0"/>
              <a:t>When the high/low command is given to the Robot for making a movement, an algorithm has to be designed so that the ARM microcontroller stores these inputs while executing them.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03312" y="465781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HOW TO GO ABOUT </a:t>
            </a:r>
            <a:br>
              <a:rPr lang="en-US" dirty="0" smtClean="0"/>
            </a:br>
            <a:r>
              <a:rPr lang="en-US" dirty="0" smtClean="0"/>
              <a:t>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04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74220" y="108161"/>
            <a:ext cx="9404723" cy="1759275"/>
          </a:xfrm>
        </p:spPr>
        <p:txBody>
          <a:bodyPr/>
          <a:lstStyle/>
          <a:p>
            <a:pPr algn="ctr"/>
            <a:r>
              <a:rPr lang="en-US" sz="5400" dirty="0" smtClean="0"/>
              <a:t>Proposed Project </a:t>
            </a:r>
            <a:r>
              <a:rPr lang="en-US" sz="5400" dirty="0" smtClean="0"/>
              <a:t>Evaluation Criteria</a:t>
            </a:r>
            <a:endParaRPr lang="en-US" sz="54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Stage 1 </a:t>
            </a:r>
            <a:r>
              <a:rPr lang="en-US" sz="3600" dirty="0" smtClean="0"/>
              <a:t>- Movement of Robot using RFID.</a:t>
            </a:r>
          </a:p>
          <a:p>
            <a:r>
              <a:rPr lang="en-US" sz="3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Stage 2</a:t>
            </a:r>
            <a:r>
              <a:rPr lang="en-US" sz="3600" dirty="0" smtClean="0"/>
              <a:t> - Storing the movement of the Robot on the board.</a:t>
            </a:r>
          </a:p>
          <a:p>
            <a:r>
              <a:rPr lang="en-US" sz="3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Stage </a:t>
            </a:r>
            <a:r>
              <a:rPr lang="en-US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r>
              <a:rPr lang="en-US" sz="3600" dirty="0" smtClean="0"/>
              <a:t> - </a:t>
            </a:r>
            <a:r>
              <a:rPr lang="en-US" sz="3600" dirty="0"/>
              <a:t>R</a:t>
            </a:r>
            <a:r>
              <a:rPr lang="en-US" sz="3600" dirty="0" smtClean="0"/>
              <a:t>epeating the movement of the Robot from the stored instruction in a loop.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2594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452718"/>
            <a:ext cx="9404723" cy="1400530"/>
          </a:xfrm>
        </p:spPr>
        <p:txBody>
          <a:bodyPr/>
          <a:lstStyle/>
          <a:p>
            <a:pPr algn="ctr"/>
            <a:r>
              <a:rPr lang="en-US" sz="5400" dirty="0" smtClean="0"/>
              <a:t>Sources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www.engineersgarage.com</a:t>
            </a:r>
            <a:endParaRPr lang="en-US" sz="3200" dirty="0" smtClean="0">
              <a:hlinkClick r:id="rId3"/>
            </a:endParaRPr>
          </a:p>
          <a:p>
            <a:r>
              <a:rPr lang="en-US" sz="3200" dirty="0" smtClean="0">
                <a:hlinkClick r:id="rId3"/>
              </a:rPr>
              <a:t>https://exploreembedded.com</a:t>
            </a:r>
            <a:endParaRPr lang="en-US" sz="3200" dirty="0" smtClean="0"/>
          </a:p>
          <a:p>
            <a:r>
              <a:rPr lang="en-US" sz="3200" dirty="0" smtClean="0">
                <a:hlinkClick r:id="rId4"/>
              </a:rPr>
              <a:t>http://robokits.co.in</a:t>
            </a:r>
            <a:endParaRPr lang="en-US" sz="3200" dirty="0" smtClean="0"/>
          </a:p>
          <a:p>
            <a:r>
              <a:rPr lang="en-US" sz="3200" dirty="0" smtClean="0">
                <a:hlinkClick r:id="rId5"/>
              </a:rPr>
              <a:t>http</a:t>
            </a:r>
            <a:r>
              <a:rPr lang="en-US" sz="3200" dirty="0">
                <a:hlinkClick r:id="rId5"/>
              </a:rPr>
              <a:t>://</a:t>
            </a:r>
            <a:r>
              <a:rPr lang="en-US" sz="3200" dirty="0" smtClean="0">
                <a:hlinkClick r:id="rId5"/>
              </a:rPr>
              <a:t>www.circuitstoday.com</a:t>
            </a:r>
            <a:r>
              <a:rPr lang="en-US" sz="3200" dirty="0" smtClean="0"/>
              <a:t> </a:t>
            </a:r>
          </a:p>
          <a:p>
            <a:pPr marL="0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03734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305</TotalTime>
  <Words>235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Futura LtCn BT</vt:lpstr>
      <vt:lpstr>Segoe Print</vt:lpstr>
      <vt:lpstr>Wingdings 3</vt:lpstr>
      <vt:lpstr>Ion</vt:lpstr>
      <vt:lpstr>Action Repeating Robot</vt:lpstr>
      <vt:lpstr>Introduction</vt:lpstr>
      <vt:lpstr>Components </vt:lpstr>
      <vt:lpstr>Software Requirements</vt:lpstr>
      <vt:lpstr>PowerPoint Presentation</vt:lpstr>
      <vt:lpstr>PowerPoint Presentation</vt:lpstr>
      <vt:lpstr>HOW TO GO ABOUT  IT?</vt:lpstr>
      <vt:lpstr>Proposed Project Evaluation Criteria</vt:lpstr>
      <vt:lpstr>Sources</vt:lpstr>
      <vt:lpstr>Q&amp;A</vt:lpstr>
      <vt:lpstr>Thank You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Action Repeating Robot</dc:title>
  <dc:creator>Rushabh K Patel</dc:creator>
  <cp:lastModifiedBy>Jaimeen K Patel</cp:lastModifiedBy>
  <cp:revision>24</cp:revision>
  <dcterms:created xsi:type="dcterms:W3CDTF">2017-04-09T17:15:59Z</dcterms:created>
  <dcterms:modified xsi:type="dcterms:W3CDTF">2017-04-11T18:07:29Z</dcterms:modified>
</cp:coreProperties>
</file>