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78" r:id="rId3"/>
    <p:sldId id="305" r:id="rId4"/>
    <p:sldId id="306" r:id="rId5"/>
    <p:sldId id="282" r:id="rId6"/>
    <p:sldId id="284" r:id="rId7"/>
    <p:sldId id="280" r:id="rId8"/>
    <p:sldId id="283" r:id="rId9"/>
    <p:sldId id="296" r:id="rId10"/>
    <p:sldId id="299" r:id="rId11"/>
    <p:sldId id="285" r:id="rId12"/>
    <p:sldId id="300" r:id="rId13"/>
    <p:sldId id="301" r:id="rId14"/>
    <p:sldId id="302" r:id="rId15"/>
    <p:sldId id="260" r:id="rId16"/>
    <p:sldId id="286" r:id="rId17"/>
    <p:sldId id="287" r:id="rId18"/>
    <p:sldId id="262" r:id="rId19"/>
    <p:sldId id="295" r:id="rId20"/>
    <p:sldId id="288" r:id="rId21"/>
    <p:sldId id="289" r:id="rId22"/>
    <p:sldId id="291" r:id="rId23"/>
    <p:sldId id="290" r:id="rId24"/>
    <p:sldId id="29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F99A3-2C95-435F-AAC9-562DDAA67B93}" type="datetimeFigureOut">
              <a:rPr lang="en-IN" smtClean="0"/>
              <a:pPr/>
              <a:t>02-04-2018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B4C69-EE7D-4869-81EE-896059F782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624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72BB1CE-CB2B-4144-ADBF-54D5958FC41B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C569-2456-47C4-882F-DBA0C21CF629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7B6-917A-453A-AF1C-E494EFD8817F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9B5D3B-BF7E-49DD-8947-4646F091736F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22E8-BAC3-4E62-A8EF-5159EEC7EDC1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5086972-F357-4E12-8C13-94F0F66EBB69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D7DB40A-27BE-4935-9920-5CADD0D26417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2508-B8FF-403D-8200-761EC9898A4B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027C-0EEB-4B44-BAED-38D49FBF7899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CFF3FDA-2A9B-4F81-98D0-55C88BA8B354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429E1BE2-7B4A-4677-ADA5-283507FFFF52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4DA23FC-9D1B-4556-93C5-0BD47B89BF9F}" type="datetime1">
              <a:rPr lang="en-IN" smtClean="0"/>
              <a:pPr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C8F09D0-B497-4521-89DC-1535CECEE95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2420888"/>
            <a:ext cx="40787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CONTACT MANAGEMENT SYSTEM</a:t>
            </a:r>
            <a:endParaRPr lang="en-US" sz="2400" b="1" u="sng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PYTHON MINI PROJECT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92080" y="40466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47:  KEDAR RANE</a:t>
            </a:r>
          </a:p>
          <a:p>
            <a:r>
              <a:rPr lang="en-IN" dirty="0" smtClean="0"/>
              <a:t>50:  SAI VASUDATTA </a:t>
            </a:r>
          </a:p>
          <a:p>
            <a:r>
              <a:rPr lang="en-IN" dirty="0" smtClean="0"/>
              <a:t>53:  </a:t>
            </a:r>
            <a:r>
              <a:rPr lang="en-IN" smtClean="0"/>
              <a:t>RUSHABH SARVAIYA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61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457200"/>
            <a:ext cx="3113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DELETE</a:t>
            </a:r>
            <a:endParaRPr lang="en-US" sz="54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4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361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72165"/>
            <a:ext cx="2808312" cy="289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554461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22" y="4930510"/>
            <a:ext cx="2448272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5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55" y="3075384"/>
            <a:ext cx="211809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461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896" y="116632"/>
            <a:ext cx="265201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10" y="4791639"/>
            <a:ext cx="2819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33926"/>
            <a:ext cx="2838450" cy="1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29476" y="5961286"/>
            <a:ext cx="21226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BEFORE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5915" y="5993708"/>
            <a:ext cx="17379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AFTER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86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" y="116632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30" y="404664"/>
            <a:ext cx="295232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05064"/>
            <a:ext cx="2160240" cy="15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04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" y="0"/>
            <a:ext cx="554461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96" y="3235141"/>
            <a:ext cx="1800200" cy="141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47592"/>
            <a:ext cx="2819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273630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96" y="4785247"/>
            <a:ext cx="3035424" cy="199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6165304"/>
            <a:ext cx="115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3547" y="6165304"/>
            <a:ext cx="9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33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8379" y="571536"/>
            <a:ext cx="3021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SEARCH</a:t>
            </a:r>
            <a:endParaRPr lang="en-US" sz="54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01" y="1916832"/>
            <a:ext cx="91440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07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6" y="15668"/>
            <a:ext cx="5935674" cy="33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11256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81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4824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56886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607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457200"/>
            <a:ext cx="1967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EDIT</a:t>
            </a:r>
            <a:endParaRPr lang="en-US" sz="54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" y="1700808"/>
            <a:ext cx="9144000" cy="47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5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2403"/>
            <a:ext cx="7272808" cy="239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51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404664"/>
            <a:ext cx="73710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BUTTON CREATION &amp; ADDITION</a:t>
            </a:r>
            <a:endParaRPr lang="en-US" sz="54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20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96855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84" y="2780928"/>
            <a:ext cx="3024336" cy="31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0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96855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61479"/>
            <a:ext cx="2952328" cy="32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05" y="4207780"/>
            <a:ext cx="216024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4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89" y="1412776"/>
            <a:ext cx="2934607" cy="30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12" y="4941168"/>
            <a:ext cx="2525272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3654"/>
            <a:ext cx="5657850" cy="49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8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14" y="484967"/>
            <a:ext cx="288032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88031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62" y="5157192"/>
            <a:ext cx="201622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" y="34815"/>
            <a:ext cx="5917379" cy="287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" y="2132856"/>
            <a:ext cx="5917379" cy="35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22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312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</a:t>
            </a:r>
            <a:endParaRPr lang="en-US" sz="54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22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819400"/>
            <a:ext cx="36344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49575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725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95" y="836712"/>
            <a:ext cx="7992887" cy="21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2988394" cy="306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806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2" y="260648"/>
            <a:ext cx="8590160" cy="320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54" y="3573016"/>
            <a:ext cx="2988394" cy="306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60442" y="6641975"/>
            <a:ext cx="6248400" cy="2921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77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2895" y="332656"/>
            <a:ext cx="5536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0070C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ADD CONTACT</a:t>
            </a:r>
            <a:endParaRPr lang="en-US" sz="5400" b="1" cap="none" spc="150" dirty="0">
              <a:ln w="11430"/>
              <a:solidFill>
                <a:srgbClr val="0070C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69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78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608512" cy="15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316835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33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2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52928" cy="146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266429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0" y="2420888"/>
            <a:ext cx="3269646" cy="336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3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216258" cy="157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2377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43348"/>
            <a:ext cx="3600400" cy="35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7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2"/>
            <a:ext cx="58326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51878"/>
            <a:ext cx="266429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09" y="179512"/>
            <a:ext cx="2898107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66223"/>
            <a:ext cx="3024335" cy="322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09" y="3573016"/>
            <a:ext cx="2800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68533" y="1865183"/>
            <a:ext cx="23391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BEFORE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5651" y="5322831"/>
            <a:ext cx="2082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AFTER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F09D0-B497-4521-89DC-1535CECEE95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0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556</TotalTime>
  <Words>61</Words>
  <Application>Microsoft Office PowerPoint</Application>
  <PresentationFormat>On-screen Show (4:3)</PresentationFormat>
  <Paragraphs>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BlackTie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Rane</dc:creator>
  <cp:lastModifiedBy>Student</cp:lastModifiedBy>
  <cp:revision>37</cp:revision>
  <dcterms:created xsi:type="dcterms:W3CDTF">2018-03-31T17:51:35Z</dcterms:created>
  <dcterms:modified xsi:type="dcterms:W3CDTF">2018-04-02T09:38:56Z</dcterms:modified>
</cp:coreProperties>
</file>