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506" y="54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7BE04-CE13-4489-82A6-2F65EB73213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0A273-4EBC-4216-A0F7-17489D31851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0A273-4EBC-4216-A0F7-17489D31851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0A273-4EBC-4216-A0F7-17489D31851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4375B35-7AB4-49FB-8842-4982376CCA86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3636-D64A-4C98-8763-721936C87F5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60C-ED8D-4C08-BBA5-61C8BD6BE9E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C5D491-B04F-4220-B3F7-72F96E8D45E5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B1A5CE9-97C3-402F-96B5-6AAA04F9361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1C2-0A72-474D-909F-B6AEE94DB48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6D7F-D32A-4601-A152-456D7D2F932A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EDDE46-B479-4B37-A4D4-AE523B306B6E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9C51-5607-4FF6-9151-7BAFAFF5E62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1FB7D4-A567-4BB2-B967-64A012026438}" type="datetime1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FC13C1-F8BE-464E-8026-68F5BD4C3F45}" type="datetime1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5FDF443-9AD8-464B-8A29-FF001FD12AF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1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CBFD58-032B-4D4E-9A90-15534290D5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MovieMagic | Where Every Frame Tells A Story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Jenisha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Sthapit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Rusha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Manandhar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Future Work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Review Page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Video Playing Page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Personal Recommendations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Offline Viewing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971800"/>
            <a:ext cx="74676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Any Queries?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revolutionary movie streaming platform offering affordability, quality, and accessibility.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Streaming Quality and Offline Viewing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High Subscription Costs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Advertisements and Interruptions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Objectives: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Enhance user experience with personalized recommendations, HD streaming, offline access, community engagement, and data security.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Methodology: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417" y="2157874"/>
            <a:ext cx="5505165" cy="254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5257800"/>
            <a:ext cx="502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Fig 1: Prototyping Model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Use Case: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1417638"/>
            <a:ext cx="3457575" cy="463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6255258"/>
            <a:ext cx="518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Fig 2: Use Case Diagram of MovieMagic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Architectural Diagram: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334083" cy="3614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2100" y="5852319"/>
            <a:ext cx="5257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Fig 3: Architectural Diagram of MovieMagic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Gantt Chart: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0" y="1576970"/>
            <a:ext cx="7505700" cy="3943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1200" y="5682734"/>
            <a:ext cx="556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Fig 4: Gantt Chart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Project Status 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Login Page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Admin Panel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Home Page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About Page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796</Words>
  <Application>WPS Presentation</Application>
  <PresentationFormat>On-screen Show (4:3)</PresentationFormat>
  <Paragraphs>98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Wingdings</vt:lpstr>
      <vt:lpstr>Wingdings 2</vt:lpstr>
      <vt:lpstr>Wingdings</vt:lpstr>
      <vt:lpstr>Century Schoolbook</vt:lpstr>
      <vt:lpstr>Segoe Print</vt:lpstr>
      <vt:lpstr>Microsoft YaHei</vt:lpstr>
      <vt:lpstr>Arial Unicode MS</vt:lpstr>
      <vt:lpstr>Calibri</vt:lpstr>
      <vt:lpstr>Times New Roman</vt:lpstr>
      <vt:lpstr>Oriel</vt:lpstr>
      <vt:lpstr>KATHA: The streaming aspect for Cinematography</vt:lpstr>
      <vt:lpstr>Introduction</vt:lpstr>
      <vt:lpstr>Problem Statement</vt:lpstr>
      <vt:lpstr>Objectives:</vt:lpstr>
      <vt:lpstr>Methodology:</vt:lpstr>
      <vt:lpstr>Use Case:</vt:lpstr>
      <vt:lpstr>Architectural Diagram:</vt:lpstr>
      <vt:lpstr>Gantt Chart:</vt:lpstr>
      <vt:lpstr>PowerPoint 演示文稿</vt:lpstr>
      <vt:lpstr>Expected outcome:</vt:lpstr>
      <vt:lpstr>THANK YOU Any Queries?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KATHA: The streaming aspect for Cinematography</dc:title>
  <dc:creator>DELL</dc:creator>
  <cp:lastModifiedBy>rusha</cp:lastModifiedBy>
  <cp:revision>10</cp:revision>
  <dcterms:created xsi:type="dcterms:W3CDTF">2024-01-28T12:28:00Z</dcterms:created>
  <dcterms:modified xsi:type="dcterms:W3CDTF">2024-03-08T16:47:28Z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C8912D6DFA234162B973E723D50E02E5_12</vt:lpwstr>
  </property>
  <property fmtid="{D5CDD505-2E9C-101B-9397-08002B2CF9AE}" pid="3" name="KSOProductBuildVer">
    <vt:lpwstr>1033-12.2.0.13489</vt:lpwstr>
  </property>
</Properties>
</file>