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95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66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8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53561C5-F239-4D90-8789-1E98C65EAFF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D700477-8EFF-4348-8006-6C5AD49F94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3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268E-C58D-408E-8AAD-BC33D7AEB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1" y="1023867"/>
            <a:ext cx="4032709" cy="3349641"/>
          </a:xfrm>
        </p:spPr>
        <p:txBody>
          <a:bodyPr>
            <a:noAutofit/>
          </a:bodyPr>
          <a:lstStyle/>
          <a:p>
            <a:r>
              <a:rPr lang="en-US" sz="4400" dirty="0"/>
              <a:t>ELEMENT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Progress</a:t>
            </a:r>
            <a:br>
              <a:rPr lang="en-US" sz="4400" dirty="0"/>
            </a:br>
            <a:r>
              <a:rPr lang="en-US" sz="4400" dirty="0"/>
              <a:t>Presentation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290EF-82E7-4341-A07D-CD3EB16E1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Group ID : 18-025</a:t>
            </a:r>
          </a:p>
        </p:txBody>
      </p:sp>
    </p:spTree>
    <p:extLst>
      <p:ext uri="{BB962C8B-B14F-4D97-AF65-F5344CB8AC3E}">
        <p14:creationId xmlns:p14="http://schemas.microsoft.com/office/powerpoint/2010/main" val="316827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A084DE-F2F6-4C14-81D1-39E99068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6" y="904875"/>
            <a:ext cx="7458075" cy="50482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5AD84C-56FF-4F3C-88E1-805F5A7741E5}"/>
              </a:ext>
            </a:extLst>
          </p:cNvPr>
          <p:cNvSpPr txBox="1">
            <a:spLocks/>
          </p:cNvSpPr>
          <p:nvPr/>
        </p:nvSpPr>
        <p:spPr>
          <a:xfrm>
            <a:off x="8399277" y="3156211"/>
            <a:ext cx="3514427" cy="54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68434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5AD84C-56FF-4F3C-88E1-805F5A7741E5}"/>
              </a:ext>
            </a:extLst>
          </p:cNvPr>
          <p:cNvSpPr txBox="1">
            <a:spLocks/>
          </p:cNvSpPr>
          <p:nvPr/>
        </p:nvSpPr>
        <p:spPr>
          <a:xfrm>
            <a:off x="8399277" y="2926513"/>
            <a:ext cx="3009621" cy="1004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31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Social Media Pages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65F10-4503-4889-A3C1-C2E4605D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871537"/>
            <a:ext cx="75438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5AD84C-56FF-4F3C-88E1-805F5A7741E5}"/>
              </a:ext>
            </a:extLst>
          </p:cNvPr>
          <p:cNvSpPr txBox="1">
            <a:spLocks/>
          </p:cNvSpPr>
          <p:nvPr/>
        </p:nvSpPr>
        <p:spPr>
          <a:xfrm>
            <a:off x="8399277" y="3156211"/>
            <a:ext cx="3514427" cy="54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31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Posts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796F3-79A7-42B7-A5BA-B4A584295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880226"/>
            <a:ext cx="7500132" cy="5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5AD84C-56FF-4F3C-88E1-805F5A7741E5}"/>
              </a:ext>
            </a:extLst>
          </p:cNvPr>
          <p:cNvSpPr txBox="1">
            <a:spLocks/>
          </p:cNvSpPr>
          <p:nvPr/>
        </p:nvSpPr>
        <p:spPr>
          <a:xfrm>
            <a:off x="7259794" y="3156209"/>
            <a:ext cx="3514427" cy="54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31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Statistics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AD9DC-2726-4106-9BB3-4C393FCE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66737"/>
            <a:ext cx="56197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5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0" y="198783"/>
            <a:ext cx="11693620" cy="1230510"/>
          </a:xfrm>
        </p:spPr>
        <p:txBody>
          <a:bodyPr>
            <a:noAutofit/>
          </a:bodyPr>
          <a:lstStyle/>
          <a:p>
            <a:r>
              <a:rPr lang="en-US" sz="4000" dirty="0"/>
              <a:t>Data Preprocessing and non-related Review Removal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D1B-AB05-4195-B42B-58A90EC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" y="1952162"/>
            <a:ext cx="11439227" cy="47070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preprocessing techniques on the data retrieved from social media APIs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checking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removal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and lemmatization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 spam detection mechanism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mechanism will be used to remove unrelated data from retrieved data from social media APIs.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90" y="1603513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5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0" y="410818"/>
            <a:ext cx="11693620" cy="607657"/>
          </a:xfrm>
        </p:spPr>
        <p:txBody>
          <a:bodyPr>
            <a:noAutofit/>
          </a:bodyPr>
          <a:lstStyle/>
          <a:p>
            <a:r>
              <a:rPr lang="en-US" sz="4000" dirty="0"/>
              <a:t>Text Analysis and Emotion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D1B-AB05-4195-B42B-58A90EC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90" y="2111189"/>
            <a:ext cx="11121177" cy="324268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ML algorithm to classify user comments into emotion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percentage of each emotion category for a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implementation of different graph views to show emotion classification results</a:t>
            </a:r>
            <a:br>
              <a:rPr lang="en-US" sz="2300" dirty="0"/>
            </a:br>
            <a:endParaRPr lang="en-US" sz="23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90" y="1404730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9" y="458170"/>
            <a:ext cx="11693620" cy="647415"/>
          </a:xfrm>
        </p:spPr>
        <p:txBody>
          <a:bodyPr>
            <a:noAutofit/>
          </a:bodyPr>
          <a:lstStyle/>
          <a:p>
            <a:r>
              <a:rPr lang="en-US" sz="4000" dirty="0"/>
              <a:t>Suggestion Extraction and Prioritization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D1B-AB05-4195-B42B-58A90EC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" y="1952162"/>
            <a:ext cx="11439227" cy="4342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suggestions from comments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 creation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of suggestions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related keywords per suggestion and storage in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amount of suggestion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stored keywords and increment the count for one suggestion if matched and vice versa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89" y="1417983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5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9" y="438292"/>
            <a:ext cx="11693620" cy="660667"/>
          </a:xfrm>
        </p:spPr>
        <p:txBody>
          <a:bodyPr>
            <a:noAutofit/>
          </a:bodyPr>
          <a:lstStyle/>
          <a:p>
            <a:r>
              <a:rPr lang="en-US" sz="4000" dirty="0"/>
              <a:t>Rating measurement and Success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D1B-AB05-4195-B42B-58A90EC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" y="1816521"/>
            <a:ext cx="11439227" cy="46031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accuracy level high with real world data and get the comments categorization to predict the success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success rate by making the relationships between the best f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f-score to the percentage for display the success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descriptive statistical details of the post in Dashboard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90" y="1457739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2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8350DC-DE3F-4E28-88AC-FB83A44F081B}"/>
              </a:ext>
            </a:extLst>
          </p:cNvPr>
          <p:cNvSpPr txBox="1">
            <a:spLocks/>
          </p:cNvSpPr>
          <p:nvPr/>
        </p:nvSpPr>
        <p:spPr>
          <a:xfrm>
            <a:off x="5517874" y="2997555"/>
            <a:ext cx="4567029" cy="862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288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C2CB-CF85-4E56-8ED8-49222E3C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164693"/>
            <a:ext cx="8770571" cy="862890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E4D6C8A-3A15-4534-8414-A98FC0CA8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912585"/>
              </p:ext>
            </p:extLst>
          </p:nvPr>
        </p:nvGraphicFramePr>
        <p:xfrm>
          <a:off x="3557479" y="2870948"/>
          <a:ext cx="7523012" cy="2570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506">
                  <a:extLst>
                    <a:ext uri="{9D8B030D-6E8A-4147-A177-3AD203B41FA5}">
                      <a16:colId xmlns:a16="http://schemas.microsoft.com/office/drawing/2014/main" val="444115862"/>
                    </a:ext>
                  </a:extLst>
                </a:gridCol>
                <a:gridCol w="3761506">
                  <a:extLst>
                    <a:ext uri="{9D8B030D-6E8A-4147-A177-3AD203B41FA5}">
                      <a16:colId xmlns:a16="http://schemas.microsoft.com/office/drawing/2014/main" val="2988742348"/>
                    </a:ext>
                  </a:extLst>
                </a:gridCol>
              </a:tblGrid>
              <a:tr h="345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51883"/>
                  </a:ext>
                </a:extLst>
              </a:tr>
              <a:tr h="57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IT15087584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A. R. V. Silva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743937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IT15035004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D. Y. </a:t>
                      </a:r>
                      <a:r>
                        <a:rPr 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Viduranga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249048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IT15000354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Mirando</a:t>
                      </a: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H.N.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915"/>
                  </a:ext>
                </a:extLst>
              </a:tr>
              <a:tr h="5461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IT15003942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Withanage</a:t>
                      </a: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K.V.N.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1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8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C166-F86A-42BB-94CD-15CBA2D2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Completed</a:t>
            </a:r>
            <a:br>
              <a:rPr lang="en-US" sz="5400" dirty="0"/>
            </a:br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91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0" y="198783"/>
            <a:ext cx="11693620" cy="1230510"/>
          </a:xfrm>
        </p:spPr>
        <p:txBody>
          <a:bodyPr>
            <a:noAutofit/>
          </a:bodyPr>
          <a:lstStyle/>
          <a:p>
            <a:r>
              <a:rPr lang="en-US" sz="4000" dirty="0"/>
              <a:t>Data Preprocessing and non-related Review Removal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D1B-AB05-4195-B42B-58A90EC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" y="1952161"/>
            <a:ext cx="11439227" cy="50052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elastic client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configurations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rest client(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RestHighLevelClient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perform different operations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XContentBuilder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indexing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Facebook Graph API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Spring Social Facebook to use Facebook graph API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Facebook authorization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relevant controllers to retrieve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90" y="1603513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0" y="410818"/>
            <a:ext cx="11693620" cy="607657"/>
          </a:xfrm>
        </p:spPr>
        <p:txBody>
          <a:bodyPr>
            <a:noAutofit/>
          </a:bodyPr>
          <a:lstStyle/>
          <a:p>
            <a:r>
              <a:rPr lang="en-US" sz="4000" dirty="0"/>
              <a:t>Text Analysis and Emotion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D1B-AB05-4195-B42B-58A90EC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8" y="1660614"/>
            <a:ext cx="11439227" cy="5482308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knowledge-base 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datasets into vector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ML algorithm to classify user comments into emotion categories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(term frequency) value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(inverse document frequency)</a:t>
            </a:r>
          </a:p>
          <a:p>
            <a:pPr marL="320040" lvl="1" indent="0">
              <a:buNone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– No. of documents in corpus</a:t>
            </a:r>
          </a:p>
          <a:p>
            <a:pPr marL="32004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 – No. of documents where the term t appears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Calculate cosine value (similarities between 2 documents)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similarity(a, b) =cos(θ) = a⋅ b / ||a|| ⋅ ||b||</a:t>
            </a:r>
            <a:br>
              <a:rPr lang="en-US" sz="2300" dirty="0"/>
            </a:br>
            <a:endParaRPr lang="en-US" sz="23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90" y="1404730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   \vec{v_{d_3}} = (0, 1, 1, 1) \\   \vec{v_{d_4}} = (0, 2, 1, 0)   ">
            <a:extLst>
              <a:ext uri="{FF2B5EF4-FFF2-40B4-BE49-F238E27FC236}">
                <a16:creationId xmlns:a16="http://schemas.microsoft.com/office/drawing/2014/main" id="{891B4646-4938-4A33-98BF-DADB0042EE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27" y="3336234"/>
            <a:ext cx="1276350" cy="47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  \displaystyle \mathrm{idf}(t) = \log{\frac{\left|D\right|}{1+\left|\{d : t \in d\}\right|}}  ">
            <a:extLst>
              <a:ext uri="{FF2B5EF4-FFF2-40B4-BE49-F238E27FC236}">
                <a16:creationId xmlns:a16="http://schemas.microsoft.com/office/drawing/2014/main" id="{1DDE20C9-B39C-4D1F-A90A-45396CD7E7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27" y="4531041"/>
            <a:ext cx="2043480" cy="52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  \mathrm{tf\mbox{-}idf}(t) = \mathrm{tf}(t, d) \times \mathrm{idf}(t)  ">
            <a:extLst>
              <a:ext uri="{FF2B5EF4-FFF2-40B4-BE49-F238E27FC236}">
                <a16:creationId xmlns:a16="http://schemas.microsoft.com/office/drawing/2014/main" id="{F3B6BD1D-CBB7-4A77-B753-0D3E3D8F2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64" y="5441268"/>
            <a:ext cx="2360003" cy="255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76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9" y="458170"/>
            <a:ext cx="11693620" cy="647415"/>
          </a:xfrm>
        </p:spPr>
        <p:txBody>
          <a:bodyPr>
            <a:noAutofit/>
          </a:bodyPr>
          <a:lstStyle/>
          <a:p>
            <a:r>
              <a:rPr lang="en-US" sz="4000" dirty="0"/>
              <a:t>Suggestion Extraction and Prioritization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D1B-AB05-4195-B42B-58A90EC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" y="1952162"/>
            <a:ext cx="11439227" cy="4342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vocabulary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Thesaurus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reviews into suggestions and non-suggestions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several algorithms until optimum algorithm is found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89" y="1417983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9" y="438292"/>
            <a:ext cx="11693620" cy="660667"/>
          </a:xfrm>
        </p:spPr>
        <p:txBody>
          <a:bodyPr>
            <a:noAutofit/>
          </a:bodyPr>
          <a:lstStyle/>
          <a:p>
            <a:r>
              <a:rPr lang="en-US" sz="4000" dirty="0"/>
              <a:t>Rating measurement and Success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D1B-AB05-4195-B42B-58A90EC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" y="1816520"/>
            <a:ext cx="11439227" cy="500521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and calculation of the relationships between the social media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among the metrics have implemented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statmodels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ARIMA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scores are implemented using random forest machine learning algorithm with test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relationships between the social media metrics using seaborn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ARIMA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90" y="1457739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6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40EDDA-D0D1-4041-9702-668B74F8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To Be</a:t>
            </a:r>
            <a:br>
              <a:rPr lang="en-US" sz="5400" dirty="0"/>
            </a:br>
            <a:r>
              <a:rPr lang="en-US" sz="5400" dirty="0"/>
              <a:t>Implemented</a:t>
            </a:r>
          </a:p>
        </p:txBody>
      </p:sp>
    </p:spTree>
    <p:extLst>
      <p:ext uri="{BB962C8B-B14F-4D97-AF65-F5344CB8AC3E}">
        <p14:creationId xmlns:p14="http://schemas.microsoft.com/office/powerpoint/2010/main" val="190161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B8A-880C-4442-8342-1E2444D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9" y="299044"/>
            <a:ext cx="4203540" cy="753431"/>
          </a:xfrm>
        </p:spPr>
        <p:txBody>
          <a:bodyPr>
            <a:noAutofit/>
          </a:bodyPr>
          <a:lstStyle/>
          <a:p>
            <a:r>
              <a:rPr lang="en-US" sz="4000" dirty="0"/>
              <a:t>User Interfaces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19FF-A811-4947-92C2-FB9F8C5B3E03}"/>
              </a:ext>
            </a:extLst>
          </p:cNvPr>
          <p:cNvCxnSpPr>
            <a:cxnSpLocks/>
          </p:cNvCxnSpPr>
          <p:nvPr/>
        </p:nvCxnSpPr>
        <p:spPr>
          <a:xfrm>
            <a:off x="249189" y="1272209"/>
            <a:ext cx="114392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642C02D-81F8-44C7-B196-4B37B588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2" y="1607198"/>
            <a:ext cx="7486650" cy="50577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436B89-56B3-4635-8A19-2D98767A5B49}"/>
              </a:ext>
            </a:extLst>
          </p:cNvPr>
          <p:cNvSpPr txBox="1">
            <a:spLocks/>
          </p:cNvSpPr>
          <p:nvPr/>
        </p:nvSpPr>
        <p:spPr>
          <a:xfrm>
            <a:off x="8399277" y="3863296"/>
            <a:ext cx="3514427" cy="54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48068136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55</TotalTime>
  <Words>403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Corbel</vt:lpstr>
      <vt:lpstr>Times New Roman</vt:lpstr>
      <vt:lpstr>Feathered</vt:lpstr>
      <vt:lpstr>ELEMENT  Progress Presentation I</vt:lpstr>
      <vt:lpstr>Group Members</vt:lpstr>
      <vt:lpstr>Completed Implementation</vt:lpstr>
      <vt:lpstr>Data Preprocessing and non-related Review Removal Mechanism</vt:lpstr>
      <vt:lpstr>Text Analysis and Emotion Categorization</vt:lpstr>
      <vt:lpstr>Suggestion Extraction and Prioritization</vt:lpstr>
      <vt:lpstr>Rating measurement and Success Prediction</vt:lpstr>
      <vt:lpstr>To Be Implemented</vt:lpstr>
      <vt:lpstr>User Interfaces</vt:lpstr>
      <vt:lpstr>PowerPoint Presentation</vt:lpstr>
      <vt:lpstr>PowerPoint Presentation</vt:lpstr>
      <vt:lpstr>PowerPoint Presentation</vt:lpstr>
      <vt:lpstr>PowerPoint Presentation</vt:lpstr>
      <vt:lpstr>Data Preprocessing and non-related Review Removal Mechanism</vt:lpstr>
      <vt:lpstr>Text Analysis and Emotion Categorization</vt:lpstr>
      <vt:lpstr>Suggestion Extraction and Prioritization</vt:lpstr>
      <vt:lpstr>Rating measurement and Success Prediction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 Progress Presentation I</dc:title>
  <dc:creator>HiNaMi</dc:creator>
  <cp:lastModifiedBy>HiNaMi</cp:lastModifiedBy>
  <cp:revision>7</cp:revision>
  <dcterms:created xsi:type="dcterms:W3CDTF">2018-06-21T19:44:54Z</dcterms:created>
  <dcterms:modified xsi:type="dcterms:W3CDTF">2018-06-21T20:40:18Z</dcterms:modified>
</cp:coreProperties>
</file>