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7" r:id="rId10"/>
    <p:sldId id="268" r:id="rId11"/>
    <p:sldId id="261" r:id="rId12"/>
    <p:sldId id="262" r:id="rId13"/>
    <p:sldId id="263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801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59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04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77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31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Ballerina Hacktone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Cybus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Cyber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F52FF-BC5D-42FA-AD4F-F399C2D2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72" y="1470131"/>
            <a:ext cx="6932428" cy="35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we use Ballerina...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To convert tabular data in a database as a JSON response (REST API)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To create and maintain session between server and client (Web Socket)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To notify client with many backend updates.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For  service chaining.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Ballerina?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- Can easily write communication between a database (tabular data) and web services (REST) faster that other available methods. (E.g.: Java JAX-</a:t>
            </a:r>
            <a:r>
              <a:rPr lang="en-US" dirty="0" err="1"/>
              <a:t>rs</a:t>
            </a:r>
            <a:r>
              <a:rPr lang="en-US" dirty="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- When it comes to Web sockets ballerina has a Global Connection Store.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Using the connection store you can update many clients within seconds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Can manage connections in groups. So that with out filtering we can send notifications directly to the clients in those particular groups.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Team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Rushan Arunod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Yasas De Silva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Priyashani Fernando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Channa Jayamuni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Concept :CYBUS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Create a business platform to connect various interconnected business api services together. All the services are configurable manner and it can be used for any business platform. Example: Banks, Restaurants.  At the initial stage, we are going to interconnected basic restaurant services (food) 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Implementation: Restaurant Finder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303800" y="178950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Interconnected  various expectations of food related stakeholders  like restaurants’, and food lovers’  e.g.  get to know information related to restaurant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Services like location, promotions and advertise promotions as well as publish selfies in social media will address in the restaurant finder app.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App features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Find restaurants close to you using you current location.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See details of a restaurant; location, rating, reviews etc.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News feeds  to show  promotions and other important news to food lovers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News feeds link with Facebook and Twitter page of cybus-foodcourt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Panel for Comments or feedback of the customer</a:t>
            </a:r>
          </a:p>
        </p:txBody>
      </p:sp>
    </p:spTree>
    <p:extLst>
      <p:ext uri="{BB962C8B-B14F-4D97-AF65-F5344CB8AC3E}">
        <p14:creationId xmlns:p14="http://schemas.microsoft.com/office/powerpoint/2010/main" val="146301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APIs Exposed from Ballerina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2A61C-8A0A-443B-9E4C-E873777CA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2" y="1505064"/>
            <a:ext cx="8187069" cy="31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APIs Exposed from Ballerina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1B36E-EDF0-40EA-98B5-14281997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99" y="1278900"/>
            <a:ext cx="6830501" cy="1844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D3C5F-70F2-4101-8190-0756EC66B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799" y="3220793"/>
            <a:ext cx="5869172" cy="1489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APIs Exposed from Ballerina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A6F2F-6D66-43D9-A5DE-A4DAE8B6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0" y="1916658"/>
            <a:ext cx="7283140" cy="25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Cyber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34A3A-37E1-4509-8424-DD4B8CF3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3" y="1455113"/>
            <a:ext cx="7995684" cy="34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90893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329</Words>
  <Application>Microsoft Office PowerPoint</Application>
  <PresentationFormat>On-screen Show (16:9)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Maven Pro</vt:lpstr>
      <vt:lpstr>Nunito</vt:lpstr>
      <vt:lpstr>Arial</vt:lpstr>
      <vt:lpstr>momentum</vt:lpstr>
      <vt:lpstr>Ballerina Hacktone</vt:lpstr>
      <vt:lpstr>Our Team</vt:lpstr>
      <vt:lpstr>Our Concept :CYBUS</vt:lpstr>
      <vt:lpstr>Implementation: Restaurant Finder</vt:lpstr>
      <vt:lpstr>App features</vt:lpstr>
      <vt:lpstr>APIs Exposed from Ballerina</vt:lpstr>
      <vt:lpstr>APIs Exposed from Ballerina</vt:lpstr>
      <vt:lpstr>APIs Exposed from Ballerina</vt:lpstr>
      <vt:lpstr>Cyber App</vt:lpstr>
      <vt:lpstr>Cyber App</vt:lpstr>
      <vt:lpstr>How we use Ballerina...</vt:lpstr>
      <vt:lpstr>Why Ballerina?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Ballerina Hacktone</dc:title>
  <cp:lastModifiedBy>Yasas De Silva</cp:lastModifiedBy>
  <cp:revision>27</cp:revision>
  <dcterms:modified xsi:type="dcterms:W3CDTF">2017-07-22T12:37:31Z</dcterms:modified>
</cp:coreProperties>
</file>