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7"/>
  </p:notesMasterIdLst>
  <p:sldIdLst>
    <p:sldId id="278" r:id="rId5"/>
    <p:sldId id="279" r:id="rId6"/>
    <p:sldId id="285" r:id="rId7"/>
    <p:sldId id="286" r:id="rId8"/>
    <p:sldId id="280" r:id="rId9"/>
    <p:sldId id="281" r:id="rId10"/>
    <p:sldId id="282" r:id="rId11"/>
    <p:sldId id="289" r:id="rId12"/>
    <p:sldId id="290" r:id="rId13"/>
    <p:sldId id="288" r:id="rId14"/>
    <p:sldId id="287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36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09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42FB-6162-4072-BD1A-7856ED5E5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6E96-B6DC-46A2-8FAA-BFFC4886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7DC2-DF3F-48B5-8D7B-E4B89B8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BDF8-43CE-4B7F-BC76-442C9FCF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E549-FB78-4458-994C-8BC1AAB1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E4B7-748A-4175-BC38-C4799A17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C5A69-A8E7-4C7A-BE58-6D7C2D0FC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A530-0228-493E-8DE9-A701CE6F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ACDB-4FB8-40F3-8CBE-556D3BE8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E4A6-43E1-417D-95BB-27ADAAC1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51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26009-368B-472E-8941-C11A6F60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910F4-9FE5-438B-A467-578641236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07C9-3493-48E9-8CE2-A9757F12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7355-7837-4730-BD4E-4673BCDA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FA05-6B61-4768-B033-FFD4E12A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931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AD22-D446-444D-937A-AA7D899A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8403-0F96-42D5-93BC-731B0F04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BA83-0AF5-4B09-9E2B-B920A3B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BF41-1EEA-4657-92CF-02B294D0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5D64-ECD0-480E-9F87-2D2179D2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F13D-A67F-4E64-B6C8-291BAFF2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B8F9E-F95F-48A5-BEC4-7AB5A29A1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6475-7E68-4074-A688-B3EE0244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521E-AD8D-47B4-97F9-0BC35E6D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97CC-B0C6-47EF-9E62-B224980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1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B5A7-765B-49E4-B7C1-66CA1ED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05BA-064F-4629-B388-7377B860B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AEB9B-97BE-4121-A7D9-847F28F0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C35E7-BFFF-4694-88EA-E591C35C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600C-D664-4325-916B-2B49BF8E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7B28-CE15-422A-A0E6-2B7CC27B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7428-60BD-4111-AC90-0D67D500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A4D32-6652-45D8-B08B-78D39927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2A88-9191-4AE8-9251-1F51E5AD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49BE6-573C-4F4D-967D-3618BE837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A6816-A044-4EAC-99BF-A8BB4567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5A8B-661D-482A-AA73-E29A4F65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6324C-CFA3-48FC-9F60-47FC2CD0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8ABCD-34AD-4B74-8674-E879F65A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3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9F7E-E717-4354-8F8E-12E377B1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F8C64-82EE-46FB-8211-822E6DF0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E1183-5DF0-4EE8-8646-3ED545AA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C0450-53F4-4A18-AF0C-0124FDFE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087BF-6875-40D4-84E1-292FDEA6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F4004-5967-45B2-A8EC-7DA69957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6FF7F-1B25-49A4-9B5C-16C9B8A0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D60A-4546-4D24-82C4-DAADCD2A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BCD6-5E44-47B2-A90F-16039076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77A45-B62A-47C5-862C-E5DA1F622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983B3-D56C-4759-BF35-A46937D8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AB7E-1AAF-4E4B-9615-D4C585CD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2E82F-D752-4F58-AD6E-2EDEAB04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6411-4228-48B4-BBB1-6DF155D1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46D77-CD19-494E-BF52-0AF07EAEE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7E703-F32D-488D-B4BC-CA9DF939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2B7A3-EB11-45AB-A275-06B7905D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ABA86-D03D-4041-A7ED-5DF1E78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161E-4B5B-49BE-987A-3CF63356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1960C-C1B0-4D24-AED5-BC72B03D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C5C11-951A-4EB1-9612-37A615BA1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FE76-208A-4497-BDC3-5F86AD831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EFBF-BF66-4435-9BB4-BBD3784E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E53F-8EE2-4943-8F95-799D9FF9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2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8287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Advanced </a:t>
            </a:r>
            <a:br>
              <a:rPr lang="en-US" sz="4000" dirty="0"/>
            </a:br>
            <a:r>
              <a:rPr lang="en-US" sz="4000" dirty="0"/>
              <a:t>Database</a:t>
            </a:r>
            <a:br>
              <a:rPr lang="en-US" sz="4000" dirty="0"/>
            </a:br>
            <a:r>
              <a:rPr lang="en-US" sz="4000" dirty="0"/>
              <a:t>Management</a:t>
            </a:r>
            <a:br>
              <a:rPr lang="en-US" sz="4000" dirty="0"/>
            </a:br>
            <a:r>
              <a:rPr lang="en-US" sz="4000" dirty="0"/>
              <a:t>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802587"/>
            <a:ext cx="3485072" cy="381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dirty="0"/>
              <a:t>Group Assignment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B29FB-ACCE-43EF-9C3D-444E1333D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5" y="182880"/>
            <a:ext cx="2633004" cy="13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FFA7-833C-4EE5-9173-88D6CF5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F46C86-3136-410F-AB3D-F08D5189E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8" r="21319" b="-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F08BB-C738-4F2D-8304-4CE0287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Any seller can register this system and after they can sale their products </a:t>
            </a:r>
          </a:p>
          <a:p>
            <a:r>
              <a:rPr lang="en-US" sz="1800"/>
              <a:t>Seller can see inventory sales statistics </a:t>
            </a:r>
          </a:p>
          <a:p>
            <a:r>
              <a:rPr lang="en-US" sz="1800"/>
              <a:t>This system works also POS system</a:t>
            </a:r>
          </a:p>
        </p:txBody>
      </p:sp>
    </p:spTree>
    <p:extLst>
      <p:ext uri="{BB962C8B-B14F-4D97-AF65-F5344CB8AC3E}">
        <p14:creationId xmlns:p14="http://schemas.microsoft.com/office/powerpoint/2010/main" val="357261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electronics, computer, computer&#10;&#10;Description automatically generated">
            <a:extLst>
              <a:ext uri="{FF2B5EF4-FFF2-40B4-BE49-F238E27FC236}">
                <a16:creationId xmlns:a16="http://schemas.microsoft.com/office/drawing/2014/main" id="{1D6B762A-07CE-47BA-B6DF-5CE05E5C7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FFA7-833C-4EE5-9173-88D6CF5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The Future 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F08BB-C738-4F2D-8304-4CE0287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A combination of a shopping cart &amp; POS system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5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07A7-819C-49AF-A6CA-1C6CAD36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F44C3A-E278-4B0C-94B7-1A5F872DD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4" r="127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7367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48" y="965199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09" y="2392052"/>
            <a:ext cx="4809056" cy="1036948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/>
              <a:t>Company :- marketeka.lk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E1AEE-712D-4E64-B166-ADF3CDF88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424" y="3663841"/>
            <a:ext cx="2577521" cy="1332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6ACD7-F3D8-40A4-BF26-ABB2B172D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68" y="3272461"/>
            <a:ext cx="1838948" cy="1838948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01DB130D-408D-440D-AB32-CB2CB699F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529" y="3272461"/>
            <a:ext cx="2419669" cy="1838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EB462B-C238-4DC1-AF50-3D81E07FD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257248" y="3643215"/>
            <a:ext cx="853366" cy="10974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A972B87-AD24-4B00-8D1E-FA00C14F02FC}"/>
              </a:ext>
            </a:extLst>
          </p:cNvPr>
          <p:cNvSpPr txBox="1">
            <a:spLocks/>
          </p:cNvSpPr>
          <p:nvPr/>
        </p:nvSpPr>
        <p:spPr>
          <a:xfrm>
            <a:off x="6029056" y="4537309"/>
            <a:ext cx="3434226" cy="6935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Purchase Item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0CE3222-FB33-4F02-941F-00B866A121FA}"/>
              </a:ext>
            </a:extLst>
          </p:cNvPr>
          <p:cNvSpPr txBox="1">
            <a:spLocks/>
          </p:cNvSpPr>
          <p:nvPr/>
        </p:nvSpPr>
        <p:spPr>
          <a:xfrm>
            <a:off x="2124757" y="4596760"/>
            <a:ext cx="3434226" cy="6935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List Item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AB4198-FE4F-4239-AA97-F297BCDC5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091107">
            <a:off x="3253668" y="3732591"/>
            <a:ext cx="885381" cy="11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6E161-30A5-4460-AE84-0FEB452B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Developing a shopping application to seller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8D239B2-DA95-415F-A5FA-4D34C2193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6" r="3" b="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5791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Problems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It do not have a proper UI.</a:t>
            </a:r>
          </a:p>
          <a:p>
            <a:r>
              <a:rPr lang="en-US" sz="1800"/>
              <a:t>There was no any database to collect the statistics for the seller.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2F50987-F73E-4D23-B19B-3FFF8BA13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348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DAA46-544A-465A-9BFE-140A9F63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Relational Schema Diagram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BE70-12A0-48D1-BB53-2F389393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38" y="514096"/>
            <a:ext cx="6224335" cy="8499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The Database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E6451F-98CF-4757-8393-E6912AC5B08F}"/>
              </a:ext>
            </a:extLst>
          </p:cNvPr>
          <p:cNvSpPr txBox="1">
            <a:spLocks/>
          </p:cNvSpPr>
          <p:nvPr/>
        </p:nvSpPr>
        <p:spPr>
          <a:xfrm>
            <a:off x="5126418" y="1402080"/>
            <a:ext cx="6224335" cy="2727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38A3FA0-A11E-4B94-A5C6-2D6BEC2CC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9164" b="2668"/>
          <a:stretch/>
        </p:blipFill>
        <p:spPr>
          <a:xfrm>
            <a:off x="5051084" y="466957"/>
            <a:ext cx="7140916" cy="55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9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B4B6-E042-48F4-B9BA-9AE84998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Entity Relationship 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00B34B-6AB9-4365-8525-8A61230C0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r="-3" b="-3"/>
          <a:stretch/>
        </p:blipFill>
        <p:spPr>
          <a:xfrm>
            <a:off x="4831906" y="912204"/>
            <a:ext cx="6726110" cy="49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FFA7-833C-4EE5-9173-88D6CF5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Table Structure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7FFF4A7-A3E0-4EF6-827A-EF120C30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68" y="3769304"/>
            <a:ext cx="2485132" cy="248513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7F7FA6-1C2C-4851-9D42-4382BF58D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09" r="22917" b="7503"/>
          <a:stretch/>
        </p:blipFill>
        <p:spPr>
          <a:xfrm>
            <a:off x="6445073" y="2538353"/>
            <a:ext cx="5455917" cy="37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FFA7-833C-4EE5-9173-88D6CF5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D060B3C-3508-4C73-BCA7-A13BD230A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143496"/>
            <a:ext cx="5455917" cy="25642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0980F5E-6E86-47A3-919D-363F9E6B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43496"/>
            <a:ext cx="5455917" cy="25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5C3A6A3-078C-4869-944A-CC2CFDA6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32" y="3899829"/>
            <a:ext cx="5425439" cy="2551652"/>
          </a:xfrm>
        </p:spPr>
      </p:pic>
      <p:pic>
        <p:nvPicPr>
          <p:cNvPr id="10" name="Content Placeholder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67BF226-6D82-406D-9B50-6BDAB9F7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9" y="536473"/>
            <a:ext cx="5422392" cy="2548524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D3C1DA-8E8C-47D7-AB48-AA3B86BF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27" y="536473"/>
            <a:ext cx="5422392" cy="2548524"/>
          </a:xfrm>
          <a:prstGeom prst="rect">
            <a:avLst/>
          </a:prstGeom>
        </p:spPr>
      </p:pic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69A38D7-FB05-422D-95D9-523FFE305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80" y="3899829"/>
            <a:ext cx="5323839" cy="25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</Words>
  <Application>Microsoft Office PowerPoint</Application>
  <PresentationFormat>Widescreen</PresentationFormat>
  <Paragraphs>26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Advanced  Database Management Systems</vt:lpstr>
      <vt:lpstr>Introduction</vt:lpstr>
      <vt:lpstr>Objective</vt:lpstr>
      <vt:lpstr>Problems</vt:lpstr>
      <vt:lpstr>Relational Schema Diagram</vt:lpstr>
      <vt:lpstr>Entity Relationship Diagram</vt:lpstr>
      <vt:lpstr>Table Structure</vt:lpstr>
      <vt:lpstr>Outputs</vt:lpstr>
      <vt:lpstr>PowerPoint Presentation</vt:lpstr>
      <vt:lpstr>Advantages</vt:lpstr>
      <vt:lpstr>The Future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 Database Management Systems</dc:title>
  <dc:creator>nisal laksitha</dc:creator>
  <cp:lastModifiedBy>nisal laksitha</cp:lastModifiedBy>
  <cp:revision>2</cp:revision>
  <dcterms:created xsi:type="dcterms:W3CDTF">2021-01-18T17:36:48Z</dcterms:created>
  <dcterms:modified xsi:type="dcterms:W3CDTF">2021-01-18T17:38:34Z</dcterms:modified>
</cp:coreProperties>
</file>