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129A8-B8EE-C903-6C9E-142E76318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96BBB5-D79D-2ED0-124E-EECA9D6E5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01ABE-54B4-00AB-AB26-6C792639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9D9DB-5A8F-8E84-1654-C27BAE25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B008C-D841-A7CE-B434-9D06928C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0D259-98B4-A1E8-E72D-FFA52F4F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FBE65-0B03-0FD8-6376-26F1C309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49CA6-B2C2-3B80-B070-8D8455A2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4751D-D45D-92DF-6401-A4B219E6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0A926-85DF-1B01-CC28-B0C7FDC2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24C988-84B4-266C-9174-2C5DF701A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340364-C239-7442-5ABE-6B24EDFA4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ED650-2A48-9C5E-91E9-77263EE4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15302-B2FF-6495-764E-304BB15C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EBD11-0787-F674-F093-E7959C2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2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B0D49-700A-8748-1A1E-3B047CF1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F773D-DF72-59D6-79CF-E96946E3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A9A99-9E5B-E190-53DA-DBE10090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B2299-A228-6AA4-1129-3213C288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35181-46F0-7281-F671-D9E484E0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FC218-1266-50B9-49E1-D70D13D4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1BC97-D6E6-5F25-E219-8CF1AAD65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CD5BC-B5CE-6FFB-F1EE-0522EAEC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16231-1940-2878-4EB6-824ED73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1367D-0323-31B6-7EEA-CCD16687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3F869-8B0C-4A8C-6DC6-AA1AD428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0C48C-8662-35A9-ED72-6EF018C6C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3D990-489F-AA5F-5CD7-2D4A040D1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824D6E-EF36-27C5-E7DA-9F0B043A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E496C-B9D9-09CE-610B-277D8E8F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A8ED5-E56D-7C7E-E850-89DB1E8C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8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5F5D4-1178-DAC0-63C2-CDDC6947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8A02E-BE94-E509-113D-6BAB2AC8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CADE2-C5D2-7941-D3C3-C9A9FADF8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00BED-1CD4-CB5D-E35B-753440D0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DE9F22-2D2F-8749-3B4F-979EF7223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F3F511-79BE-0C1D-E1FF-B762D205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B9F57E-9A88-3EEA-66D8-7618CDD0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CC255-DB04-9710-2383-BF418D8E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EC0F-7668-E06E-D90D-778A729D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AA3635-FC2B-B67F-CCE6-FEC9862B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B5FEF-FF08-50DE-2A64-26FD1C67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6352CE-7CE6-51BD-148A-E04BD8C3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4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E98B3C-0222-D69D-B72A-33343EE5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0EC363-EAD9-19D3-6AB1-A1873446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793E9-9D6B-1ADC-A7A8-20D6FB66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7749-62EA-E82C-AFF8-43F6B10A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4B728-F981-DFEB-B573-38842733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C487E-D049-E426-27B0-6E3B4AAD1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E2429-2FCD-3076-3E82-CDDFDC68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07A26-3602-E7BB-6883-0AEE77A2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7EB42-3AE2-0456-C428-CE86640C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EBC0-1CAE-2ADF-78ED-DA70D450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DE2917-2BC1-29F7-5259-A0F2B659A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3B703-2366-B92B-8A7D-040D3B8C9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FFCE9-CA7E-0B85-594C-68A8C1F0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71D6E-F755-9124-BD01-C2B87094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8F357-44E2-3A7D-4A6B-847B30B5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5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2735A3-909C-9ACD-F3B5-D8D13DE6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A0CC1-4FDC-DAA3-D488-9D434A95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E209F-A985-EFD7-2347-F889148B7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9FB0-87D6-4897-8742-B4EBCCFAD2D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D97BB-8D43-FB76-88E0-C30F3AD72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8F417-50A8-DFD4-1AEE-143DAA811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426F-7815-4891-96B6-1FE8CE6DB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2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996383-C296-4A83-1BDE-EB7006DA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34" y="0"/>
            <a:ext cx="10226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1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4CB27D-BDF2-93FC-1046-8E2F2137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15" y="0"/>
            <a:ext cx="694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7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07B751-28F5-9668-820E-929510A3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310"/>
            <a:ext cx="12192000" cy="48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5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A3DD0D-0734-5EB6-0D41-EED7436F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245"/>
            <a:ext cx="12192000" cy="49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4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성운</dc:creator>
  <cp:lastModifiedBy>백 성운</cp:lastModifiedBy>
  <cp:revision>1</cp:revision>
  <dcterms:created xsi:type="dcterms:W3CDTF">2023-06-06T11:57:07Z</dcterms:created>
  <dcterms:modified xsi:type="dcterms:W3CDTF">2023-06-06T11:59:35Z</dcterms:modified>
</cp:coreProperties>
</file>