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0917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0975"/>
            <a:ext cx="9144000" cy="642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3524" t="16927" b="19347"/>
          <a:stretch>
            <a:fillRect/>
          </a:stretch>
        </p:blipFill>
        <p:spPr bwMode="auto">
          <a:xfrm>
            <a:off x="0" y="980728"/>
            <a:ext cx="906394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763" y="212725"/>
            <a:ext cx="5830887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6213"/>
            <a:ext cx="9070550" cy="591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hp</cp:lastModifiedBy>
  <cp:revision>2</cp:revision>
  <dcterms:created xsi:type="dcterms:W3CDTF">2006-10-05T04:04:58Z</dcterms:created>
  <dcterms:modified xsi:type="dcterms:W3CDTF">2023-06-05T10:04:52Z</dcterms:modified>
</cp:coreProperties>
</file>