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9" r:id="rId2"/>
    <p:sldId id="282" r:id="rId3"/>
    <p:sldId id="272" r:id="rId4"/>
    <p:sldId id="274" r:id="rId5"/>
    <p:sldId id="275" r:id="rId6"/>
    <p:sldId id="277" r:id="rId7"/>
    <p:sldId id="279" r:id="rId8"/>
    <p:sldId id="280" r:id="rId9"/>
    <p:sldId id="281" r:id="rId10"/>
    <p:sldId id="257" r:id="rId11"/>
    <p:sldId id="258" r:id="rId12"/>
    <p:sldId id="259" r:id="rId13"/>
    <p:sldId id="270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86" r:id="rId24"/>
    <p:sldId id="276" r:id="rId25"/>
    <p:sldId id="283" r:id="rId26"/>
    <p:sldId id="284" r:id="rId27"/>
    <p:sldId id="285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5" d="100"/>
          <a:sy n="85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927EE-8199-4773-BCC8-6B8EFA7D7C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7D587162-ECB8-4396-A046-0F2BF3473813}">
      <dgm:prSet phldrT="[Text]" phldr="1"/>
      <dgm:spPr/>
      <dgm:t>
        <a:bodyPr/>
        <a:lstStyle/>
        <a:p>
          <a:endParaRPr lang="en-US" dirty="0"/>
        </a:p>
      </dgm:t>
    </dgm:pt>
    <dgm:pt modelId="{486705C4-74F0-469F-A79E-738AF8C16E04}" type="parTrans" cxnId="{9F60D5A8-C80C-40FF-8EB9-9A6F96726D3C}">
      <dgm:prSet/>
      <dgm:spPr/>
      <dgm:t>
        <a:bodyPr/>
        <a:lstStyle/>
        <a:p>
          <a:endParaRPr lang="en-US"/>
        </a:p>
      </dgm:t>
    </dgm:pt>
    <dgm:pt modelId="{D418A357-732D-4C56-9DFF-44276D928991}" type="sibTrans" cxnId="{9F60D5A8-C80C-40FF-8EB9-9A6F96726D3C}">
      <dgm:prSet/>
      <dgm:spPr/>
      <dgm:t>
        <a:bodyPr/>
        <a:lstStyle/>
        <a:p>
          <a:endParaRPr lang="en-US"/>
        </a:p>
      </dgm:t>
    </dgm:pt>
    <dgm:pt modelId="{6A654C28-29A7-4F3A-9154-FDAF2F05D4F4}">
      <dgm:prSet phldrT="[Text]" phldr="1"/>
      <dgm:spPr/>
      <dgm:t>
        <a:bodyPr/>
        <a:lstStyle/>
        <a:p>
          <a:endParaRPr lang="en-US" dirty="0"/>
        </a:p>
      </dgm:t>
    </dgm:pt>
    <dgm:pt modelId="{23E862BF-C38F-4323-82A8-E89514B34D02}" type="parTrans" cxnId="{7870FEBF-DB59-4AA0-8475-0003D63F8F22}">
      <dgm:prSet/>
      <dgm:spPr/>
      <dgm:t>
        <a:bodyPr/>
        <a:lstStyle/>
        <a:p>
          <a:endParaRPr lang="en-US"/>
        </a:p>
      </dgm:t>
    </dgm:pt>
    <dgm:pt modelId="{B7DE5AF0-D81B-4E13-ABA4-24E664B3EA2F}" type="sibTrans" cxnId="{7870FEBF-DB59-4AA0-8475-0003D63F8F22}">
      <dgm:prSet/>
      <dgm:spPr/>
      <dgm:t>
        <a:bodyPr/>
        <a:lstStyle/>
        <a:p>
          <a:endParaRPr lang="en-US"/>
        </a:p>
      </dgm:t>
    </dgm:pt>
    <dgm:pt modelId="{6CADDA83-2904-4FF1-97D0-D4CB76C78583}">
      <dgm:prSet phldrT="[Text]" phldr="1"/>
      <dgm:spPr/>
      <dgm:t>
        <a:bodyPr/>
        <a:lstStyle/>
        <a:p>
          <a:endParaRPr lang="en-US" dirty="0"/>
        </a:p>
      </dgm:t>
    </dgm:pt>
    <dgm:pt modelId="{15B72C5C-C30D-49E0-A165-590B3ACC9327}" type="parTrans" cxnId="{9539BF15-18B3-4CE2-B840-E93223432A36}">
      <dgm:prSet/>
      <dgm:spPr/>
      <dgm:t>
        <a:bodyPr/>
        <a:lstStyle/>
        <a:p>
          <a:endParaRPr lang="en-US"/>
        </a:p>
      </dgm:t>
    </dgm:pt>
    <dgm:pt modelId="{5BBFBE76-907F-423C-AA85-2D53ABD44205}" type="sibTrans" cxnId="{9539BF15-18B3-4CE2-B840-E93223432A36}">
      <dgm:prSet/>
      <dgm:spPr/>
      <dgm:t>
        <a:bodyPr/>
        <a:lstStyle/>
        <a:p>
          <a:endParaRPr lang="en-US"/>
        </a:p>
      </dgm:t>
    </dgm:pt>
    <dgm:pt modelId="{C46A5464-A5DC-44D0-9A38-609BE1293ED3}" type="pres">
      <dgm:prSet presAssocID="{5D0927EE-8199-4773-BCC8-6B8EFA7D7C65}" presName="Name0" presStyleCnt="0">
        <dgm:presLayoutVars>
          <dgm:dir/>
          <dgm:animLvl val="lvl"/>
          <dgm:resizeHandles val="exact"/>
        </dgm:presLayoutVars>
      </dgm:prSet>
      <dgm:spPr/>
    </dgm:pt>
    <dgm:pt modelId="{96B33F51-70E9-41F1-B4C9-9BDCFF8B0F43}" type="pres">
      <dgm:prSet presAssocID="{5D0927EE-8199-4773-BCC8-6B8EFA7D7C65}" presName="dummy" presStyleCnt="0"/>
      <dgm:spPr/>
    </dgm:pt>
    <dgm:pt modelId="{BAC706E2-7F72-43CA-83B0-02F01C873904}" type="pres">
      <dgm:prSet presAssocID="{5D0927EE-8199-4773-BCC8-6B8EFA7D7C65}" presName="linH" presStyleCnt="0"/>
      <dgm:spPr/>
    </dgm:pt>
    <dgm:pt modelId="{5CC847C0-42E2-4540-8D90-E3E1E7A4EE97}" type="pres">
      <dgm:prSet presAssocID="{5D0927EE-8199-4773-BCC8-6B8EFA7D7C65}" presName="padding1" presStyleCnt="0"/>
      <dgm:spPr/>
    </dgm:pt>
    <dgm:pt modelId="{B1EB6C47-7CA1-456F-A39A-CF68FB93AB2F}" type="pres">
      <dgm:prSet presAssocID="{7D587162-ECB8-4396-A046-0F2BF3473813}" presName="linV" presStyleCnt="0"/>
      <dgm:spPr/>
    </dgm:pt>
    <dgm:pt modelId="{BB49A9E8-329B-4A3C-8CD4-C548526C03CD}" type="pres">
      <dgm:prSet presAssocID="{7D587162-ECB8-4396-A046-0F2BF3473813}" presName="spVertical1" presStyleCnt="0"/>
      <dgm:spPr/>
    </dgm:pt>
    <dgm:pt modelId="{B44F542D-EAD0-4C31-BA47-91EBBED04658}" type="pres">
      <dgm:prSet presAssocID="{7D587162-ECB8-4396-A046-0F2BF3473813}" presName="parTx" presStyleLbl="revTx" presStyleIdx="0" presStyleCnt="3" custScaleX="73617" custScaleY="7470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1E6F3-313F-43BE-B42B-DC5B1519C5CF}" type="pres">
      <dgm:prSet presAssocID="{7D587162-ECB8-4396-A046-0F2BF3473813}" presName="spVertical2" presStyleCnt="0"/>
      <dgm:spPr/>
    </dgm:pt>
    <dgm:pt modelId="{ED80F937-FA22-4CD3-81FB-C8E7D52E79C4}" type="pres">
      <dgm:prSet presAssocID="{7D587162-ECB8-4396-A046-0F2BF3473813}" presName="spVertical3" presStyleCnt="0"/>
      <dgm:spPr/>
    </dgm:pt>
    <dgm:pt modelId="{C5C76BA0-BFCE-4A5D-BC2E-BAC27F2F36BD}" type="pres">
      <dgm:prSet presAssocID="{D418A357-732D-4C56-9DFF-44276D928991}" presName="space" presStyleCnt="0"/>
      <dgm:spPr/>
    </dgm:pt>
    <dgm:pt modelId="{D7CF4883-2696-4B24-8333-C934DC380C88}" type="pres">
      <dgm:prSet presAssocID="{6A654C28-29A7-4F3A-9154-FDAF2F05D4F4}" presName="linV" presStyleCnt="0"/>
      <dgm:spPr/>
    </dgm:pt>
    <dgm:pt modelId="{D0E70308-59AA-4CDC-AB20-6AF94921F59D}" type="pres">
      <dgm:prSet presAssocID="{6A654C28-29A7-4F3A-9154-FDAF2F05D4F4}" presName="spVertical1" presStyleCnt="0"/>
      <dgm:spPr/>
    </dgm:pt>
    <dgm:pt modelId="{15303739-8088-4B5F-83AD-0124579E12C4}" type="pres">
      <dgm:prSet presAssocID="{6A654C28-29A7-4F3A-9154-FDAF2F05D4F4}" presName="parTx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E097B-6F5F-4DE1-B008-32DFB4A684EC}" type="pres">
      <dgm:prSet presAssocID="{6A654C28-29A7-4F3A-9154-FDAF2F05D4F4}" presName="spVertical2" presStyleCnt="0"/>
      <dgm:spPr/>
    </dgm:pt>
    <dgm:pt modelId="{D9286D88-215F-4302-8C74-F3A44CCEE575}" type="pres">
      <dgm:prSet presAssocID="{6A654C28-29A7-4F3A-9154-FDAF2F05D4F4}" presName="spVertical3" presStyleCnt="0"/>
      <dgm:spPr/>
    </dgm:pt>
    <dgm:pt modelId="{D950719C-6C51-45A5-9395-882C8F7BD7B6}" type="pres">
      <dgm:prSet presAssocID="{B7DE5AF0-D81B-4E13-ABA4-24E664B3EA2F}" presName="space" presStyleCnt="0"/>
      <dgm:spPr/>
    </dgm:pt>
    <dgm:pt modelId="{C812E74C-2B07-480D-B6B0-01747BE24AE7}" type="pres">
      <dgm:prSet presAssocID="{6CADDA83-2904-4FF1-97D0-D4CB76C78583}" presName="linV" presStyleCnt="0"/>
      <dgm:spPr/>
    </dgm:pt>
    <dgm:pt modelId="{74049E31-E93F-4FA8-AB02-5A52E0BADEA3}" type="pres">
      <dgm:prSet presAssocID="{6CADDA83-2904-4FF1-97D0-D4CB76C78583}" presName="spVertical1" presStyleCnt="0"/>
      <dgm:spPr/>
    </dgm:pt>
    <dgm:pt modelId="{A16CF46E-5350-4886-A594-4B41764CA372}" type="pres">
      <dgm:prSet presAssocID="{6CADDA83-2904-4FF1-97D0-D4CB76C78583}" presName="parTx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D0813-C89C-4814-803D-61ABE7228AF9}" type="pres">
      <dgm:prSet presAssocID="{6CADDA83-2904-4FF1-97D0-D4CB76C78583}" presName="spVertical2" presStyleCnt="0"/>
      <dgm:spPr/>
    </dgm:pt>
    <dgm:pt modelId="{8D1734C2-5243-4BDC-886A-AACAFAF4E8C1}" type="pres">
      <dgm:prSet presAssocID="{6CADDA83-2904-4FF1-97D0-D4CB76C78583}" presName="spVertical3" presStyleCnt="0"/>
      <dgm:spPr/>
    </dgm:pt>
    <dgm:pt modelId="{358BBFB7-9CA1-4B36-B00B-AE11E689743F}" type="pres">
      <dgm:prSet presAssocID="{5D0927EE-8199-4773-BCC8-6B8EFA7D7C65}" presName="padding2" presStyleCnt="0"/>
      <dgm:spPr/>
    </dgm:pt>
    <dgm:pt modelId="{23238992-AF19-4C50-8FA5-89086403BFBA}" type="pres">
      <dgm:prSet presAssocID="{5D0927EE-8199-4773-BCC8-6B8EFA7D7C65}" presName="negArrow" presStyleCnt="0"/>
      <dgm:spPr/>
    </dgm:pt>
    <dgm:pt modelId="{EBC98DB7-4456-4FE3-8CA8-82E87B7DAE56}" type="pres">
      <dgm:prSet presAssocID="{5D0927EE-8199-4773-BCC8-6B8EFA7D7C65}" presName="backgroundArrow" presStyleLbl="node1" presStyleIdx="0" presStyleCnt="1"/>
      <dgm:spPr/>
      <dgm:t>
        <a:bodyPr/>
        <a:lstStyle/>
        <a:p>
          <a:endParaRPr lang="en-US"/>
        </a:p>
      </dgm:t>
    </dgm:pt>
  </dgm:ptLst>
  <dgm:cxnLst>
    <dgm:cxn modelId="{1DA4FB6C-0B9D-4E88-A5CD-FF83E454FE26}" type="presOf" srcId="{5D0927EE-8199-4773-BCC8-6B8EFA7D7C65}" destId="{C46A5464-A5DC-44D0-9A38-609BE1293ED3}" srcOrd="0" destOrd="0" presId="urn:microsoft.com/office/officeart/2005/8/layout/hProcess3"/>
    <dgm:cxn modelId="{9F60D5A8-C80C-40FF-8EB9-9A6F96726D3C}" srcId="{5D0927EE-8199-4773-BCC8-6B8EFA7D7C65}" destId="{7D587162-ECB8-4396-A046-0F2BF3473813}" srcOrd="0" destOrd="0" parTransId="{486705C4-74F0-469F-A79E-738AF8C16E04}" sibTransId="{D418A357-732D-4C56-9DFF-44276D928991}"/>
    <dgm:cxn modelId="{9539BF15-18B3-4CE2-B840-E93223432A36}" srcId="{5D0927EE-8199-4773-BCC8-6B8EFA7D7C65}" destId="{6CADDA83-2904-4FF1-97D0-D4CB76C78583}" srcOrd="2" destOrd="0" parTransId="{15B72C5C-C30D-49E0-A165-590B3ACC9327}" sibTransId="{5BBFBE76-907F-423C-AA85-2D53ABD44205}"/>
    <dgm:cxn modelId="{FAFDFB1E-8C95-4B68-8FCE-95D20729950E}" type="presOf" srcId="{6CADDA83-2904-4FF1-97D0-D4CB76C78583}" destId="{A16CF46E-5350-4886-A594-4B41764CA372}" srcOrd="0" destOrd="0" presId="urn:microsoft.com/office/officeart/2005/8/layout/hProcess3"/>
    <dgm:cxn modelId="{7870FEBF-DB59-4AA0-8475-0003D63F8F22}" srcId="{5D0927EE-8199-4773-BCC8-6B8EFA7D7C65}" destId="{6A654C28-29A7-4F3A-9154-FDAF2F05D4F4}" srcOrd="1" destOrd="0" parTransId="{23E862BF-C38F-4323-82A8-E89514B34D02}" sibTransId="{B7DE5AF0-D81B-4E13-ABA4-24E664B3EA2F}"/>
    <dgm:cxn modelId="{A1563C90-5DDB-468A-8BF9-921D2015B636}" type="presOf" srcId="{6A654C28-29A7-4F3A-9154-FDAF2F05D4F4}" destId="{15303739-8088-4B5F-83AD-0124579E12C4}" srcOrd="0" destOrd="0" presId="urn:microsoft.com/office/officeart/2005/8/layout/hProcess3"/>
    <dgm:cxn modelId="{33AE62E9-A04E-4B23-B4FD-B605FA1FB5FF}" type="presOf" srcId="{7D587162-ECB8-4396-A046-0F2BF3473813}" destId="{B44F542D-EAD0-4C31-BA47-91EBBED04658}" srcOrd="0" destOrd="0" presId="urn:microsoft.com/office/officeart/2005/8/layout/hProcess3"/>
    <dgm:cxn modelId="{CD34A9E8-952D-4945-82CF-7BCCCC8F7495}" type="presParOf" srcId="{C46A5464-A5DC-44D0-9A38-609BE1293ED3}" destId="{96B33F51-70E9-41F1-B4C9-9BDCFF8B0F43}" srcOrd="0" destOrd="0" presId="urn:microsoft.com/office/officeart/2005/8/layout/hProcess3"/>
    <dgm:cxn modelId="{51F18ED0-750A-472B-9F4A-7E905BF78AA2}" type="presParOf" srcId="{C46A5464-A5DC-44D0-9A38-609BE1293ED3}" destId="{BAC706E2-7F72-43CA-83B0-02F01C873904}" srcOrd="1" destOrd="0" presId="urn:microsoft.com/office/officeart/2005/8/layout/hProcess3"/>
    <dgm:cxn modelId="{B3501063-CBA4-4188-A49A-41161D620E50}" type="presParOf" srcId="{BAC706E2-7F72-43CA-83B0-02F01C873904}" destId="{5CC847C0-42E2-4540-8D90-E3E1E7A4EE97}" srcOrd="0" destOrd="0" presId="urn:microsoft.com/office/officeart/2005/8/layout/hProcess3"/>
    <dgm:cxn modelId="{FF3338AE-411B-4EE5-9283-D7D1E88C05B2}" type="presParOf" srcId="{BAC706E2-7F72-43CA-83B0-02F01C873904}" destId="{B1EB6C47-7CA1-456F-A39A-CF68FB93AB2F}" srcOrd="1" destOrd="0" presId="urn:microsoft.com/office/officeart/2005/8/layout/hProcess3"/>
    <dgm:cxn modelId="{2F60106A-4BDE-4D85-BB0A-C520814CB728}" type="presParOf" srcId="{B1EB6C47-7CA1-456F-A39A-CF68FB93AB2F}" destId="{BB49A9E8-329B-4A3C-8CD4-C548526C03CD}" srcOrd="0" destOrd="0" presId="urn:microsoft.com/office/officeart/2005/8/layout/hProcess3"/>
    <dgm:cxn modelId="{9AE935AE-F276-4B61-A945-7518B95B3CB0}" type="presParOf" srcId="{B1EB6C47-7CA1-456F-A39A-CF68FB93AB2F}" destId="{B44F542D-EAD0-4C31-BA47-91EBBED04658}" srcOrd="1" destOrd="0" presId="urn:microsoft.com/office/officeart/2005/8/layout/hProcess3"/>
    <dgm:cxn modelId="{BB0EF558-3B45-471C-A28E-ED7EAFC2A311}" type="presParOf" srcId="{B1EB6C47-7CA1-456F-A39A-CF68FB93AB2F}" destId="{7661E6F3-313F-43BE-B42B-DC5B1519C5CF}" srcOrd="2" destOrd="0" presId="urn:microsoft.com/office/officeart/2005/8/layout/hProcess3"/>
    <dgm:cxn modelId="{468B84FC-4124-4F9E-B6D9-0FDA952FEC4B}" type="presParOf" srcId="{B1EB6C47-7CA1-456F-A39A-CF68FB93AB2F}" destId="{ED80F937-FA22-4CD3-81FB-C8E7D52E79C4}" srcOrd="3" destOrd="0" presId="urn:microsoft.com/office/officeart/2005/8/layout/hProcess3"/>
    <dgm:cxn modelId="{EFE542EA-47B8-4B70-BD79-BD84B5419A96}" type="presParOf" srcId="{BAC706E2-7F72-43CA-83B0-02F01C873904}" destId="{C5C76BA0-BFCE-4A5D-BC2E-BAC27F2F36BD}" srcOrd="2" destOrd="0" presId="urn:microsoft.com/office/officeart/2005/8/layout/hProcess3"/>
    <dgm:cxn modelId="{955EEF32-AF85-4092-B92C-37BBC7EFD792}" type="presParOf" srcId="{BAC706E2-7F72-43CA-83B0-02F01C873904}" destId="{D7CF4883-2696-4B24-8333-C934DC380C88}" srcOrd="3" destOrd="0" presId="urn:microsoft.com/office/officeart/2005/8/layout/hProcess3"/>
    <dgm:cxn modelId="{3ED2D462-B795-45A3-A0D2-CE08C65BC62F}" type="presParOf" srcId="{D7CF4883-2696-4B24-8333-C934DC380C88}" destId="{D0E70308-59AA-4CDC-AB20-6AF94921F59D}" srcOrd="0" destOrd="0" presId="urn:microsoft.com/office/officeart/2005/8/layout/hProcess3"/>
    <dgm:cxn modelId="{BF740145-6D1C-4DE0-A332-AA16A114C80A}" type="presParOf" srcId="{D7CF4883-2696-4B24-8333-C934DC380C88}" destId="{15303739-8088-4B5F-83AD-0124579E12C4}" srcOrd="1" destOrd="0" presId="urn:microsoft.com/office/officeart/2005/8/layout/hProcess3"/>
    <dgm:cxn modelId="{EF5B17D6-BF19-4F23-A8D2-B616A0F11825}" type="presParOf" srcId="{D7CF4883-2696-4B24-8333-C934DC380C88}" destId="{83BE097B-6F5F-4DE1-B008-32DFB4A684EC}" srcOrd="2" destOrd="0" presId="urn:microsoft.com/office/officeart/2005/8/layout/hProcess3"/>
    <dgm:cxn modelId="{C2A428E9-B0D3-4572-8AF0-11F862FAF29B}" type="presParOf" srcId="{D7CF4883-2696-4B24-8333-C934DC380C88}" destId="{D9286D88-215F-4302-8C74-F3A44CCEE575}" srcOrd="3" destOrd="0" presId="urn:microsoft.com/office/officeart/2005/8/layout/hProcess3"/>
    <dgm:cxn modelId="{A8972FB0-BF67-457C-9A16-DA291C90CD52}" type="presParOf" srcId="{BAC706E2-7F72-43CA-83B0-02F01C873904}" destId="{D950719C-6C51-45A5-9395-882C8F7BD7B6}" srcOrd="4" destOrd="0" presId="urn:microsoft.com/office/officeart/2005/8/layout/hProcess3"/>
    <dgm:cxn modelId="{F9AA27C8-CAC1-46E4-B65A-63E99F935746}" type="presParOf" srcId="{BAC706E2-7F72-43CA-83B0-02F01C873904}" destId="{C812E74C-2B07-480D-B6B0-01747BE24AE7}" srcOrd="5" destOrd="0" presId="urn:microsoft.com/office/officeart/2005/8/layout/hProcess3"/>
    <dgm:cxn modelId="{16A7D3BE-EE55-4FB0-B61A-BFDF71EA1D88}" type="presParOf" srcId="{C812E74C-2B07-480D-B6B0-01747BE24AE7}" destId="{74049E31-E93F-4FA8-AB02-5A52E0BADEA3}" srcOrd="0" destOrd="0" presId="urn:microsoft.com/office/officeart/2005/8/layout/hProcess3"/>
    <dgm:cxn modelId="{BFB9ED1B-E03D-4D3E-9B2C-7395F932F2B4}" type="presParOf" srcId="{C812E74C-2B07-480D-B6B0-01747BE24AE7}" destId="{A16CF46E-5350-4886-A594-4B41764CA372}" srcOrd="1" destOrd="0" presId="urn:microsoft.com/office/officeart/2005/8/layout/hProcess3"/>
    <dgm:cxn modelId="{7E692ADA-2323-41D8-9233-7F214495E4A0}" type="presParOf" srcId="{C812E74C-2B07-480D-B6B0-01747BE24AE7}" destId="{60DD0813-C89C-4814-803D-61ABE7228AF9}" srcOrd="2" destOrd="0" presId="urn:microsoft.com/office/officeart/2005/8/layout/hProcess3"/>
    <dgm:cxn modelId="{9B5584A9-AB2D-41C5-94C9-A34D97412280}" type="presParOf" srcId="{C812E74C-2B07-480D-B6B0-01747BE24AE7}" destId="{8D1734C2-5243-4BDC-886A-AACAFAF4E8C1}" srcOrd="3" destOrd="0" presId="urn:microsoft.com/office/officeart/2005/8/layout/hProcess3"/>
    <dgm:cxn modelId="{38CC052B-19ED-4876-9E13-62D74096EA97}" type="presParOf" srcId="{BAC706E2-7F72-43CA-83B0-02F01C873904}" destId="{358BBFB7-9CA1-4B36-B00B-AE11E689743F}" srcOrd="6" destOrd="0" presId="urn:microsoft.com/office/officeart/2005/8/layout/hProcess3"/>
    <dgm:cxn modelId="{3F0A0F00-220E-40EF-86D9-FEBD395AB370}" type="presParOf" srcId="{BAC706E2-7F72-43CA-83B0-02F01C873904}" destId="{23238992-AF19-4C50-8FA5-89086403BFBA}" srcOrd="7" destOrd="0" presId="urn:microsoft.com/office/officeart/2005/8/layout/hProcess3"/>
    <dgm:cxn modelId="{CEBABFC4-1619-40E7-99C3-4656EFBC1DEC}" type="presParOf" srcId="{BAC706E2-7F72-43CA-83B0-02F01C873904}" destId="{EBC98DB7-4456-4FE3-8CA8-82E87B7DAE56}" srcOrd="8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98DB7-4456-4FE3-8CA8-82E87B7DAE56}">
      <dsp:nvSpPr>
        <dsp:cNvPr id="0" name=""/>
        <dsp:cNvSpPr/>
      </dsp:nvSpPr>
      <dsp:spPr>
        <a:xfrm>
          <a:off x="0" y="116300"/>
          <a:ext cx="1295400" cy="504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CF46E-5350-4886-A594-4B41764CA372}">
      <dsp:nvSpPr>
        <dsp:cNvPr id="0" name=""/>
        <dsp:cNvSpPr/>
      </dsp:nvSpPr>
      <dsp:spPr>
        <a:xfrm>
          <a:off x="853711" y="242300"/>
          <a:ext cx="312148" cy="2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853711" y="242300"/>
        <a:ext cx="312148" cy="252000"/>
      </dsp:txXfrm>
    </dsp:sp>
    <dsp:sp modelId="{15303739-8088-4B5F-83AD-0124579E12C4}">
      <dsp:nvSpPr>
        <dsp:cNvPr id="0" name=""/>
        <dsp:cNvSpPr/>
      </dsp:nvSpPr>
      <dsp:spPr>
        <a:xfrm>
          <a:off x="479133" y="242300"/>
          <a:ext cx="312148" cy="25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479133" y="242300"/>
        <a:ext cx="312148" cy="252000"/>
      </dsp:txXfrm>
    </dsp:sp>
    <dsp:sp modelId="{B44F542D-EAD0-4C31-BA47-91EBBED04658}">
      <dsp:nvSpPr>
        <dsp:cNvPr id="0" name=""/>
        <dsp:cNvSpPr/>
      </dsp:nvSpPr>
      <dsp:spPr>
        <a:xfrm>
          <a:off x="145732" y="242300"/>
          <a:ext cx="229794" cy="1882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50800" rIns="0" bIns="5080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145732" y="242300"/>
        <a:ext cx="229794" cy="18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4E6A9-71A1-4E9C-9AFE-9DBA513A8C77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4E692-4F7D-4B13-976D-6B3682A71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Biogas circular economy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Deoiled</a:t>
            </a:r>
          </a:p>
          <a:p>
            <a:r>
              <a:rPr lang="en-US" dirty="0" smtClean="0"/>
              <a:t> cake</a:t>
            </a:r>
          </a:p>
          <a:p>
            <a:r>
              <a:rPr lang="en-US" dirty="0" smtClean="0"/>
              <a:t>Glycerol</a:t>
            </a:r>
          </a:p>
          <a:p>
            <a:r>
              <a:rPr lang="en-US" dirty="0" smtClean="0"/>
              <a:t>Biogas plant</a:t>
            </a:r>
          </a:p>
          <a:p>
            <a:r>
              <a:rPr lang="en-US" dirty="0" smtClean="0"/>
              <a:t>Kitchen waste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8CAAB-6C97-498D-A5E2-85F9C3FCEF8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4102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Biogas plant, Near H4 Hostel, SVNIT </a:t>
            </a:r>
            <a:r>
              <a:rPr lang="en-US" dirty="0" err="1" smtClean="0"/>
              <a:t>Surat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Biogas generator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Biogas powered</a:t>
            </a:r>
            <a:r>
              <a:rPr lang="en-US" baseline="0" dirty="0" smtClean="0"/>
              <a:t> vapor absorption refrigeration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individual biogas plant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improve the Biogas yield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C4E692-4F7D-4B13-976D-6B3682A710B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microsoft.com/office/2007/relationships/diagramDrawing" Target="../diagrams/drawing1.xml"/><Relationship Id="rId4" Type="http://schemas.openxmlformats.org/officeDocument/2006/relationships/image" Target="../media/image8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0"/>
            <a:ext cx="72390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Environmental Engineering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CEME 102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114800"/>
            <a:ext cx="6248400" cy="17526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Kamlesh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Sorate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Professor, MED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SVNIT Surat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D:\Teaching Load\1200px-NIT_Surat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75" y="2368296"/>
            <a:ext cx="1495425" cy="1435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828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BIOGAS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Mixture of gases.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by anaerobic digestion of organic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CH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CO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traces of H</a:t>
            </a:r>
            <a:r>
              <a:rPr lang="en-I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other gases.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of Biogas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550075"/>
            <a:ext cx="7391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biogas typically consists of </a:t>
            </a:r>
            <a:r>
              <a:rPr lang="en-IN" sz="24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methane </a:t>
            </a:r>
            <a:r>
              <a:rPr lang="en-IN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(50–75</a:t>
            </a:r>
            <a:r>
              <a:rPr lang="en-IN" sz="2400" b="1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%),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400" b="1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</a:t>
            </a:r>
            <a:r>
              <a:rPr lang="en-IN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dioxide (25–50%), </a:t>
            </a:r>
            <a:endParaRPr lang="en-IN" sz="2400" b="1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n-IN" sz="2400" b="1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IN" sz="2400" b="1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amounts of nitrogen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(2–8%). </a:t>
            </a:r>
            <a:endParaRPr lang="en-IN" sz="24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Trace 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 of hydrogen </a:t>
            </a:r>
            <a:r>
              <a:rPr lang="en-IN" sz="2400" dirty="0" err="1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sulfide</a:t>
            </a:r>
            <a:r>
              <a:rPr lang="en-IN" sz="24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ammonia, hydrogen, and various volatile organic compounds are also present in biogas depending on the feedstock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BIOGAS PLANTS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mainly for cooking &amp; lighting purposes.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 internal combustion engines to power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water pumps &amp; electric generators.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as fuel in vapour absorption refrigerators. 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Sludge can be used as fertilizers.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less environmental pollution.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/>
          <a:srcRect l="30326" t="37984" r="34549" b="12390"/>
          <a:stretch>
            <a:fillRect/>
          </a:stretch>
        </p:blipFill>
        <p:spPr bwMode="auto">
          <a:xfrm>
            <a:off x="304800" y="228600"/>
            <a:ext cx="825873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47800" y="5257800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Biogas powered vapor absorption refrigeration system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33600" y="593467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Reference: https://www.ijeat.org/wp-content/uploads/papers/v9i1/E7321068519.pdf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&amp; animal biomass.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 biomass –Agricultural wastes.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Animal biomass – cattle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dung,manure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poultry, goats &amp; sheep slaughter house &amp;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fishery wastes.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Admin\Desktop\kitchen-waste-shredder-india-500x50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2904" y="4038600"/>
            <a:ext cx="3811044" cy="251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biogas plant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Digester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holder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Inlet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Outlet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6002099" cy="434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Inlet chamber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supply cow dung to the digester.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made at the ground level so that the cow dung can be poured easily.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bricks, cement and sand.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outlet wall of the inlet chamber is made inclined so that the cow dung easily flows to the digester.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Digester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part of biogas plant.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Fermentation takes place - fermentation tank.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 underground – insulated, airtight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Made up of bricks, sand and cement.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Almost at the middle of the height of digester, two openings are provided on the opposite sides for inflow of fresh cow dung and outflow of used cow dung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holder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Cylindrical container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Above digester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gas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gas pipe carries the biogas to the place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it is consumed.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C:\Users\Admin\Desktop\product-500x500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609600"/>
            <a:ext cx="3708400" cy="2781300"/>
          </a:xfrm>
          <a:prstGeom prst="rect">
            <a:avLst/>
          </a:prstGeom>
          <a:noFill/>
        </p:spPr>
      </p:pic>
      <p:pic>
        <p:nvPicPr>
          <p:cNvPr id="2051" name="Picture 3" descr="C:\Users\Admin\Desktop\download (3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43600" y="43434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Outlet Chamber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Digested slurry from which the biogas has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been generated is removed from the biogas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plant.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outlet chamber is also at the ground level.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24486" t="21189" r="24533" b="24531"/>
          <a:stretch>
            <a:fillRect/>
          </a:stretch>
        </p:blipFill>
        <p:spPr bwMode="auto">
          <a:xfrm>
            <a:off x="762000" y="381000"/>
            <a:ext cx="7543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274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HOLDER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Fixed dome type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drum type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19600" y="1524000"/>
            <a:ext cx="419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FILLING</a:t>
            </a:r>
            <a:b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SUBSTRATE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type</a:t>
            </a:r>
          </a:p>
          <a:p>
            <a:pPr>
              <a:buFont typeface="Arial" pitchFamily="34" charset="0"/>
              <a:buChar char="•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type </a:t>
            </a:r>
            <a:b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dome type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 fixed-dome plant consists of a digester with a fixed, non-movable gas holder, which sits on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of the digester.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2133600"/>
            <a:ext cx="662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Floating-drum type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2795349"/>
            <a:ext cx="8153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an underground digester and a moving gas-holder.</a:t>
            </a:r>
          </a:p>
          <a:p>
            <a:pPr>
              <a:buFont typeface="Arial" pitchFamily="34" charset="0"/>
              <a:buChar char="•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Gas-holder floats either directly on the fermentation slurry or in a separate water</a:t>
            </a:r>
            <a:b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jacket.</a:t>
            </a:r>
          </a:p>
          <a:p>
            <a:pPr>
              <a:buFont typeface="Arial" pitchFamily="34" charset="0"/>
              <a:buChar char="•"/>
            </a:pP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gas is collected in the gas drum, which</a:t>
            </a:r>
            <a:b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rises or moves down, according to the amount</a:t>
            </a:r>
            <a:b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gas stored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 type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Filled once, sealed.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Emptied when raw materials stop producing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gas.</a:t>
            </a:r>
          </a:p>
          <a:p>
            <a:pPr lvl="1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type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Fed with a definite quantity of wastes at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intervals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Gas production continuous &amp; regular 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0"/>
            <a:ext cx="6124575" cy="6248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67000" y="6172200"/>
            <a:ext cx="4044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 lakhs villages are not connected to Grid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esktop\images (2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"/>
            <a:ext cx="2466975" cy="18478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19200" y="2590800"/>
            <a:ext cx="2465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Community biogas plant</a:t>
            </a:r>
            <a:endParaRPr lang="en-US" dirty="0"/>
          </a:p>
        </p:txBody>
      </p:sp>
      <p:pic>
        <p:nvPicPr>
          <p:cNvPr id="3075" name="Picture 3" descr="C:\Users\Admin\Desktop\download (4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304800"/>
            <a:ext cx="2466975" cy="184785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5029200" y="2438400"/>
            <a:ext cx="2472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corporation biogas plant</a:t>
            </a:r>
            <a:endParaRPr lang="en-US" dirty="0"/>
          </a:p>
        </p:txBody>
      </p:sp>
      <p:pic>
        <p:nvPicPr>
          <p:cNvPr id="3076" name="Picture 4" descr="C:\Users\Admin\Desktop\70836022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3276600"/>
            <a:ext cx="3454400" cy="25908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371600" y="6019800"/>
            <a:ext cx="2466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commercial biogas plant</a:t>
            </a:r>
            <a:endParaRPr lang="en-US" dirty="0"/>
          </a:p>
        </p:txBody>
      </p:sp>
      <p:pic>
        <p:nvPicPr>
          <p:cNvPr id="10" name="Picture 2" descr="D:\svnit research\Seed funding\Images\biogas plant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8800" y="3124200"/>
            <a:ext cx="2105468" cy="237184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5638800" y="5715000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individual biogas plant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Presentations EEEs\bio-cn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14400"/>
            <a:ext cx="2857500" cy="1600200"/>
          </a:xfrm>
          <a:prstGeom prst="rect">
            <a:avLst/>
          </a:prstGeom>
          <a:noFill/>
        </p:spPr>
      </p:pic>
      <p:pic>
        <p:nvPicPr>
          <p:cNvPr id="1027" name="Picture 3" descr="G:\Presentations EEEs\39719-cng-pump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838200"/>
            <a:ext cx="3543300" cy="2000922"/>
          </a:xfrm>
          <a:prstGeom prst="rect">
            <a:avLst/>
          </a:prstGeom>
          <a:noFill/>
        </p:spPr>
      </p:pic>
      <p:pic>
        <p:nvPicPr>
          <p:cNvPr id="1028" name="Picture 4" descr="G:\Presentations EEEs\download (3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4876800"/>
            <a:ext cx="2857500" cy="160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30" name="Picture 6" descr="Government to facilitate the use of bio-CNG in vehicle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8200" y="2971800"/>
            <a:ext cx="3053219" cy="1714500"/>
          </a:xfrm>
          <a:prstGeom prst="rect">
            <a:avLst/>
          </a:prstGeom>
          <a:noFill/>
        </p:spPr>
      </p:pic>
      <p:pic>
        <p:nvPicPr>
          <p:cNvPr id="1031" name="Picture 7" descr="G:\Presentations EEEs\Bio-Bus_EB-Jan-20-880x750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05400" y="3429000"/>
            <a:ext cx="3308096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G:\Presentations EEEs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229600" cy="5143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G:\Presentations EEEs\1-s2.0-S0959652621008866-ga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524000"/>
            <a:ext cx="8021052" cy="3048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0" y="5029200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How to improve the Biogas yield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How to improve the biogas yield?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What do you mean by organic loading rate in biogas plant?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What do you mean by volatile solid, chemical oxygen demand (COD) in biogas plant?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What are the various bio-based/organic materials which can be used for biogas production?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latin typeface="+mj-lt"/>
              </a:rPr>
              <a:t>What are the four anaerobic digestion </a:t>
            </a:r>
            <a:r>
              <a:rPr lang="en-US" sz="2000" dirty="0" smtClean="0">
                <a:latin typeface="+mj-lt"/>
              </a:rPr>
              <a:t>reactions? Explain</a:t>
            </a:r>
            <a:endParaRPr lang="en-US" sz="2000" dirty="0" smtClean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(</a:t>
            </a:r>
            <a:r>
              <a:rPr lang="en-US" sz="1600" dirty="0" err="1" smtClean="0">
                <a:latin typeface="+mj-lt"/>
              </a:rPr>
              <a:t>Ans</a:t>
            </a:r>
            <a:r>
              <a:rPr lang="en-US" sz="1600" dirty="0" smtClean="0">
                <a:latin typeface="+mj-lt"/>
              </a:rPr>
              <a:t>: Hydrolysis, acedogenesis, acetogenesis and methanogenesis)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Biogas Plant | Science | Working Model and Explanation - YouTub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Admin\Desktop\maxresdefaul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857250"/>
            <a:ext cx="7162800" cy="46720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act Sheet | Biogas: Converting Waste to Energy | White Papers | EES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8829675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ogas - Never ending source of Fuel, Electricity &amp;amp; Fertilizer - PluginIn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57200"/>
            <a:ext cx="6981825" cy="533157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733800" y="6172200"/>
            <a:ext cx="2447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Biogas circular economy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ogas - Diges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09600"/>
            <a:ext cx="8077200" cy="60579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svnit research\Seed funding\Images\biogas pla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01" y="457200"/>
            <a:ext cx="3400868" cy="4572000"/>
          </a:xfrm>
          <a:prstGeom prst="rect">
            <a:avLst/>
          </a:prstGeom>
          <a:noFill/>
        </p:spPr>
      </p:pic>
      <p:pic>
        <p:nvPicPr>
          <p:cNvPr id="56322" name="Picture 2" descr="De oiled cake-Cotton Seed Oil Cake Buy Or Sell lead -We Need To Buy Almost  1 Ton Of Cotton Seed Oil Cak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81001"/>
            <a:ext cx="2286000" cy="229119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447800" y="2667000"/>
            <a:ext cx="137916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Deoiled cake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5181600"/>
            <a:ext cx="1324402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Biogas plant</a:t>
            </a:r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3048000" y="1397000"/>
          <a:ext cx="1295400" cy="73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" name="Right Arrow 9"/>
          <p:cNvSpPr/>
          <p:nvPr/>
        </p:nvSpPr>
        <p:spPr>
          <a:xfrm>
            <a:off x="2743200" y="4038600"/>
            <a:ext cx="1524000" cy="648000"/>
          </a:xfrm>
          <a:prstGeom prst="right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1" name="Picture 2" descr="It&amp;#39;s Time to Watch Your Food Waste Line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800" y="3581400"/>
            <a:ext cx="2286000" cy="2045368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838200" y="5791200"/>
            <a:ext cx="2124812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dirty="0" smtClean="0"/>
              <a:t>Hostel kitchen waste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A747-EC09-43DA-B23F-6B41453820BF}" type="datetime1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105400" y="1825626"/>
            <a:ext cx="3894139" cy="3584573"/>
          </a:xfrm>
          <a:prstGeom prst="rect">
            <a:avLst/>
          </a:prstGeom>
        </p:spPr>
      </p:pic>
      <p:pic>
        <p:nvPicPr>
          <p:cNvPr id="3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81000" y="336117"/>
            <a:ext cx="3886200" cy="3658033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2438400" y="5867400"/>
            <a:ext cx="4694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Biogas plant, Near H4 Hostel, SVNIT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3-kva-biogas-generator-500x5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254000"/>
            <a:ext cx="6350000" cy="3937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200400" y="4876800"/>
            <a:ext cx="2524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Biogas generator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474</Words>
  <Application>Microsoft Office PowerPoint</Application>
  <PresentationFormat>On-screen Show (4:3)</PresentationFormat>
  <Paragraphs>115</Paragraphs>
  <Slides>28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Energy and Environmental Engineering CEME 102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BIOGAS </vt:lpstr>
      <vt:lpstr>Composition of Biogas </vt:lpstr>
      <vt:lpstr>BENEFITS FROM BIOGAS PLANTS </vt:lpstr>
      <vt:lpstr>Slide 13</vt:lpstr>
      <vt:lpstr>SUBSTRATE </vt:lpstr>
      <vt:lpstr>Parts of biogas plant </vt:lpstr>
      <vt:lpstr>Inlet chamber </vt:lpstr>
      <vt:lpstr>Digester </vt:lpstr>
      <vt:lpstr>Gas holder </vt:lpstr>
      <vt:lpstr>Outlet Chamber </vt:lpstr>
      <vt:lpstr>Types </vt:lpstr>
      <vt:lpstr>Fixed dome type  </vt:lpstr>
      <vt:lpstr>Slide 22</vt:lpstr>
      <vt:lpstr>Slide 23</vt:lpstr>
      <vt:lpstr>Slide 24</vt:lpstr>
      <vt:lpstr>Slide 25</vt:lpstr>
      <vt:lpstr>Slide 26</vt:lpstr>
      <vt:lpstr>Slide 27</vt:lpstr>
      <vt:lpstr>Further reading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BIOGAS Plants</dc:title>
  <dc:creator>DELL</dc:creator>
  <cp:lastModifiedBy>Admin</cp:lastModifiedBy>
  <cp:revision>49</cp:revision>
  <dcterms:created xsi:type="dcterms:W3CDTF">2006-08-16T00:00:00Z</dcterms:created>
  <dcterms:modified xsi:type="dcterms:W3CDTF">2023-09-10T15:04:42Z</dcterms:modified>
</cp:coreProperties>
</file>