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7f7aff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7f7aff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f7aff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f7aff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7f7aff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7f7aff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7f7affe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7f7aff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8bab6f0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8bab6f0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91325"/>
            <a:ext cx="501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HackIllinois 2021 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Caterpillar Challenge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By Eyasu, Gabe, Om, Rushat, Bassel</a:t>
            </a:r>
            <a:endParaRPr sz="14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2045" y="-231904"/>
            <a:ext cx="3232350" cy="319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500" y="1996425"/>
            <a:ext cx="3308155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Members</a:t>
            </a:r>
            <a:endParaRPr sz="4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Gabe - Freshman CE student at College of DuPage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Om - Sophomore Eng. Student at UIUC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Rushat - Junior CS student at NIT Allahabad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Eyasu - Senior CS student at Temple 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Bassel - </a:t>
            </a:r>
            <a:r>
              <a:rPr lang="en" sz="2000"/>
              <a:t>MEng ECE at UIUC</a:t>
            </a:r>
            <a:endParaRPr sz="20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450" y="298275"/>
            <a:ext cx="1158626" cy="11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Objectives</a:t>
            </a:r>
            <a:endParaRPr sz="40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69099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Imagine you are national fleet manager: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Network of assets too big to optimize individually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Green Fleet will help a national fleet manager by: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Identifying which parts of the fleet are underperforming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 an in-depth interactive model</a:t>
            </a:r>
            <a:r>
              <a:rPr lang="en" sz="2000"/>
              <a:t> of fleet fuel consumption</a:t>
            </a:r>
            <a:r>
              <a:rPr lang="en" sz="2000"/>
              <a:t> as a web service</a:t>
            </a:r>
            <a:endParaRPr sz="20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450" y="298275"/>
            <a:ext cx="1158626" cy="11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Workflow Components</a:t>
            </a:r>
            <a:endParaRPr sz="40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Back-end Development:</a:t>
            </a:r>
            <a:endParaRPr b="1"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Python Pandas and Jupyter Notebooks to read data and find trends.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ML models to categorize data through k-means clustering and aggregation algorithms.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Deployed on Heroku Cloud platform as a web-service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Digital Ocean spaces as data lake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Front-end Development:</a:t>
            </a:r>
            <a:endParaRPr b="1"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CSS for application layout and styling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Plotly Dash </a:t>
            </a:r>
            <a:r>
              <a:rPr lang="en" sz="2000"/>
              <a:t>framework</a:t>
            </a:r>
            <a:r>
              <a:rPr lang="en" sz="2000"/>
              <a:t> for graph rendering</a:t>
            </a:r>
            <a:endParaRPr sz="20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450" y="298275"/>
            <a:ext cx="1158626" cy="11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Demonstration!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4575" y="2053000"/>
            <a:ext cx="1158450" cy="2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3053" l="0" r="0" t="0"/>
          <a:stretch/>
        </p:blipFill>
        <p:spPr>
          <a:xfrm>
            <a:off x="1155050" y="578100"/>
            <a:ext cx="7030600" cy="4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 rot="-5400000">
            <a:off x="482125" y="2259950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204300" y="4670700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