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0" r:id="rId5"/>
    <p:sldId id="261" r:id="rId6"/>
    <p:sldId id="258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21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F560-78AA-4ADB-92C8-7F1F9CE9DA8A}" type="datetimeFigureOut">
              <a:rPr lang="zh-TW" altLang="en-US" smtClean="0"/>
              <a:t>2015/6/22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6F22-BEE5-4D1E-B28B-FF207D83CD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62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F560-78AA-4ADB-92C8-7F1F9CE9DA8A}" type="datetimeFigureOut">
              <a:rPr lang="zh-TW" altLang="en-US" smtClean="0"/>
              <a:t>2015/6/22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6F22-BEE5-4D1E-B28B-FF207D83CD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03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F560-78AA-4ADB-92C8-7F1F9CE9DA8A}" type="datetimeFigureOut">
              <a:rPr lang="zh-TW" altLang="en-US" smtClean="0"/>
              <a:t>2015/6/22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6F22-BEE5-4D1E-B28B-FF207D83CD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42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F560-78AA-4ADB-92C8-7F1F9CE9DA8A}" type="datetimeFigureOut">
              <a:rPr lang="zh-TW" altLang="en-US" smtClean="0"/>
              <a:t>2015/6/22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6F22-BEE5-4D1E-B28B-FF207D83CD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0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F560-78AA-4ADB-92C8-7F1F9CE9DA8A}" type="datetimeFigureOut">
              <a:rPr lang="zh-TW" altLang="en-US" smtClean="0"/>
              <a:t>2015/6/22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6F22-BEE5-4D1E-B28B-FF207D83CD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97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F560-78AA-4ADB-92C8-7F1F9CE9DA8A}" type="datetimeFigureOut">
              <a:rPr lang="zh-TW" altLang="en-US" smtClean="0"/>
              <a:t>2015/6/22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6F22-BEE5-4D1E-B28B-FF207D83CD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64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F560-78AA-4ADB-92C8-7F1F9CE9DA8A}" type="datetimeFigureOut">
              <a:rPr lang="zh-TW" altLang="en-US" smtClean="0"/>
              <a:t>2015/6/22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6F22-BEE5-4D1E-B28B-FF207D83CD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08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F560-78AA-4ADB-92C8-7F1F9CE9DA8A}" type="datetimeFigureOut">
              <a:rPr lang="zh-TW" altLang="en-US" smtClean="0"/>
              <a:t>2015/6/22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6F22-BEE5-4D1E-B28B-FF207D83CD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18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F560-78AA-4ADB-92C8-7F1F9CE9DA8A}" type="datetimeFigureOut">
              <a:rPr lang="zh-TW" altLang="en-US" smtClean="0"/>
              <a:t>2015/6/22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6F22-BEE5-4D1E-B28B-FF207D83CD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78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F560-78AA-4ADB-92C8-7F1F9CE9DA8A}" type="datetimeFigureOut">
              <a:rPr lang="zh-TW" altLang="en-US" smtClean="0"/>
              <a:t>2015/6/22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6F22-BEE5-4D1E-B28B-FF207D83CD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91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F560-78AA-4ADB-92C8-7F1F9CE9DA8A}" type="datetimeFigureOut">
              <a:rPr lang="zh-TW" altLang="en-US" smtClean="0"/>
              <a:t>2015/6/22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6F22-BEE5-4D1E-B28B-FF207D83CD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61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CF560-78AA-4ADB-92C8-7F1F9CE9DA8A}" type="datetimeFigureOut">
              <a:rPr lang="zh-TW" altLang="en-US" smtClean="0"/>
              <a:t>2015/6/22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26F22-BEE5-4D1E-B28B-FF207D83CD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73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官網網站現況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專案部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242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資料區間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2015/06/08 ~ 2015/06/22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075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檢視維度：行為流程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8352928" cy="4059091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8219256" cy="697756"/>
          </a:xfrm>
        </p:spPr>
        <p:txBody>
          <a:bodyPr/>
          <a:lstStyle/>
          <a:p>
            <a:r>
              <a:rPr lang="zh-TW" altLang="en-US" dirty="0" smtClean="0"/>
              <a:t>使用者進入網站後，從最初互動至第</a:t>
            </a:r>
            <a:r>
              <a:rPr lang="en-US" altLang="zh-TW" dirty="0" smtClean="0"/>
              <a:t>3</a:t>
            </a:r>
            <a:r>
              <a:rPr lang="zh-TW" altLang="en-US" dirty="0" smtClean="0"/>
              <a:t>次互動，大多為產品頁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5860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檢視維度：</a:t>
            </a:r>
            <a:r>
              <a:rPr lang="zh-TW" altLang="en-US" dirty="0" smtClean="0"/>
              <a:t>國家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7787208" cy="697755"/>
          </a:xfrm>
        </p:spPr>
        <p:txBody>
          <a:bodyPr/>
          <a:lstStyle/>
          <a:p>
            <a:r>
              <a:rPr lang="zh-TW" altLang="en-US" dirty="0" smtClean="0"/>
              <a:t>台灣與大陸使用者佔比約</a:t>
            </a:r>
            <a:r>
              <a:rPr lang="en-US" altLang="zh-TW" dirty="0" smtClean="0"/>
              <a:t>53%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推測為內部使用者，已於篩選器設定排除內部</a:t>
            </a:r>
            <a:r>
              <a:rPr lang="en-US" altLang="zh-TW" dirty="0" smtClean="0"/>
              <a:t>IP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pic>
        <p:nvPicPr>
          <p:cNvPr id="2050" name="Picture 2" descr="C:\Users\10308\Desktop\GA統計截圖(0608-0622)\GA-國家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6840760" cy="452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60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檢視維度：</a:t>
            </a:r>
            <a:r>
              <a:rPr lang="zh-TW" altLang="en-US" dirty="0" smtClean="0"/>
              <a:t>瀏覽器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04864"/>
            <a:ext cx="8452659" cy="3456384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8291264" cy="769764"/>
          </a:xfrm>
        </p:spPr>
        <p:txBody>
          <a:bodyPr/>
          <a:lstStyle/>
          <a:p>
            <a:r>
              <a:rPr lang="zh-TW" altLang="en-US" dirty="0" smtClean="0"/>
              <a:t>目前已知不相容的瀏覽器為</a:t>
            </a:r>
            <a:r>
              <a:rPr lang="en-US" altLang="zh-TW" dirty="0" smtClean="0"/>
              <a:t>IE8</a:t>
            </a:r>
            <a:r>
              <a:rPr lang="zh-TW" altLang="en-US" dirty="0" smtClean="0"/>
              <a:t>以下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版本，佔所有使用者</a:t>
            </a:r>
            <a:r>
              <a:rPr lang="zh-TW" altLang="en-US" dirty="0"/>
              <a:t>約</a:t>
            </a:r>
            <a:r>
              <a:rPr lang="en-US" altLang="zh-TW" dirty="0" smtClean="0"/>
              <a:t>5%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5860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檢視維度： </a:t>
            </a:r>
            <a:r>
              <a:rPr lang="en-US" altLang="zh-TW" dirty="0" smtClean="0"/>
              <a:t>IE</a:t>
            </a:r>
            <a:r>
              <a:rPr lang="zh-TW" altLang="en-US" dirty="0" smtClean="0"/>
              <a:t>版本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848"/>
            <a:ext cx="8299301" cy="2736304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8291264" cy="553740"/>
          </a:xfrm>
        </p:spPr>
        <p:txBody>
          <a:bodyPr/>
          <a:lstStyle/>
          <a:p>
            <a:r>
              <a:rPr lang="zh-TW" altLang="en-US" dirty="0" smtClean="0"/>
              <a:t>所有</a:t>
            </a:r>
            <a:r>
              <a:rPr lang="en-US" altLang="zh-TW" dirty="0" smtClean="0"/>
              <a:t>IE</a:t>
            </a:r>
            <a:r>
              <a:rPr lang="zh-TW" altLang="en-US" dirty="0" smtClean="0"/>
              <a:t>瀏覽器版本中，約有</a:t>
            </a:r>
            <a:r>
              <a:rPr lang="en-US" altLang="zh-TW" dirty="0" smtClean="0"/>
              <a:t>37%</a:t>
            </a:r>
            <a:r>
              <a:rPr lang="zh-TW" altLang="en-US" dirty="0" smtClean="0"/>
              <a:t>與目前官網</a:t>
            </a:r>
            <a:r>
              <a:rPr lang="zh-TW" altLang="en-US" dirty="0" smtClean="0"/>
              <a:t>不相容。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157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建議事項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持續觀察</a:t>
            </a:r>
            <a:endParaRPr lang="en-US" altLang="zh-TW" dirty="0" smtClean="0"/>
          </a:p>
          <a:p>
            <a:r>
              <a:rPr lang="zh-TW" altLang="en-US" dirty="0" smtClean="0"/>
              <a:t>強化產品頁面</a:t>
            </a:r>
            <a:endParaRPr lang="en-US" altLang="zh-TW" dirty="0" smtClean="0"/>
          </a:p>
          <a:p>
            <a:r>
              <a:rPr lang="zh-TW" altLang="en-US" dirty="0" smtClean="0"/>
              <a:t>提升使用者在網站上的其他互動</a:t>
            </a:r>
            <a:endParaRPr lang="en-US" altLang="zh-TW" dirty="0" smtClean="0"/>
          </a:p>
          <a:p>
            <a:r>
              <a:rPr lang="en-US" altLang="zh-TW" dirty="0" smtClean="0"/>
              <a:t>IE8</a:t>
            </a:r>
            <a:r>
              <a:rPr lang="zh-TW" altLang="en-US" dirty="0" smtClean="0"/>
              <a:t>以下使用者僅佔總瀏覽人數</a:t>
            </a:r>
            <a:r>
              <a:rPr lang="en-US" altLang="zh-TW" dirty="0" smtClean="0"/>
              <a:t>5%</a:t>
            </a:r>
            <a:r>
              <a:rPr lang="zh-TW" altLang="en-US" dirty="0" smtClean="0"/>
              <a:t>，若有客戶反應無法正常瀏覽，請業務協助客戶更換或升級瀏覽器。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1289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156</Words>
  <Application>Microsoft Office PowerPoint</Application>
  <PresentationFormat>如螢幕大小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官網網站現況</vt:lpstr>
      <vt:lpstr>資料區間</vt:lpstr>
      <vt:lpstr>檢視維度：行為流程</vt:lpstr>
      <vt:lpstr>檢視維度：國家</vt:lpstr>
      <vt:lpstr>檢視維度：瀏覽器</vt:lpstr>
      <vt:lpstr>檢視維度： IE版本</vt:lpstr>
      <vt:lpstr>建議事項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官網網站現況</dc:title>
  <dc:creator>專案部-劉浩榮</dc:creator>
  <cp:lastModifiedBy>專案部-劉浩榮</cp:lastModifiedBy>
  <cp:revision>8</cp:revision>
  <dcterms:created xsi:type="dcterms:W3CDTF">2015-06-22T03:33:34Z</dcterms:created>
  <dcterms:modified xsi:type="dcterms:W3CDTF">2015-06-22T05:25:02Z</dcterms:modified>
</cp:coreProperties>
</file>