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364" r:id="rId3"/>
    <p:sldId id="388" r:id="rId4"/>
    <p:sldId id="385" r:id="rId5"/>
    <p:sldId id="314" r:id="rId6"/>
    <p:sldId id="383" r:id="rId7"/>
    <p:sldId id="318" r:id="rId8"/>
    <p:sldId id="386" r:id="rId9"/>
    <p:sldId id="387" r:id="rId10"/>
    <p:sldId id="363"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31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7.xml"/><Relationship Id="rId1" Type="http://schemas.openxmlformats.org/officeDocument/2006/relationships/slide" Target="../slides/slide4.xml"/></Relationships>
</file>

<file path=ppt/diagrams/_rels/data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 Target="../slides/slide6.xml"/></Relationships>
</file>

<file path=ppt/diagrams/_rels/data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 Target="../slides/slide6.xml"/></Relationships>
</file>

<file path=ppt/diagrams/_rels/data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 Target="../slides/slide6.xml"/></Relationships>
</file>

<file path=ppt/diagrams/_rels/data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 Target="../slides/slide6.xml"/></Relationships>
</file>

<file path=ppt/diagrams/_rels/data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 Target="../slides/slide6.xml"/></Relationships>
</file>

<file path=ppt/diagrams/_rels/data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 Target="../slides/slide6.xml"/></Relationships>
</file>

<file path=ppt/diagrams/_rels/data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 Target="../slides/slide6.xml"/></Relationships>
</file>

<file path=ppt/diagrams/_rels/data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 Target="../slides/slide6.xml"/></Relationships>
</file>

<file path=ppt/diagrams/_rels/data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 Target="../slides/slide6.xml"/></Relationships>
</file>

<file path=ppt/diagrams/_rels/data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 Target="../slides/slide6.xml"/></Relationships>
</file>

<file path=ppt/diagrams/_rels/data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 Target="../slides/slide6.xml"/></Relationships>
</file>

<file path=ppt/diagrams/_rels/data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 Target="../slides/slide6.xml"/></Relationships>
</file>

<file path=ppt/diagrams/_rels/drawing10.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11.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13.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14.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8FE62B-096C-471D-A2F7-7B8F67C21A9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r>
            <a:rPr lang="en-US" dirty="0"/>
            <a:t>Efficient &amp; Effective</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A81997D1-7399-4537-AFD6-45282F91D19A}" type="parTrans" cxnId="{8C3C2F7C-6B95-4C51-A793-96A3C4FA7A67}">
      <dgm:prSet/>
      <dgm:spPr/>
      <dgm:t>
        <a:bodyPr/>
        <a:lstStyle/>
        <a:p>
          <a:endParaRPr lang="en-US"/>
        </a:p>
      </dgm:t>
    </dgm:pt>
    <dgm:pt modelId="{BD83A4CC-47FF-40E0-AB0E-B87774F01040}" type="sibTrans" cxnId="{8C3C2F7C-6B95-4C51-A793-96A3C4FA7A67}">
      <dgm:prSet/>
      <dgm:spPr/>
      <dgm:t>
        <a:bodyPr/>
        <a:lstStyle/>
        <a:p>
          <a:endParaRPr lang="en-US"/>
        </a:p>
      </dgm:t>
    </dgm:pt>
    <dgm:pt modelId="{BDCDEDA5-8F22-4A42-AB3F-A38E7F0C0298}">
      <dgm:prSet phldrT="[Text]"/>
      <dgm:spPr>
        <a:solidFill>
          <a:schemeClr val="accent4">
            <a:lumMod val="60000"/>
            <a:lumOff val="40000"/>
          </a:schemeClr>
        </a:solidFill>
      </dgm:spPr>
      <dgm:t>
        <a:bodyPr/>
        <a:lstStyle/>
        <a:p>
          <a:r>
            <a:rPr lang="en-US" dirty="0"/>
            <a:t>Assign Ticket to the right member of team</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A9FC056B-1653-4A98-A4BA-7A2B207921D6}" type="parTrans" cxnId="{A0F3907B-7DAD-45F7-8B81-C676B9264261}">
      <dgm:prSet/>
      <dgm:spPr/>
      <dgm:t>
        <a:bodyPr/>
        <a:lstStyle/>
        <a:p>
          <a:endParaRPr lang="en-US"/>
        </a:p>
      </dgm:t>
    </dgm:pt>
    <dgm:pt modelId="{2E96969C-B73A-4B7B-ACD2-96BEF9DECF6E}" type="sibTrans" cxnId="{A0F3907B-7DAD-45F7-8B81-C676B9264261}">
      <dgm:prSet/>
      <dgm:spPr/>
      <dgm:t>
        <a:bodyPr/>
        <a:lstStyle/>
        <a:p>
          <a:endParaRPr lang="en-US"/>
        </a:p>
      </dgm:t>
    </dgm:pt>
    <dgm:pt modelId="{441231F0-2D64-4197-8BAC-F5A627451728}">
      <dgm:prSet phldrT="[Text]"/>
      <dgm:spPr>
        <a:solidFill>
          <a:schemeClr val="accent4">
            <a:lumMod val="60000"/>
            <a:lumOff val="40000"/>
          </a:schemeClr>
        </a:solidFill>
      </dgm:spPr>
      <dgm:t>
        <a:bodyPr/>
        <a:lstStyle/>
        <a:p>
          <a:r>
            <a:rPr lang="en-US" dirty="0"/>
            <a:t>Resolve tickets faster with internal collaboration</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6223F53B-F5E1-4C05-B7D7-CEA487F149B7}" type="parTrans" cxnId="{D7158E00-8B31-4CA1-B33E-093B60CFF4A9}">
      <dgm:prSet/>
      <dgm:spPr/>
      <dgm:t>
        <a:bodyPr/>
        <a:lstStyle/>
        <a:p>
          <a:endParaRPr lang="en-US"/>
        </a:p>
      </dgm:t>
    </dgm:pt>
    <dgm:pt modelId="{761BFBBA-9943-41C3-B7C1-BFCEA54B6109}" type="sibTrans" cxnId="{D7158E00-8B31-4CA1-B33E-093B60CFF4A9}">
      <dgm:prSet/>
      <dgm:spPr/>
      <dgm:t>
        <a:bodyPr/>
        <a:lstStyle/>
        <a:p>
          <a:endParaRPr lang="en-US"/>
        </a:p>
      </dgm:t>
    </dgm:pt>
    <dgm:pt modelId="{421B13AA-F6B7-4F45-BC5F-F1C15A632CDA}" type="pres">
      <dgm:prSet presAssocID="{358FE62B-096C-471D-A2F7-7B8F67C21A9F}" presName="linear" presStyleCnt="0">
        <dgm:presLayoutVars>
          <dgm:dir/>
          <dgm:animLvl val="lvl"/>
          <dgm:resizeHandles val="exact"/>
        </dgm:presLayoutVars>
      </dgm:prSet>
      <dgm:spPr/>
    </dgm:pt>
    <dgm:pt modelId="{7E1C4798-26B5-416F-8C51-F7FA17CDCBF8}" type="pres">
      <dgm:prSet presAssocID="{A42503EB-6B20-401A-9A06-D9B182DEC020}" presName="parentLin" presStyleCnt="0"/>
      <dgm:spPr/>
    </dgm:pt>
    <dgm:pt modelId="{DA04C3A0-71FA-407B-8CA7-E7EFB64259EB}" type="pres">
      <dgm:prSet presAssocID="{A42503EB-6B20-401A-9A06-D9B182DEC020}" presName="parentLeftMargin" presStyleLbl="node1" presStyleIdx="0" presStyleCnt="3"/>
      <dgm:spPr/>
    </dgm:pt>
    <dgm:pt modelId="{C61B59D3-9747-421E-8177-EC1FA0348D28}" type="pres">
      <dgm:prSet presAssocID="{A42503EB-6B20-401A-9A06-D9B182DEC020}" presName="parentText" presStyleLbl="node1" presStyleIdx="0" presStyleCnt="3" custScaleX="122549" custLinFactNeighborX="-10074">
        <dgm:presLayoutVars>
          <dgm:chMax val="0"/>
          <dgm:bulletEnabled val="1"/>
        </dgm:presLayoutVars>
      </dgm:prSet>
      <dgm:spPr/>
    </dgm:pt>
    <dgm:pt modelId="{E469DBB7-7C91-4BA7-9299-67ABFB656756}" type="pres">
      <dgm:prSet presAssocID="{A42503EB-6B20-401A-9A06-D9B182DEC020}" presName="negativeSpace" presStyleCnt="0"/>
      <dgm:spPr/>
    </dgm:pt>
    <dgm:pt modelId="{7186DF01-18C2-412A-9E8A-FC444E0241F2}" type="pres">
      <dgm:prSet presAssocID="{A42503EB-6B20-401A-9A06-D9B182DEC020}" presName="childText" presStyleLbl="conFgAcc1" presStyleIdx="0" presStyleCnt="3">
        <dgm:presLayoutVars>
          <dgm:bulletEnabled val="1"/>
        </dgm:presLayoutVars>
      </dgm:prSet>
      <dgm:spPr/>
    </dgm:pt>
    <dgm:pt modelId="{C505B269-8900-478D-85E2-EDD343469446}" type="pres">
      <dgm:prSet presAssocID="{BD83A4CC-47FF-40E0-AB0E-B87774F01040}" presName="spaceBetweenRectangles" presStyleCnt="0"/>
      <dgm:spPr/>
    </dgm:pt>
    <dgm:pt modelId="{C813CB95-B953-418A-9A45-36CC6DB7C2E8}" type="pres">
      <dgm:prSet presAssocID="{BDCDEDA5-8F22-4A42-AB3F-A38E7F0C0298}" presName="parentLin" presStyleCnt="0"/>
      <dgm:spPr/>
    </dgm:pt>
    <dgm:pt modelId="{FBA1EF80-A661-435E-B7AE-64480AE38A4E}" type="pres">
      <dgm:prSet presAssocID="{BDCDEDA5-8F22-4A42-AB3F-A38E7F0C0298}" presName="parentLeftMargin" presStyleLbl="node1" presStyleIdx="0" presStyleCnt="3"/>
      <dgm:spPr/>
    </dgm:pt>
    <dgm:pt modelId="{9214076B-53B0-48F0-9EA3-2AB8493582D8}" type="pres">
      <dgm:prSet presAssocID="{BDCDEDA5-8F22-4A42-AB3F-A38E7F0C0298}" presName="parentText" presStyleLbl="node1" presStyleIdx="1" presStyleCnt="3" custScaleX="122548">
        <dgm:presLayoutVars>
          <dgm:chMax val="0"/>
          <dgm:bulletEnabled val="1"/>
        </dgm:presLayoutVars>
      </dgm:prSet>
      <dgm:spPr/>
    </dgm:pt>
    <dgm:pt modelId="{7DCA3E7A-D32F-4AF6-87AE-4BCFAD471E5A}" type="pres">
      <dgm:prSet presAssocID="{BDCDEDA5-8F22-4A42-AB3F-A38E7F0C0298}" presName="negativeSpace" presStyleCnt="0"/>
      <dgm:spPr/>
    </dgm:pt>
    <dgm:pt modelId="{35750B93-7721-4A22-B8A6-2BB1DDB144A0}" type="pres">
      <dgm:prSet presAssocID="{BDCDEDA5-8F22-4A42-AB3F-A38E7F0C0298}" presName="childText" presStyleLbl="conFgAcc1" presStyleIdx="1" presStyleCnt="3">
        <dgm:presLayoutVars>
          <dgm:bulletEnabled val="1"/>
        </dgm:presLayoutVars>
      </dgm:prSet>
      <dgm:spPr/>
    </dgm:pt>
    <dgm:pt modelId="{C3E748F8-0B32-4F77-915A-170623EAF1E6}" type="pres">
      <dgm:prSet presAssocID="{2E96969C-B73A-4B7B-ACD2-96BEF9DECF6E}" presName="spaceBetweenRectangles" presStyleCnt="0"/>
      <dgm:spPr/>
    </dgm:pt>
    <dgm:pt modelId="{59083687-E387-4D3C-B6CF-A626E70BA854}" type="pres">
      <dgm:prSet presAssocID="{441231F0-2D64-4197-8BAC-F5A627451728}" presName="parentLin" presStyleCnt="0"/>
      <dgm:spPr/>
    </dgm:pt>
    <dgm:pt modelId="{8BE9B262-A77D-4A13-A214-2C0D2D1DDF5B}" type="pres">
      <dgm:prSet presAssocID="{441231F0-2D64-4197-8BAC-F5A627451728}" presName="parentLeftMargin" presStyleLbl="node1" presStyleIdx="1" presStyleCnt="3"/>
      <dgm:spPr/>
    </dgm:pt>
    <dgm:pt modelId="{5FFF0EFF-9D00-4FA0-AAB0-A4BF2A1A8CAB}" type="pres">
      <dgm:prSet presAssocID="{441231F0-2D64-4197-8BAC-F5A627451728}" presName="parentText" presStyleLbl="node1" presStyleIdx="2" presStyleCnt="3" custScaleX="122625">
        <dgm:presLayoutVars>
          <dgm:chMax val="0"/>
          <dgm:bulletEnabled val="1"/>
        </dgm:presLayoutVars>
      </dgm:prSet>
      <dgm:spPr/>
    </dgm:pt>
    <dgm:pt modelId="{3D3E5A36-635F-4D88-ACF8-A28B5860EA3F}" type="pres">
      <dgm:prSet presAssocID="{441231F0-2D64-4197-8BAC-F5A627451728}" presName="negativeSpace" presStyleCnt="0"/>
      <dgm:spPr/>
    </dgm:pt>
    <dgm:pt modelId="{3414FA91-5D70-4258-B85E-66CA48DCEB96}" type="pres">
      <dgm:prSet presAssocID="{441231F0-2D64-4197-8BAC-F5A627451728}" presName="childText" presStyleLbl="conFgAcc1" presStyleIdx="2" presStyleCnt="3">
        <dgm:presLayoutVars>
          <dgm:bulletEnabled val="1"/>
        </dgm:presLayoutVars>
      </dgm:prSet>
      <dgm:spPr/>
    </dgm:pt>
  </dgm:ptLst>
  <dgm:cxnLst>
    <dgm:cxn modelId="{D7158E00-8B31-4CA1-B33E-093B60CFF4A9}" srcId="{358FE62B-096C-471D-A2F7-7B8F67C21A9F}" destId="{441231F0-2D64-4197-8BAC-F5A627451728}" srcOrd="2" destOrd="0" parTransId="{6223F53B-F5E1-4C05-B7D7-CEA487F149B7}" sibTransId="{761BFBBA-9943-41C3-B7C1-BFCEA54B6109}"/>
    <dgm:cxn modelId="{DC993113-C7A1-4A2F-908B-283C9448D8BA}" type="presOf" srcId="{BDCDEDA5-8F22-4A42-AB3F-A38E7F0C0298}" destId="{9214076B-53B0-48F0-9EA3-2AB8493582D8}" srcOrd="1" destOrd="0" presId="urn:microsoft.com/office/officeart/2005/8/layout/list1"/>
    <dgm:cxn modelId="{B9137A38-B24D-4B8B-9247-DD9009FC5EE9}" type="presOf" srcId="{441231F0-2D64-4197-8BAC-F5A627451728}" destId="{8BE9B262-A77D-4A13-A214-2C0D2D1DDF5B}" srcOrd="0" destOrd="0" presId="urn:microsoft.com/office/officeart/2005/8/layout/list1"/>
    <dgm:cxn modelId="{69D1FD78-67DC-4BA9-A49F-6DF3BC797FEE}" type="presOf" srcId="{BDCDEDA5-8F22-4A42-AB3F-A38E7F0C0298}" destId="{FBA1EF80-A661-435E-B7AE-64480AE38A4E}" srcOrd="0" destOrd="0" presId="urn:microsoft.com/office/officeart/2005/8/layout/list1"/>
    <dgm:cxn modelId="{A0F3907B-7DAD-45F7-8B81-C676B9264261}" srcId="{358FE62B-096C-471D-A2F7-7B8F67C21A9F}" destId="{BDCDEDA5-8F22-4A42-AB3F-A38E7F0C0298}" srcOrd="1" destOrd="0" parTransId="{A9FC056B-1653-4A98-A4BA-7A2B207921D6}" sibTransId="{2E96969C-B73A-4B7B-ACD2-96BEF9DECF6E}"/>
    <dgm:cxn modelId="{8C3C2F7C-6B95-4C51-A793-96A3C4FA7A67}" srcId="{358FE62B-096C-471D-A2F7-7B8F67C21A9F}" destId="{A42503EB-6B20-401A-9A06-D9B182DEC020}" srcOrd="0" destOrd="0" parTransId="{A81997D1-7399-4537-AFD6-45282F91D19A}" sibTransId="{BD83A4CC-47FF-40E0-AB0E-B87774F01040}"/>
    <dgm:cxn modelId="{98273AA3-0545-4934-9D2A-DB5683007601}" type="presOf" srcId="{441231F0-2D64-4197-8BAC-F5A627451728}" destId="{5FFF0EFF-9D00-4FA0-AAB0-A4BF2A1A8CAB}" srcOrd="1" destOrd="0" presId="urn:microsoft.com/office/officeart/2005/8/layout/list1"/>
    <dgm:cxn modelId="{ABB0A6A5-2A7C-4C37-9DF9-E09FB718B0FA}" type="presOf" srcId="{A42503EB-6B20-401A-9A06-D9B182DEC020}" destId="{C61B59D3-9747-421E-8177-EC1FA0348D28}" srcOrd="1" destOrd="0" presId="urn:microsoft.com/office/officeart/2005/8/layout/list1"/>
    <dgm:cxn modelId="{B2572ADD-C1BA-4F7E-A9FD-1ABC909EFC73}" type="presOf" srcId="{358FE62B-096C-471D-A2F7-7B8F67C21A9F}" destId="{421B13AA-F6B7-4F45-BC5F-F1C15A632CDA}" srcOrd="0" destOrd="0" presId="urn:microsoft.com/office/officeart/2005/8/layout/list1"/>
    <dgm:cxn modelId="{09DE8BF8-B426-402C-A7B3-3F3DB8599A0B}" type="presOf" srcId="{A42503EB-6B20-401A-9A06-D9B182DEC020}" destId="{DA04C3A0-71FA-407B-8CA7-E7EFB64259EB}" srcOrd="0" destOrd="0" presId="urn:microsoft.com/office/officeart/2005/8/layout/list1"/>
    <dgm:cxn modelId="{203A1AB5-1CF3-4FE4-8598-6A14C584984F}" type="presParOf" srcId="{421B13AA-F6B7-4F45-BC5F-F1C15A632CDA}" destId="{7E1C4798-26B5-416F-8C51-F7FA17CDCBF8}" srcOrd="0" destOrd="0" presId="urn:microsoft.com/office/officeart/2005/8/layout/list1"/>
    <dgm:cxn modelId="{80FCB743-1726-48DA-8719-57B37B9099ED}" type="presParOf" srcId="{7E1C4798-26B5-416F-8C51-F7FA17CDCBF8}" destId="{DA04C3A0-71FA-407B-8CA7-E7EFB64259EB}" srcOrd="0" destOrd="0" presId="urn:microsoft.com/office/officeart/2005/8/layout/list1"/>
    <dgm:cxn modelId="{F1D66446-F35F-48BB-9D0C-C02B6CD62D08}" type="presParOf" srcId="{7E1C4798-26B5-416F-8C51-F7FA17CDCBF8}" destId="{C61B59D3-9747-421E-8177-EC1FA0348D28}" srcOrd="1" destOrd="0" presId="urn:microsoft.com/office/officeart/2005/8/layout/list1"/>
    <dgm:cxn modelId="{ED214601-CB52-4808-9E45-8FE791C51001}" type="presParOf" srcId="{421B13AA-F6B7-4F45-BC5F-F1C15A632CDA}" destId="{E469DBB7-7C91-4BA7-9299-67ABFB656756}" srcOrd="1" destOrd="0" presId="urn:microsoft.com/office/officeart/2005/8/layout/list1"/>
    <dgm:cxn modelId="{C7E88E14-19FF-47C3-8FB6-F704DB066224}" type="presParOf" srcId="{421B13AA-F6B7-4F45-BC5F-F1C15A632CDA}" destId="{7186DF01-18C2-412A-9E8A-FC444E0241F2}" srcOrd="2" destOrd="0" presId="urn:microsoft.com/office/officeart/2005/8/layout/list1"/>
    <dgm:cxn modelId="{1A849A52-1082-492C-AF3F-022DC5268E1E}" type="presParOf" srcId="{421B13AA-F6B7-4F45-BC5F-F1C15A632CDA}" destId="{C505B269-8900-478D-85E2-EDD343469446}" srcOrd="3" destOrd="0" presId="urn:microsoft.com/office/officeart/2005/8/layout/list1"/>
    <dgm:cxn modelId="{AF377072-B3B0-484A-8D89-4246D4A880A4}" type="presParOf" srcId="{421B13AA-F6B7-4F45-BC5F-F1C15A632CDA}" destId="{C813CB95-B953-418A-9A45-36CC6DB7C2E8}" srcOrd="4" destOrd="0" presId="urn:microsoft.com/office/officeart/2005/8/layout/list1"/>
    <dgm:cxn modelId="{13BFA44B-8403-4324-93A2-BED5BFFB3A1A}" type="presParOf" srcId="{C813CB95-B953-418A-9A45-36CC6DB7C2E8}" destId="{FBA1EF80-A661-435E-B7AE-64480AE38A4E}" srcOrd="0" destOrd="0" presId="urn:microsoft.com/office/officeart/2005/8/layout/list1"/>
    <dgm:cxn modelId="{CD662C17-0D73-475B-8255-B172E1659408}" type="presParOf" srcId="{C813CB95-B953-418A-9A45-36CC6DB7C2E8}" destId="{9214076B-53B0-48F0-9EA3-2AB8493582D8}" srcOrd="1" destOrd="0" presId="urn:microsoft.com/office/officeart/2005/8/layout/list1"/>
    <dgm:cxn modelId="{FF567D19-A1AC-4C41-B091-559FBAC17EBC}" type="presParOf" srcId="{421B13AA-F6B7-4F45-BC5F-F1C15A632CDA}" destId="{7DCA3E7A-D32F-4AF6-87AE-4BCFAD471E5A}" srcOrd="5" destOrd="0" presId="urn:microsoft.com/office/officeart/2005/8/layout/list1"/>
    <dgm:cxn modelId="{743C3534-2DBD-4068-88F4-D8B5E45E1414}" type="presParOf" srcId="{421B13AA-F6B7-4F45-BC5F-F1C15A632CDA}" destId="{35750B93-7721-4A22-B8A6-2BB1DDB144A0}" srcOrd="6" destOrd="0" presId="urn:microsoft.com/office/officeart/2005/8/layout/list1"/>
    <dgm:cxn modelId="{4651D89C-E104-4A9D-92FC-EA3340E61A86}" type="presParOf" srcId="{421B13AA-F6B7-4F45-BC5F-F1C15A632CDA}" destId="{C3E748F8-0B32-4F77-915A-170623EAF1E6}" srcOrd="7" destOrd="0" presId="urn:microsoft.com/office/officeart/2005/8/layout/list1"/>
    <dgm:cxn modelId="{7E32C6F9-1D45-4EA9-B8B3-3DDD2732DA22}" type="presParOf" srcId="{421B13AA-F6B7-4F45-BC5F-F1C15A632CDA}" destId="{59083687-E387-4D3C-B6CF-A626E70BA854}" srcOrd="8" destOrd="0" presId="urn:microsoft.com/office/officeart/2005/8/layout/list1"/>
    <dgm:cxn modelId="{9DA81FBA-19C0-4678-A6BF-C62C276EFC2B}" type="presParOf" srcId="{59083687-E387-4D3C-B6CF-A626E70BA854}" destId="{8BE9B262-A77D-4A13-A214-2C0D2D1DDF5B}" srcOrd="0" destOrd="0" presId="urn:microsoft.com/office/officeart/2005/8/layout/list1"/>
    <dgm:cxn modelId="{2197A1C0-9D4E-4827-A073-A1987BD66F4D}" type="presParOf" srcId="{59083687-E387-4D3C-B6CF-A626E70BA854}" destId="{5FFF0EFF-9D00-4FA0-AAB0-A4BF2A1A8CAB}" srcOrd="1" destOrd="0" presId="urn:microsoft.com/office/officeart/2005/8/layout/list1"/>
    <dgm:cxn modelId="{648EC3FC-A52D-4DCC-AA63-B7C4203B9F85}" type="presParOf" srcId="{421B13AA-F6B7-4F45-BC5F-F1C15A632CDA}" destId="{3D3E5A36-635F-4D88-ACF8-A28B5860EA3F}" srcOrd="9" destOrd="0" presId="urn:microsoft.com/office/officeart/2005/8/layout/list1"/>
    <dgm:cxn modelId="{311331DC-DDFB-4AAD-83EA-B02370C3DC7B}" type="presParOf" srcId="{421B13AA-F6B7-4F45-BC5F-F1C15A632CDA}" destId="{3414FA91-5D70-4258-B85E-66CA48DCEB9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58FE62B-096C-471D-A2F7-7B8F67C21A9F}" type="doc">
      <dgm:prSet loTypeId="urn:microsoft.com/office/officeart/2005/8/layout/bList2" loCatId="list" qsTypeId="urn:microsoft.com/office/officeart/2005/8/quickstyle/3d1" qsCatId="3D"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D83A4CC-47FF-40E0-AB0E-B87774F01040}" type="sibTrans" cxnId="{8C3C2F7C-6B95-4C51-A793-96A3C4FA7A67}">
      <dgm:prSet/>
      <dgm:spPr/>
      <dgm:t>
        <a:bodyPr/>
        <a:lstStyle/>
        <a:p>
          <a:endParaRPr lang="en-US"/>
        </a:p>
      </dgm:t>
    </dgm:pt>
    <dgm:pt modelId="{A81997D1-7399-4537-AFD6-45282F91D19A}" type="parTrans" cxnId="{8C3C2F7C-6B95-4C51-A793-96A3C4FA7A67}">
      <dgm:prSet/>
      <dgm:spPr/>
      <dgm:t>
        <a:bodyPr/>
        <a:lstStyle/>
        <a:p>
          <a:endParaRPr lang="en-US"/>
        </a:p>
      </dgm:t>
    </dgm:pt>
    <dgm:pt modelId="{792EB70D-D5F5-4429-9743-2B3E806C0959}" type="pres">
      <dgm:prSet presAssocID="{358FE62B-096C-471D-A2F7-7B8F67C21A9F}" presName="diagram" presStyleCnt="0">
        <dgm:presLayoutVars>
          <dgm:dir/>
          <dgm:animLvl val="lvl"/>
          <dgm:resizeHandles val="exact"/>
        </dgm:presLayoutVars>
      </dgm:prSet>
      <dgm:spPr/>
    </dgm:pt>
    <dgm:pt modelId="{3EBE69C6-6C0F-44E4-A809-10DCCEAF3D56}" type="pres">
      <dgm:prSet presAssocID="{A42503EB-6B20-401A-9A06-D9B182DEC020}" presName="compNode" presStyleCnt="0"/>
      <dgm:spPr/>
    </dgm:pt>
    <dgm:pt modelId="{EB262402-858D-4F2C-9898-5012F3A1B7C9}" type="pres">
      <dgm:prSet presAssocID="{A42503EB-6B20-401A-9A06-D9B182DEC020}" presName="childRect" presStyleLbl="bgAcc1" presStyleIdx="0" presStyleCnt="1" custScaleX="178915">
        <dgm:presLayoutVars>
          <dgm:bulletEnabled val="1"/>
        </dgm:presLayoutVars>
      </dgm:prSet>
      <dgm:spPr/>
    </dgm:pt>
    <dgm:pt modelId="{F6B58DE0-556D-4FAE-8E47-0B470E06E38B}" type="pres">
      <dgm:prSet presAssocID="{A42503EB-6B20-401A-9A06-D9B182DEC020}" presName="parentText" presStyleLbl="node1" presStyleIdx="0" presStyleCnt="0">
        <dgm:presLayoutVars>
          <dgm:chMax val="0"/>
          <dgm:bulletEnabled val="1"/>
        </dgm:presLayoutVars>
      </dgm:prSet>
      <dgm:spPr/>
    </dgm:pt>
    <dgm:pt modelId="{A31F0E58-F572-4D07-89AF-6619E2B1AF98}" type="pres">
      <dgm:prSet presAssocID="{A42503EB-6B20-401A-9A06-D9B182DEC020}" presName="parentRect" presStyleLbl="alignNode1" presStyleIdx="0" presStyleCnt="1" custScaleX="179412"/>
      <dgm:spPr/>
    </dgm:pt>
    <dgm:pt modelId="{DF4BCEEB-F97B-4C76-94BA-858F1B3F5B12}" type="pres">
      <dgm:prSet presAssocID="{A42503EB-6B20-401A-9A06-D9B182DEC020}" presName="adorn" presStyleLbl="fgAccFollowNode1" presStyleIdx="0" presStyleCnt="1" custScaleX="77678" custScaleY="68580" custLinFactX="-137661" custLinFactNeighborX="-200000" custLinFactNeighborY="-1091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0F6C880A-038B-478F-A2A4-74A1A9E522E8}" type="presOf" srcId="{A42503EB-6B20-401A-9A06-D9B182DEC020}" destId="{A31F0E58-F572-4D07-89AF-6619E2B1AF98}" srcOrd="1" destOrd="0" presId="urn:microsoft.com/office/officeart/2005/8/layout/bList2"/>
    <dgm:cxn modelId="{8CF18715-A879-4A1C-AE7F-9E2100ACDB0B}" type="presOf" srcId="{358FE62B-096C-471D-A2F7-7B8F67C21A9F}" destId="{792EB70D-D5F5-4429-9743-2B3E806C0959}" srcOrd="0" destOrd="0" presId="urn:microsoft.com/office/officeart/2005/8/layout/bList2"/>
    <dgm:cxn modelId="{0E7AF117-8AA5-46B7-92C3-32D344FC058D}" type="presOf" srcId="{A42503EB-6B20-401A-9A06-D9B182DEC020}" destId="{F6B58DE0-556D-4FAE-8E47-0B470E06E38B}" srcOrd="0" destOrd="0" presId="urn:microsoft.com/office/officeart/2005/8/layout/bList2"/>
    <dgm:cxn modelId="{8C3C2F7C-6B95-4C51-A793-96A3C4FA7A67}" srcId="{358FE62B-096C-471D-A2F7-7B8F67C21A9F}" destId="{A42503EB-6B20-401A-9A06-D9B182DEC020}" srcOrd="0" destOrd="0" parTransId="{A81997D1-7399-4537-AFD6-45282F91D19A}" sibTransId="{BD83A4CC-47FF-40E0-AB0E-B87774F01040}"/>
    <dgm:cxn modelId="{35E39716-C899-4F68-A7F6-A76B5997DDB6}" type="presParOf" srcId="{792EB70D-D5F5-4429-9743-2B3E806C0959}" destId="{3EBE69C6-6C0F-44E4-A809-10DCCEAF3D56}" srcOrd="0" destOrd="0" presId="urn:microsoft.com/office/officeart/2005/8/layout/bList2"/>
    <dgm:cxn modelId="{353C66BE-DFDC-4F6C-B6C0-CE41E4542CC2}" type="presParOf" srcId="{3EBE69C6-6C0F-44E4-A809-10DCCEAF3D56}" destId="{EB262402-858D-4F2C-9898-5012F3A1B7C9}" srcOrd="0" destOrd="0" presId="urn:microsoft.com/office/officeart/2005/8/layout/bList2"/>
    <dgm:cxn modelId="{8F6A330F-7BB4-4B3B-A87F-5B7D57257D78}" type="presParOf" srcId="{3EBE69C6-6C0F-44E4-A809-10DCCEAF3D56}" destId="{F6B58DE0-556D-4FAE-8E47-0B470E06E38B}" srcOrd="1" destOrd="0" presId="urn:microsoft.com/office/officeart/2005/8/layout/bList2"/>
    <dgm:cxn modelId="{D08FEADF-4F95-42BA-A220-65F38A388199}" type="presParOf" srcId="{3EBE69C6-6C0F-44E4-A809-10DCCEAF3D56}" destId="{A31F0E58-F572-4D07-89AF-6619E2B1AF98}" srcOrd="2" destOrd="0" presId="urn:microsoft.com/office/officeart/2005/8/layout/bList2"/>
    <dgm:cxn modelId="{272E4DFE-9A7C-4D2E-A4C4-D95C0C27B80C}" type="presParOf" srcId="{3EBE69C6-6C0F-44E4-A809-10DCCEAF3D56}" destId="{DF4BCEEB-F97B-4C76-94BA-858F1B3F5B1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58FE62B-096C-471D-A2F7-7B8F67C21A9F}" type="doc">
      <dgm:prSet loTypeId="urn:microsoft.com/office/officeart/2005/8/layout/bList2" loCatId="list" qsTypeId="urn:microsoft.com/office/officeart/2005/8/quickstyle/3d1" qsCatId="3D"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D83A4CC-47FF-40E0-AB0E-B87774F01040}" type="sibTrans" cxnId="{8C3C2F7C-6B95-4C51-A793-96A3C4FA7A67}">
      <dgm:prSet/>
      <dgm:spPr/>
      <dgm:t>
        <a:bodyPr/>
        <a:lstStyle/>
        <a:p>
          <a:endParaRPr lang="en-US"/>
        </a:p>
      </dgm:t>
    </dgm:pt>
    <dgm:pt modelId="{A81997D1-7399-4537-AFD6-45282F91D19A}" type="parTrans" cxnId="{8C3C2F7C-6B95-4C51-A793-96A3C4FA7A67}">
      <dgm:prSet/>
      <dgm:spPr/>
      <dgm:t>
        <a:bodyPr/>
        <a:lstStyle/>
        <a:p>
          <a:endParaRPr lang="en-US"/>
        </a:p>
      </dgm:t>
    </dgm:pt>
    <dgm:pt modelId="{792EB70D-D5F5-4429-9743-2B3E806C0959}" type="pres">
      <dgm:prSet presAssocID="{358FE62B-096C-471D-A2F7-7B8F67C21A9F}" presName="diagram" presStyleCnt="0">
        <dgm:presLayoutVars>
          <dgm:dir/>
          <dgm:animLvl val="lvl"/>
          <dgm:resizeHandles val="exact"/>
        </dgm:presLayoutVars>
      </dgm:prSet>
      <dgm:spPr/>
    </dgm:pt>
    <dgm:pt modelId="{3EBE69C6-6C0F-44E4-A809-10DCCEAF3D56}" type="pres">
      <dgm:prSet presAssocID="{A42503EB-6B20-401A-9A06-D9B182DEC020}" presName="compNode" presStyleCnt="0"/>
      <dgm:spPr/>
    </dgm:pt>
    <dgm:pt modelId="{EB262402-858D-4F2C-9898-5012F3A1B7C9}" type="pres">
      <dgm:prSet presAssocID="{A42503EB-6B20-401A-9A06-D9B182DEC020}" presName="childRect" presStyleLbl="bgAcc1" presStyleIdx="0" presStyleCnt="1" custScaleX="178915">
        <dgm:presLayoutVars>
          <dgm:bulletEnabled val="1"/>
        </dgm:presLayoutVars>
      </dgm:prSet>
      <dgm:spPr/>
    </dgm:pt>
    <dgm:pt modelId="{F6B58DE0-556D-4FAE-8E47-0B470E06E38B}" type="pres">
      <dgm:prSet presAssocID="{A42503EB-6B20-401A-9A06-D9B182DEC020}" presName="parentText" presStyleLbl="node1" presStyleIdx="0" presStyleCnt="0">
        <dgm:presLayoutVars>
          <dgm:chMax val="0"/>
          <dgm:bulletEnabled val="1"/>
        </dgm:presLayoutVars>
      </dgm:prSet>
      <dgm:spPr/>
    </dgm:pt>
    <dgm:pt modelId="{A31F0E58-F572-4D07-89AF-6619E2B1AF98}" type="pres">
      <dgm:prSet presAssocID="{A42503EB-6B20-401A-9A06-D9B182DEC020}" presName="parentRect" presStyleLbl="alignNode1" presStyleIdx="0" presStyleCnt="1" custScaleX="179412"/>
      <dgm:spPr/>
    </dgm:pt>
    <dgm:pt modelId="{DF4BCEEB-F97B-4C76-94BA-858F1B3F5B12}" type="pres">
      <dgm:prSet presAssocID="{A42503EB-6B20-401A-9A06-D9B182DEC020}" presName="adorn" presStyleLbl="fgAccFollowNode1" presStyleIdx="0" presStyleCnt="1" custScaleX="77678" custScaleY="68580" custLinFactX="-137661" custLinFactNeighborX="-200000" custLinFactNeighborY="-1091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0F6C880A-038B-478F-A2A4-74A1A9E522E8}" type="presOf" srcId="{A42503EB-6B20-401A-9A06-D9B182DEC020}" destId="{A31F0E58-F572-4D07-89AF-6619E2B1AF98}" srcOrd="1" destOrd="0" presId="urn:microsoft.com/office/officeart/2005/8/layout/bList2"/>
    <dgm:cxn modelId="{8CF18715-A879-4A1C-AE7F-9E2100ACDB0B}" type="presOf" srcId="{358FE62B-096C-471D-A2F7-7B8F67C21A9F}" destId="{792EB70D-D5F5-4429-9743-2B3E806C0959}" srcOrd="0" destOrd="0" presId="urn:microsoft.com/office/officeart/2005/8/layout/bList2"/>
    <dgm:cxn modelId="{0E7AF117-8AA5-46B7-92C3-32D344FC058D}" type="presOf" srcId="{A42503EB-6B20-401A-9A06-D9B182DEC020}" destId="{F6B58DE0-556D-4FAE-8E47-0B470E06E38B}" srcOrd="0" destOrd="0" presId="urn:microsoft.com/office/officeart/2005/8/layout/bList2"/>
    <dgm:cxn modelId="{8C3C2F7C-6B95-4C51-A793-96A3C4FA7A67}" srcId="{358FE62B-096C-471D-A2F7-7B8F67C21A9F}" destId="{A42503EB-6B20-401A-9A06-D9B182DEC020}" srcOrd="0" destOrd="0" parTransId="{A81997D1-7399-4537-AFD6-45282F91D19A}" sibTransId="{BD83A4CC-47FF-40E0-AB0E-B87774F01040}"/>
    <dgm:cxn modelId="{35E39716-C899-4F68-A7F6-A76B5997DDB6}" type="presParOf" srcId="{792EB70D-D5F5-4429-9743-2B3E806C0959}" destId="{3EBE69C6-6C0F-44E4-A809-10DCCEAF3D56}" srcOrd="0" destOrd="0" presId="urn:microsoft.com/office/officeart/2005/8/layout/bList2"/>
    <dgm:cxn modelId="{353C66BE-DFDC-4F6C-B6C0-CE41E4542CC2}" type="presParOf" srcId="{3EBE69C6-6C0F-44E4-A809-10DCCEAF3D56}" destId="{EB262402-858D-4F2C-9898-5012F3A1B7C9}" srcOrd="0" destOrd="0" presId="urn:microsoft.com/office/officeart/2005/8/layout/bList2"/>
    <dgm:cxn modelId="{8F6A330F-7BB4-4B3B-A87F-5B7D57257D78}" type="presParOf" srcId="{3EBE69C6-6C0F-44E4-A809-10DCCEAF3D56}" destId="{F6B58DE0-556D-4FAE-8E47-0B470E06E38B}" srcOrd="1" destOrd="0" presId="urn:microsoft.com/office/officeart/2005/8/layout/bList2"/>
    <dgm:cxn modelId="{D08FEADF-4F95-42BA-A220-65F38A388199}" type="presParOf" srcId="{3EBE69C6-6C0F-44E4-A809-10DCCEAF3D56}" destId="{A31F0E58-F572-4D07-89AF-6619E2B1AF98}" srcOrd="2" destOrd="0" presId="urn:microsoft.com/office/officeart/2005/8/layout/bList2"/>
    <dgm:cxn modelId="{272E4DFE-9A7C-4D2E-A4C4-D95C0C27B80C}" type="presParOf" srcId="{3EBE69C6-6C0F-44E4-A809-10DCCEAF3D56}" destId="{DF4BCEEB-F97B-4C76-94BA-858F1B3F5B1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58FE62B-096C-471D-A2F7-7B8F67C21A9F}" type="doc">
      <dgm:prSet loTypeId="urn:microsoft.com/office/officeart/2005/8/layout/bList2" loCatId="list" qsTypeId="urn:microsoft.com/office/officeart/2005/8/quickstyle/3d1" qsCatId="3D"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D83A4CC-47FF-40E0-AB0E-B87774F01040}" type="sibTrans" cxnId="{8C3C2F7C-6B95-4C51-A793-96A3C4FA7A67}">
      <dgm:prSet/>
      <dgm:spPr/>
      <dgm:t>
        <a:bodyPr/>
        <a:lstStyle/>
        <a:p>
          <a:endParaRPr lang="en-US"/>
        </a:p>
      </dgm:t>
    </dgm:pt>
    <dgm:pt modelId="{A81997D1-7399-4537-AFD6-45282F91D19A}" type="parTrans" cxnId="{8C3C2F7C-6B95-4C51-A793-96A3C4FA7A67}">
      <dgm:prSet/>
      <dgm:spPr/>
      <dgm:t>
        <a:bodyPr/>
        <a:lstStyle/>
        <a:p>
          <a:endParaRPr lang="en-US"/>
        </a:p>
      </dgm:t>
    </dgm:pt>
    <dgm:pt modelId="{792EB70D-D5F5-4429-9743-2B3E806C0959}" type="pres">
      <dgm:prSet presAssocID="{358FE62B-096C-471D-A2F7-7B8F67C21A9F}" presName="diagram" presStyleCnt="0">
        <dgm:presLayoutVars>
          <dgm:dir/>
          <dgm:animLvl val="lvl"/>
          <dgm:resizeHandles val="exact"/>
        </dgm:presLayoutVars>
      </dgm:prSet>
      <dgm:spPr/>
    </dgm:pt>
    <dgm:pt modelId="{3EBE69C6-6C0F-44E4-A809-10DCCEAF3D56}" type="pres">
      <dgm:prSet presAssocID="{A42503EB-6B20-401A-9A06-D9B182DEC020}" presName="compNode" presStyleCnt="0"/>
      <dgm:spPr/>
    </dgm:pt>
    <dgm:pt modelId="{EB262402-858D-4F2C-9898-5012F3A1B7C9}" type="pres">
      <dgm:prSet presAssocID="{A42503EB-6B20-401A-9A06-D9B182DEC020}" presName="childRect" presStyleLbl="bgAcc1" presStyleIdx="0" presStyleCnt="1" custScaleX="178915">
        <dgm:presLayoutVars>
          <dgm:bulletEnabled val="1"/>
        </dgm:presLayoutVars>
      </dgm:prSet>
      <dgm:spPr/>
    </dgm:pt>
    <dgm:pt modelId="{F6B58DE0-556D-4FAE-8E47-0B470E06E38B}" type="pres">
      <dgm:prSet presAssocID="{A42503EB-6B20-401A-9A06-D9B182DEC020}" presName="parentText" presStyleLbl="node1" presStyleIdx="0" presStyleCnt="0">
        <dgm:presLayoutVars>
          <dgm:chMax val="0"/>
          <dgm:bulletEnabled val="1"/>
        </dgm:presLayoutVars>
      </dgm:prSet>
      <dgm:spPr/>
    </dgm:pt>
    <dgm:pt modelId="{A31F0E58-F572-4D07-89AF-6619E2B1AF98}" type="pres">
      <dgm:prSet presAssocID="{A42503EB-6B20-401A-9A06-D9B182DEC020}" presName="parentRect" presStyleLbl="alignNode1" presStyleIdx="0" presStyleCnt="1" custScaleX="179412"/>
      <dgm:spPr/>
    </dgm:pt>
    <dgm:pt modelId="{DF4BCEEB-F97B-4C76-94BA-858F1B3F5B12}" type="pres">
      <dgm:prSet presAssocID="{A42503EB-6B20-401A-9A06-D9B182DEC020}" presName="adorn" presStyleLbl="fgAccFollowNode1" presStyleIdx="0" presStyleCnt="1" custScaleX="77678" custScaleY="68580" custLinFactX="-137661" custLinFactNeighborX="-200000" custLinFactNeighborY="-1091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0F6C880A-038B-478F-A2A4-74A1A9E522E8}" type="presOf" srcId="{A42503EB-6B20-401A-9A06-D9B182DEC020}" destId="{A31F0E58-F572-4D07-89AF-6619E2B1AF98}" srcOrd="1" destOrd="0" presId="urn:microsoft.com/office/officeart/2005/8/layout/bList2"/>
    <dgm:cxn modelId="{8CF18715-A879-4A1C-AE7F-9E2100ACDB0B}" type="presOf" srcId="{358FE62B-096C-471D-A2F7-7B8F67C21A9F}" destId="{792EB70D-D5F5-4429-9743-2B3E806C0959}" srcOrd="0" destOrd="0" presId="urn:microsoft.com/office/officeart/2005/8/layout/bList2"/>
    <dgm:cxn modelId="{0E7AF117-8AA5-46B7-92C3-32D344FC058D}" type="presOf" srcId="{A42503EB-6B20-401A-9A06-D9B182DEC020}" destId="{F6B58DE0-556D-4FAE-8E47-0B470E06E38B}" srcOrd="0" destOrd="0" presId="urn:microsoft.com/office/officeart/2005/8/layout/bList2"/>
    <dgm:cxn modelId="{8C3C2F7C-6B95-4C51-A793-96A3C4FA7A67}" srcId="{358FE62B-096C-471D-A2F7-7B8F67C21A9F}" destId="{A42503EB-6B20-401A-9A06-D9B182DEC020}" srcOrd="0" destOrd="0" parTransId="{A81997D1-7399-4537-AFD6-45282F91D19A}" sibTransId="{BD83A4CC-47FF-40E0-AB0E-B87774F01040}"/>
    <dgm:cxn modelId="{35E39716-C899-4F68-A7F6-A76B5997DDB6}" type="presParOf" srcId="{792EB70D-D5F5-4429-9743-2B3E806C0959}" destId="{3EBE69C6-6C0F-44E4-A809-10DCCEAF3D56}" srcOrd="0" destOrd="0" presId="urn:microsoft.com/office/officeart/2005/8/layout/bList2"/>
    <dgm:cxn modelId="{353C66BE-DFDC-4F6C-B6C0-CE41E4542CC2}" type="presParOf" srcId="{3EBE69C6-6C0F-44E4-A809-10DCCEAF3D56}" destId="{EB262402-858D-4F2C-9898-5012F3A1B7C9}" srcOrd="0" destOrd="0" presId="urn:microsoft.com/office/officeart/2005/8/layout/bList2"/>
    <dgm:cxn modelId="{8F6A330F-7BB4-4B3B-A87F-5B7D57257D78}" type="presParOf" srcId="{3EBE69C6-6C0F-44E4-A809-10DCCEAF3D56}" destId="{F6B58DE0-556D-4FAE-8E47-0B470E06E38B}" srcOrd="1" destOrd="0" presId="urn:microsoft.com/office/officeart/2005/8/layout/bList2"/>
    <dgm:cxn modelId="{D08FEADF-4F95-42BA-A220-65F38A388199}" type="presParOf" srcId="{3EBE69C6-6C0F-44E4-A809-10DCCEAF3D56}" destId="{A31F0E58-F572-4D07-89AF-6619E2B1AF98}" srcOrd="2" destOrd="0" presId="urn:microsoft.com/office/officeart/2005/8/layout/bList2"/>
    <dgm:cxn modelId="{272E4DFE-9A7C-4D2E-A4C4-D95C0C27B80C}" type="presParOf" srcId="{3EBE69C6-6C0F-44E4-A809-10DCCEAF3D56}" destId="{DF4BCEEB-F97B-4C76-94BA-858F1B3F5B1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58FE62B-096C-471D-A2F7-7B8F67C21A9F}" type="doc">
      <dgm:prSet loTypeId="urn:microsoft.com/office/officeart/2005/8/layout/bList2" loCatId="list" qsTypeId="urn:microsoft.com/office/officeart/2005/8/quickstyle/3d1" qsCatId="3D"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D83A4CC-47FF-40E0-AB0E-B87774F01040}" type="sibTrans" cxnId="{8C3C2F7C-6B95-4C51-A793-96A3C4FA7A67}">
      <dgm:prSet/>
      <dgm:spPr/>
      <dgm:t>
        <a:bodyPr/>
        <a:lstStyle/>
        <a:p>
          <a:endParaRPr lang="en-US"/>
        </a:p>
      </dgm:t>
    </dgm:pt>
    <dgm:pt modelId="{A81997D1-7399-4537-AFD6-45282F91D19A}" type="parTrans" cxnId="{8C3C2F7C-6B95-4C51-A793-96A3C4FA7A67}">
      <dgm:prSet/>
      <dgm:spPr/>
      <dgm:t>
        <a:bodyPr/>
        <a:lstStyle/>
        <a:p>
          <a:endParaRPr lang="en-US"/>
        </a:p>
      </dgm:t>
    </dgm:pt>
    <dgm:pt modelId="{792EB70D-D5F5-4429-9743-2B3E806C0959}" type="pres">
      <dgm:prSet presAssocID="{358FE62B-096C-471D-A2F7-7B8F67C21A9F}" presName="diagram" presStyleCnt="0">
        <dgm:presLayoutVars>
          <dgm:dir/>
          <dgm:animLvl val="lvl"/>
          <dgm:resizeHandles val="exact"/>
        </dgm:presLayoutVars>
      </dgm:prSet>
      <dgm:spPr/>
    </dgm:pt>
    <dgm:pt modelId="{3EBE69C6-6C0F-44E4-A809-10DCCEAF3D56}" type="pres">
      <dgm:prSet presAssocID="{A42503EB-6B20-401A-9A06-D9B182DEC020}" presName="compNode" presStyleCnt="0"/>
      <dgm:spPr/>
    </dgm:pt>
    <dgm:pt modelId="{EB262402-858D-4F2C-9898-5012F3A1B7C9}" type="pres">
      <dgm:prSet presAssocID="{A42503EB-6B20-401A-9A06-D9B182DEC020}" presName="childRect" presStyleLbl="bgAcc1" presStyleIdx="0" presStyleCnt="1" custScaleX="178915">
        <dgm:presLayoutVars>
          <dgm:bulletEnabled val="1"/>
        </dgm:presLayoutVars>
      </dgm:prSet>
      <dgm:spPr/>
    </dgm:pt>
    <dgm:pt modelId="{F6B58DE0-556D-4FAE-8E47-0B470E06E38B}" type="pres">
      <dgm:prSet presAssocID="{A42503EB-6B20-401A-9A06-D9B182DEC020}" presName="parentText" presStyleLbl="node1" presStyleIdx="0" presStyleCnt="0">
        <dgm:presLayoutVars>
          <dgm:chMax val="0"/>
          <dgm:bulletEnabled val="1"/>
        </dgm:presLayoutVars>
      </dgm:prSet>
      <dgm:spPr/>
    </dgm:pt>
    <dgm:pt modelId="{A31F0E58-F572-4D07-89AF-6619E2B1AF98}" type="pres">
      <dgm:prSet presAssocID="{A42503EB-6B20-401A-9A06-D9B182DEC020}" presName="parentRect" presStyleLbl="alignNode1" presStyleIdx="0" presStyleCnt="1" custScaleX="179412"/>
      <dgm:spPr/>
    </dgm:pt>
    <dgm:pt modelId="{DF4BCEEB-F97B-4C76-94BA-858F1B3F5B12}" type="pres">
      <dgm:prSet presAssocID="{A42503EB-6B20-401A-9A06-D9B182DEC020}" presName="adorn" presStyleLbl="fgAccFollowNode1" presStyleIdx="0" presStyleCnt="1" custScaleX="77678" custScaleY="68580" custLinFactX="-137661" custLinFactNeighborX="-200000" custLinFactNeighborY="-1091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0F6C880A-038B-478F-A2A4-74A1A9E522E8}" type="presOf" srcId="{A42503EB-6B20-401A-9A06-D9B182DEC020}" destId="{A31F0E58-F572-4D07-89AF-6619E2B1AF98}" srcOrd="1" destOrd="0" presId="urn:microsoft.com/office/officeart/2005/8/layout/bList2"/>
    <dgm:cxn modelId="{8CF18715-A879-4A1C-AE7F-9E2100ACDB0B}" type="presOf" srcId="{358FE62B-096C-471D-A2F7-7B8F67C21A9F}" destId="{792EB70D-D5F5-4429-9743-2B3E806C0959}" srcOrd="0" destOrd="0" presId="urn:microsoft.com/office/officeart/2005/8/layout/bList2"/>
    <dgm:cxn modelId="{0E7AF117-8AA5-46B7-92C3-32D344FC058D}" type="presOf" srcId="{A42503EB-6B20-401A-9A06-D9B182DEC020}" destId="{F6B58DE0-556D-4FAE-8E47-0B470E06E38B}" srcOrd="0" destOrd="0" presId="urn:microsoft.com/office/officeart/2005/8/layout/bList2"/>
    <dgm:cxn modelId="{8C3C2F7C-6B95-4C51-A793-96A3C4FA7A67}" srcId="{358FE62B-096C-471D-A2F7-7B8F67C21A9F}" destId="{A42503EB-6B20-401A-9A06-D9B182DEC020}" srcOrd="0" destOrd="0" parTransId="{A81997D1-7399-4537-AFD6-45282F91D19A}" sibTransId="{BD83A4CC-47FF-40E0-AB0E-B87774F01040}"/>
    <dgm:cxn modelId="{35E39716-C899-4F68-A7F6-A76B5997DDB6}" type="presParOf" srcId="{792EB70D-D5F5-4429-9743-2B3E806C0959}" destId="{3EBE69C6-6C0F-44E4-A809-10DCCEAF3D56}" srcOrd="0" destOrd="0" presId="urn:microsoft.com/office/officeart/2005/8/layout/bList2"/>
    <dgm:cxn modelId="{353C66BE-DFDC-4F6C-B6C0-CE41E4542CC2}" type="presParOf" srcId="{3EBE69C6-6C0F-44E4-A809-10DCCEAF3D56}" destId="{EB262402-858D-4F2C-9898-5012F3A1B7C9}" srcOrd="0" destOrd="0" presId="urn:microsoft.com/office/officeart/2005/8/layout/bList2"/>
    <dgm:cxn modelId="{8F6A330F-7BB4-4B3B-A87F-5B7D57257D78}" type="presParOf" srcId="{3EBE69C6-6C0F-44E4-A809-10DCCEAF3D56}" destId="{F6B58DE0-556D-4FAE-8E47-0B470E06E38B}" srcOrd="1" destOrd="0" presId="urn:microsoft.com/office/officeart/2005/8/layout/bList2"/>
    <dgm:cxn modelId="{D08FEADF-4F95-42BA-A220-65F38A388199}" type="presParOf" srcId="{3EBE69C6-6C0F-44E4-A809-10DCCEAF3D56}" destId="{A31F0E58-F572-4D07-89AF-6619E2B1AF98}" srcOrd="2" destOrd="0" presId="urn:microsoft.com/office/officeart/2005/8/layout/bList2"/>
    <dgm:cxn modelId="{272E4DFE-9A7C-4D2E-A4C4-D95C0C27B80C}" type="presParOf" srcId="{3EBE69C6-6C0F-44E4-A809-10DCCEAF3D56}" destId="{DF4BCEEB-F97B-4C76-94BA-858F1B3F5B1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58FE62B-096C-471D-A2F7-7B8F67C21A9F}" type="doc">
      <dgm:prSet loTypeId="urn:microsoft.com/office/officeart/2005/8/layout/bList2" loCatId="list" qsTypeId="urn:microsoft.com/office/officeart/2005/8/quickstyle/3d1" qsCatId="3D"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D83A4CC-47FF-40E0-AB0E-B87774F01040}" type="sibTrans" cxnId="{8C3C2F7C-6B95-4C51-A793-96A3C4FA7A67}">
      <dgm:prSet/>
      <dgm:spPr/>
      <dgm:t>
        <a:bodyPr/>
        <a:lstStyle/>
        <a:p>
          <a:endParaRPr lang="en-US"/>
        </a:p>
      </dgm:t>
    </dgm:pt>
    <dgm:pt modelId="{A81997D1-7399-4537-AFD6-45282F91D19A}" type="parTrans" cxnId="{8C3C2F7C-6B95-4C51-A793-96A3C4FA7A67}">
      <dgm:prSet/>
      <dgm:spPr/>
      <dgm:t>
        <a:bodyPr/>
        <a:lstStyle/>
        <a:p>
          <a:endParaRPr lang="en-US"/>
        </a:p>
      </dgm:t>
    </dgm:pt>
    <dgm:pt modelId="{792EB70D-D5F5-4429-9743-2B3E806C0959}" type="pres">
      <dgm:prSet presAssocID="{358FE62B-096C-471D-A2F7-7B8F67C21A9F}" presName="diagram" presStyleCnt="0">
        <dgm:presLayoutVars>
          <dgm:dir/>
          <dgm:animLvl val="lvl"/>
          <dgm:resizeHandles val="exact"/>
        </dgm:presLayoutVars>
      </dgm:prSet>
      <dgm:spPr/>
    </dgm:pt>
    <dgm:pt modelId="{3EBE69C6-6C0F-44E4-A809-10DCCEAF3D56}" type="pres">
      <dgm:prSet presAssocID="{A42503EB-6B20-401A-9A06-D9B182DEC020}" presName="compNode" presStyleCnt="0"/>
      <dgm:spPr/>
    </dgm:pt>
    <dgm:pt modelId="{EB262402-858D-4F2C-9898-5012F3A1B7C9}" type="pres">
      <dgm:prSet presAssocID="{A42503EB-6B20-401A-9A06-D9B182DEC020}" presName="childRect" presStyleLbl="bgAcc1" presStyleIdx="0" presStyleCnt="1" custScaleX="178915">
        <dgm:presLayoutVars>
          <dgm:bulletEnabled val="1"/>
        </dgm:presLayoutVars>
      </dgm:prSet>
      <dgm:spPr/>
    </dgm:pt>
    <dgm:pt modelId="{F6B58DE0-556D-4FAE-8E47-0B470E06E38B}" type="pres">
      <dgm:prSet presAssocID="{A42503EB-6B20-401A-9A06-D9B182DEC020}" presName="parentText" presStyleLbl="node1" presStyleIdx="0" presStyleCnt="0">
        <dgm:presLayoutVars>
          <dgm:chMax val="0"/>
          <dgm:bulletEnabled val="1"/>
        </dgm:presLayoutVars>
      </dgm:prSet>
      <dgm:spPr/>
    </dgm:pt>
    <dgm:pt modelId="{A31F0E58-F572-4D07-89AF-6619E2B1AF98}" type="pres">
      <dgm:prSet presAssocID="{A42503EB-6B20-401A-9A06-D9B182DEC020}" presName="parentRect" presStyleLbl="alignNode1" presStyleIdx="0" presStyleCnt="1" custScaleX="179412"/>
      <dgm:spPr/>
    </dgm:pt>
    <dgm:pt modelId="{DF4BCEEB-F97B-4C76-94BA-858F1B3F5B12}" type="pres">
      <dgm:prSet presAssocID="{A42503EB-6B20-401A-9A06-D9B182DEC020}" presName="adorn" presStyleLbl="fgAccFollowNode1" presStyleIdx="0" presStyleCnt="1" custScaleX="77678" custScaleY="68580" custLinFactX="-137661" custLinFactNeighborX="-200000" custLinFactNeighborY="-1091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0F6C880A-038B-478F-A2A4-74A1A9E522E8}" type="presOf" srcId="{A42503EB-6B20-401A-9A06-D9B182DEC020}" destId="{A31F0E58-F572-4D07-89AF-6619E2B1AF98}" srcOrd="1" destOrd="0" presId="urn:microsoft.com/office/officeart/2005/8/layout/bList2"/>
    <dgm:cxn modelId="{8CF18715-A879-4A1C-AE7F-9E2100ACDB0B}" type="presOf" srcId="{358FE62B-096C-471D-A2F7-7B8F67C21A9F}" destId="{792EB70D-D5F5-4429-9743-2B3E806C0959}" srcOrd="0" destOrd="0" presId="urn:microsoft.com/office/officeart/2005/8/layout/bList2"/>
    <dgm:cxn modelId="{0E7AF117-8AA5-46B7-92C3-32D344FC058D}" type="presOf" srcId="{A42503EB-6B20-401A-9A06-D9B182DEC020}" destId="{F6B58DE0-556D-4FAE-8E47-0B470E06E38B}" srcOrd="0" destOrd="0" presId="urn:microsoft.com/office/officeart/2005/8/layout/bList2"/>
    <dgm:cxn modelId="{8C3C2F7C-6B95-4C51-A793-96A3C4FA7A67}" srcId="{358FE62B-096C-471D-A2F7-7B8F67C21A9F}" destId="{A42503EB-6B20-401A-9A06-D9B182DEC020}" srcOrd="0" destOrd="0" parTransId="{A81997D1-7399-4537-AFD6-45282F91D19A}" sibTransId="{BD83A4CC-47FF-40E0-AB0E-B87774F01040}"/>
    <dgm:cxn modelId="{35E39716-C899-4F68-A7F6-A76B5997DDB6}" type="presParOf" srcId="{792EB70D-D5F5-4429-9743-2B3E806C0959}" destId="{3EBE69C6-6C0F-44E4-A809-10DCCEAF3D56}" srcOrd="0" destOrd="0" presId="urn:microsoft.com/office/officeart/2005/8/layout/bList2"/>
    <dgm:cxn modelId="{353C66BE-DFDC-4F6C-B6C0-CE41E4542CC2}" type="presParOf" srcId="{3EBE69C6-6C0F-44E4-A809-10DCCEAF3D56}" destId="{EB262402-858D-4F2C-9898-5012F3A1B7C9}" srcOrd="0" destOrd="0" presId="urn:microsoft.com/office/officeart/2005/8/layout/bList2"/>
    <dgm:cxn modelId="{8F6A330F-7BB4-4B3B-A87F-5B7D57257D78}" type="presParOf" srcId="{3EBE69C6-6C0F-44E4-A809-10DCCEAF3D56}" destId="{F6B58DE0-556D-4FAE-8E47-0B470E06E38B}" srcOrd="1" destOrd="0" presId="urn:microsoft.com/office/officeart/2005/8/layout/bList2"/>
    <dgm:cxn modelId="{D08FEADF-4F95-42BA-A220-65F38A388199}" type="presParOf" srcId="{3EBE69C6-6C0F-44E4-A809-10DCCEAF3D56}" destId="{A31F0E58-F572-4D07-89AF-6619E2B1AF98}" srcOrd="2" destOrd="0" presId="urn:microsoft.com/office/officeart/2005/8/layout/bList2"/>
    <dgm:cxn modelId="{272E4DFE-9A7C-4D2E-A4C4-D95C0C27B80C}" type="presParOf" srcId="{3EBE69C6-6C0F-44E4-A809-10DCCEAF3D56}" destId="{DF4BCEEB-F97B-4C76-94BA-858F1B3F5B1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43C12D-1A70-4736-8E3A-8C66B2EAB1D2}" type="doc">
      <dgm:prSet loTypeId="urn:microsoft.com/office/officeart/2005/8/layout/hProcess9" loCatId="process" qsTypeId="urn:microsoft.com/office/officeart/2005/8/quickstyle/simple1" qsCatId="simple" csTypeId="urn:microsoft.com/office/officeart/2005/8/colors/accent1_2" csCatId="accent1" phldr="1"/>
      <dgm:spPr/>
    </dgm:pt>
    <dgm:pt modelId="{8FBA0CD2-6515-46D0-8927-E84FA82930F3}">
      <dgm:prSet phldrT="[Text]" custT="1"/>
      <dgm:spPr>
        <a:solidFill>
          <a:schemeClr val="accent2">
            <a:lumMod val="40000"/>
            <a:lumOff val="60000"/>
          </a:schemeClr>
        </a:solidFill>
      </dgm:spPr>
      <dgm:t>
        <a:bodyPr/>
        <a:lstStyle/>
        <a:p>
          <a:endParaRPr lang="en-US" sz="1600" dirty="0">
            <a:solidFill>
              <a:schemeClr val="tx1"/>
            </a:solidFill>
          </a:endParaRPr>
        </a:p>
        <a:p>
          <a:r>
            <a:rPr lang="en-US" sz="1200" dirty="0">
              <a:solidFill>
                <a:schemeClr val="tx1"/>
              </a:solidFill>
            </a:rPr>
            <a:t>New Ticket</a:t>
          </a:r>
        </a:p>
      </dgm:t>
    </dgm:pt>
    <dgm:pt modelId="{11161582-0FE8-430A-BAA4-153BE4411788}" type="parTrans" cxnId="{2539492F-887E-442C-B817-B45524263820}">
      <dgm:prSet/>
      <dgm:spPr/>
      <dgm:t>
        <a:bodyPr/>
        <a:lstStyle/>
        <a:p>
          <a:endParaRPr lang="en-US"/>
        </a:p>
      </dgm:t>
    </dgm:pt>
    <dgm:pt modelId="{091B5CBD-D12F-4BF3-AE3B-6F2954A16A32}" type="sibTrans" cxnId="{2539492F-887E-442C-B817-B45524263820}">
      <dgm:prSet/>
      <dgm:spPr/>
      <dgm:t>
        <a:bodyPr/>
        <a:lstStyle/>
        <a:p>
          <a:endParaRPr lang="en-US"/>
        </a:p>
      </dgm:t>
    </dgm:pt>
    <dgm:pt modelId="{2CB348EA-DC31-4285-A22E-EBA415093734}">
      <dgm:prSet phldrT="[Text]" custT="1"/>
      <dgm:spPr>
        <a:solidFill>
          <a:schemeClr val="accent2"/>
        </a:solidFill>
      </dgm:spPr>
      <dgm:t>
        <a:bodyPr/>
        <a:lstStyle/>
        <a:p>
          <a:endParaRPr lang="en-US" sz="1200" dirty="0"/>
        </a:p>
        <a:p>
          <a:endParaRPr lang="en-US" sz="1200" dirty="0"/>
        </a:p>
        <a:p>
          <a:r>
            <a:rPr lang="en-US" sz="1200" dirty="0">
              <a:solidFill>
                <a:schemeClr val="tx1"/>
              </a:solidFill>
            </a:rPr>
            <a:t>Queue Ticket</a:t>
          </a:r>
        </a:p>
      </dgm:t>
    </dgm:pt>
    <dgm:pt modelId="{71A094F4-634C-47C4-85AF-45EFA0D01C9A}" type="parTrans" cxnId="{7848AC91-7201-4401-BEB8-258F00F7E883}">
      <dgm:prSet/>
      <dgm:spPr/>
      <dgm:t>
        <a:bodyPr/>
        <a:lstStyle/>
        <a:p>
          <a:endParaRPr lang="en-US"/>
        </a:p>
      </dgm:t>
    </dgm:pt>
    <dgm:pt modelId="{EE8BFF37-1FA3-4ABF-A4F8-5764C8D9FD75}" type="sibTrans" cxnId="{7848AC91-7201-4401-BEB8-258F00F7E883}">
      <dgm:prSet/>
      <dgm:spPr/>
      <dgm:t>
        <a:bodyPr/>
        <a:lstStyle/>
        <a:p>
          <a:endParaRPr lang="en-US"/>
        </a:p>
      </dgm:t>
    </dgm:pt>
    <dgm:pt modelId="{DAC6DE50-C66B-4021-B225-51074C5E54EB}">
      <dgm:prSet phldrT="[Text]" custT="1"/>
      <dgm:spPr>
        <a:solidFill>
          <a:schemeClr val="accent4">
            <a:lumMod val="40000"/>
            <a:lumOff val="60000"/>
          </a:schemeClr>
        </a:solidFill>
      </dgm:spPr>
      <dgm:t>
        <a:bodyPr/>
        <a:lstStyle/>
        <a:p>
          <a:endParaRPr lang="en-US" sz="1200" dirty="0"/>
        </a:p>
        <a:p>
          <a:endParaRPr lang="en-US" sz="1200" dirty="0"/>
        </a:p>
        <a:p>
          <a:r>
            <a:rPr lang="en-US" sz="1200" dirty="0">
              <a:solidFill>
                <a:schemeClr val="tx1"/>
              </a:solidFill>
            </a:rPr>
            <a:t>Ongoing Ticket</a:t>
          </a:r>
        </a:p>
      </dgm:t>
    </dgm:pt>
    <dgm:pt modelId="{9FDAA7AB-CBAE-4396-9D9E-123BCC4EBC1C}" type="parTrans" cxnId="{733D89E9-C1B7-4393-80FA-3E8CC3D6D743}">
      <dgm:prSet/>
      <dgm:spPr/>
      <dgm:t>
        <a:bodyPr/>
        <a:lstStyle/>
        <a:p>
          <a:endParaRPr lang="en-US"/>
        </a:p>
      </dgm:t>
    </dgm:pt>
    <dgm:pt modelId="{8359483A-1D00-4132-B56D-09AA2417C4F3}" type="sibTrans" cxnId="{733D89E9-C1B7-4393-80FA-3E8CC3D6D743}">
      <dgm:prSet/>
      <dgm:spPr/>
      <dgm:t>
        <a:bodyPr/>
        <a:lstStyle/>
        <a:p>
          <a:endParaRPr lang="en-US"/>
        </a:p>
      </dgm:t>
    </dgm:pt>
    <dgm:pt modelId="{1E0DF0E2-67E8-4E2F-B444-3C4E06D8B791}">
      <dgm:prSet custT="1"/>
      <dgm:spPr>
        <a:solidFill>
          <a:schemeClr val="accent2">
            <a:lumMod val="60000"/>
            <a:lumOff val="40000"/>
          </a:schemeClr>
        </a:solidFill>
      </dgm:spPr>
      <dgm:t>
        <a:bodyPr/>
        <a:lstStyle/>
        <a:p>
          <a:endParaRPr lang="en-US" sz="1100" dirty="0"/>
        </a:p>
        <a:p>
          <a:endParaRPr lang="en-US" sz="1100" dirty="0"/>
        </a:p>
        <a:p>
          <a:r>
            <a:rPr lang="en-US" sz="1200" dirty="0">
              <a:solidFill>
                <a:schemeClr val="tx1"/>
              </a:solidFill>
            </a:rPr>
            <a:t>Ticket Assign to developer</a:t>
          </a:r>
        </a:p>
      </dgm:t>
    </dgm:pt>
    <dgm:pt modelId="{76BFBDAF-296A-4767-919E-F21B01020C55}" type="parTrans" cxnId="{788B2E17-C024-4522-A13E-83AA5E49EF5B}">
      <dgm:prSet/>
      <dgm:spPr/>
      <dgm:t>
        <a:bodyPr/>
        <a:lstStyle/>
        <a:p>
          <a:endParaRPr lang="en-US"/>
        </a:p>
      </dgm:t>
    </dgm:pt>
    <dgm:pt modelId="{09F8E354-4215-4104-82DC-EA7A011C43B9}" type="sibTrans" cxnId="{788B2E17-C024-4522-A13E-83AA5E49EF5B}">
      <dgm:prSet/>
      <dgm:spPr/>
      <dgm:t>
        <a:bodyPr/>
        <a:lstStyle/>
        <a:p>
          <a:endParaRPr lang="en-US"/>
        </a:p>
      </dgm:t>
    </dgm:pt>
    <dgm:pt modelId="{E22971BB-E253-4305-B340-85512FE906C3}">
      <dgm:prSet phldrT="[Text]" custT="1"/>
      <dgm:spPr>
        <a:solidFill>
          <a:schemeClr val="accent2">
            <a:lumMod val="20000"/>
            <a:lumOff val="80000"/>
          </a:schemeClr>
        </a:solidFill>
      </dgm:spPr>
      <dgm:t>
        <a:bodyPr/>
        <a:lstStyle/>
        <a:p>
          <a:endParaRPr lang="en-US" sz="1200" dirty="0"/>
        </a:p>
        <a:p>
          <a:r>
            <a:rPr lang="en-US" sz="1200" dirty="0">
              <a:solidFill>
                <a:schemeClr val="tx1"/>
              </a:solidFill>
            </a:rPr>
            <a:t>Dev write note to solved ticket</a:t>
          </a:r>
        </a:p>
      </dgm:t>
    </dgm:pt>
    <dgm:pt modelId="{1081DCB1-3D33-4D29-A40E-B0BC80A1F077}" type="parTrans" cxnId="{D70C9139-CE91-4698-80A3-C5D10790AC57}">
      <dgm:prSet/>
      <dgm:spPr/>
      <dgm:t>
        <a:bodyPr/>
        <a:lstStyle/>
        <a:p>
          <a:endParaRPr lang="en-ID"/>
        </a:p>
      </dgm:t>
    </dgm:pt>
    <dgm:pt modelId="{243883C2-84C1-4349-BC21-A6D70744C2F5}" type="sibTrans" cxnId="{D70C9139-CE91-4698-80A3-C5D10790AC57}">
      <dgm:prSet/>
      <dgm:spPr/>
      <dgm:t>
        <a:bodyPr/>
        <a:lstStyle/>
        <a:p>
          <a:endParaRPr lang="en-ID"/>
        </a:p>
      </dgm:t>
    </dgm:pt>
    <dgm:pt modelId="{B099B342-A756-4FD4-ACEE-229F4619BE06}">
      <dgm:prSet phldrT="[Text]"/>
      <dgm:spPr>
        <a:solidFill>
          <a:schemeClr val="tx2">
            <a:lumMod val="40000"/>
            <a:lumOff val="60000"/>
          </a:schemeClr>
        </a:solidFill>
      </dgm:spPr>
      <dgm:t>
        <a:bodyPr/>
        <a:lstStyle/>
        <a:p>
          <a:endParaRPr lang="en-US" dirty="0"/>
        </a:p>
        <a:p>
          <a:r>
            <a:rPr lang="en-US" dirty="0">
              <a:solidFill>
                <a:schemeClr val="tx1"/>
              </a:solidFill>
            </a:rPr>
            <a:t>Permanently closed</a:t>
          </a:r>
        </a:p>
      </dgm:t>
    </dgm:pt>
    <dgm:pt modelId="{63A3A0B0-ABCB-4E60-9846-492E22F052BB}" type="parTrans" cxnId="{22DC6997-B91C-469E-B02F-13E271282CE9}">
      <dgm:prSet/>
      <dgm:spPr/>
      <dgm:t>
        <a:bodyPr/>
        <a:lstStyle/>
        <a:p>
          <a:endParaRPr lang="en-ID"/>
        </a:p>
      </dgm:t>
    </dgm:pt>
    <dgm:pt modelId="{1C8563CC-D2F6-4CC3-8DFA-62D2DBF02B44}" type="sibTrans" cxnId="{22DC6997-B91C-469E-B02F-13E271282CE9}">
      <dgm:prSet/>
      <dgm:spPr/>
      <dgm:t>
        <a:bodyPr/>
        <a:lstStyle/>
        <a:p>
          <a:endParaRPr lang="en-ID"/>
        </a:p>
      </dgm:t>
    </dgm:pt>
    <dgm:pt modelId="{949C5325-D6BC-4D48-BEAD-B005784B1EC1}">
      <dgm:prSet custT="1"/>
      <dgm:spPr>
        <a:solidFill>
          <a:schemeClr val="accent2">
            <a:lumMod val="60000"/>
            <a:lumOff val="40000"/>
          </a:schemeClr>
        </a:solidFill>
      </dgm:spPr>
      <dgm:t>
        <a:bodyPr/>
        <a:lstStyle/>
        <a:p>
          <a:endParaRPr lang="en-US" sz="900" dirty="0"/>
        </a:p>
        <a:p>
          <a:endParaRPr lang="en-US" sz="900" dirty="0"/>
        </a:p>
        <a:p>
          <a:r>
            <a:rPr lang="en-US" sz="1400" dirty="0">
              <a:solidFill>
                <a:schemeClr val="tx1"/>
              </a:solidFill>
            </a:rPr>
            <a:t>Assigned</a:t>
          </a:r>
        </a:p>
      </dgm:t>
    </dgm:pt>
    <dgm:pt modelId="{B115AA17-E4EA-4B0A-B962-230E64B2DD9D}" type="parTrans" cxnId="{B1BD615D-319C-473B-8760-C73FE0E657CD}">
      <dgm:prSet/>
      <dgm:spPr/>
      <dgm:t>
        <a:bodyPr/>
        <a:lstStyle/>
        <a:p>
          <a:endParaRPr lang="en-ID"/>
        </a:p>
      </dgm:t>
    </dgm:pt>
    <dgm:pt modelId="{0AD05647-C8A5-42EF-8A9F-78E82A042F76}" type="sibTrans" cxnId="{B1BD615D-319C-473B-8760-C73FE0E657CD}">
      <dgm:prSet/>
      <dgm:spPr/>
      <dgm:t>
        <a:bodyPr/>
        <a:lstStyle/>
        <a:p>
          <a:endParaRPr lang="en-ID"/>
        </a:p>
      </dgm:t>
    </dgm:pt>
    <dgm:pt modelId="{16015876-C1E3-4964-A0A4-541C4DB70605}">
      <dgm:prSet phldrT="[Text]"/>
      <dgm:spPr>
        <a:solidFill>
          <a:schemeClr val="accent5">
            <a:lumMod val="40000"/>
            <a:lumOff val="60000"/>
          </a:schemeClr>
        </a:solidFill>
      </dgm:spPr>
      <dgm:t>
        <a:bodyPr/>
        <a:lstStyle/>
        <a:p>
          <a:endParaRPr lang="en-US" dirty="0">
            <a:solidFill>
              <a:schemeClr val="tx1"/>
            </a:solidFill>
          </a:endParaRPr>
        </a:p>
        <a:p>
          <a:r>
            <a:rPr lang="en-US" dirty="0">
              <a:solidFill>
                <a:schemeClr val="tx1"/>
              </a:solidFill>
            </a:rPr>
            <a:t>Solved</a:t>
          </a:r>
        </a:p>
      </dgm:t>
    </dgm:pt>
    <dgm:pt modelId="{D311BE2A-DB1F-4609-9570-311614AEC8A4}" type="parTrans" cxnId="{FFBA4D97-2019-42F0-91A7-DAC7E663F8D6}">
      <dgm:prSet/>
      <dgm:spPr/>
      <dgm:t>
        <a:bodyPr/>
        <a:lstStyle/>
        <a:p>
          <a:endParaRPr lang="en-ID"/>
        </a:p>
      </dgm:t>
    </dgm:pt>
    <dgm:pt modelId="{5A6377BB-1E45-4F23-965F-047BECD3E8B2}" type="sibTrans" cxnId="{FFBA4D97-2019-42F0-91A7-DAC7E663F8D6}">
      <dgm:prSet/>
      <dgm:spPr/>
      <dgm:t>
        <a:bodyPr/>
        <a:lstStyle/>
        <a:p>
          <a:endParaRPr lang="en-ID"/>
        </a:p>
      </dgm:t>
    </dgm:pt>
    <dgm:pt modelId="{E69A0105-01D5-47CB-B96B-884F9A871471}" type="pres">
      <dgm:prSet presAssocID="{3F43C12D-1A70-4736-8E3A-8C66B2EAB1D2}" presName="CompostProcess" presStyleCnt="0">
        <dgm:presLayoutVars>
          <dgm:dir/>
          <dgm:resizeHandles val="exact"/>
        </dgm:presLayoutVars>
      </dgm:prSet>
      <dgm:spPr/>
    </dgm:pt>
    <dgm:pt modelId="{59676F78-6745-4A75-BDDA-AC70C68C6764}" type="pres">
      <dgm:prSet presAssocID="{3F43C12D-1A70-4736-8E3A-8C66B2EAB1D2}" presName="arrow" presStyleLbl="bgShp" presStyleIdx="0" presStyleCnt="1"/>
      <dgm:spPr/>
    </dgm:pt>
    <dgm:pt modelId="{6BE9ED98-AFB8-489C-B134-B5338FFC87E0}" type="pres">
      <dgm:prSet presAssocID="{3F43C12D-1A70-4736-8E3A-8C66B2EAB1D2}" presName="linearProcess" presStyleCnt="0"/>
      <dgm:spPr/>
    </dgm:pt>
    <dgm:pt modelId="{494BB04A-9FB1-4182-8F87-9848A79B8EEE}" type="pres">
      <dgm:prSet presAssocID="{8FBA0CD2-6515-46D0-8927-E84FA82930F3}" presName="textNode" presStyleLbl="node1" presStyleIdx="0" presStyleCnt="8" custScaleX="55061" custScaleY="49023" custLinFactX="11677" custLinFactNeighborX="100000" custLinFactNeighborY="-59918">
        <dgm:presLayoutVars>
          <dgm:bulletEnabled val="1"/>
        </dgm:presLayoutVars>
      </dgm:prSet>
      <dgm:spPr/>
    </dgm:pt>
    <dgm:pt modelId="{C47D7266-B992-45DF-A41E-EC0B50716105}" type="pres">
      <dgm:prSet presAssocID="{091B5CBD-D12F-4BF3-AE3B-6F2954A16A32}" presName="sibTrans" presStyleCnt="0"/>
      <dgm:spPr/>
    </dgm:pt>
    <dgm:pt modelId="{7A8938D3-7A97-4A40-A2D8-AA3C771E3F65}" type="pres">
      <dgm:prSet presAssocID="{2CB348EA-DC31-4285-A22E-EBA415093734}" presName="textNode" presStyleLbl="node1" presStyleIdx="1" presStyleCnt="8" custScaleX="49971" custScaleY="52642" custLinFactX="31714" custLinFactNeighborX="100000" custLinFactNeighborY="-57683">
        <dgm:presLayoutVars>
          <dgm:bulletEnabled val="1"/>
        </dgm:presLayoutVars>
      </dgm:prSet>
      <dgm:spPr/>
    </dgm:pt>
    <dgm:pt modelId="{F655166C-A002-4708-B522-0B1ABA262A44}" type="pres">
      <dgm:prSet presAssocID="{EE8BFF37-1FA3-4ABF-A4F8-5764C8D9FD75}" presName="sibTrans" presStyleCnt="0"/>
      <dgm:spPr/>
    </dgm:pt>
    <dgm:pt modelId="{A2B10778-C1FD-4AD4-9036-BE8729F92A5A}" type="pres">
      <dgm:prSet presAssocID="{1E0DF0E2-67E8-4E2F-B444-3C4E06D8B791}" presName="textNode" presStyleLbl="node1" presStyleIdx="2" presStyleCnt="8" custScaleX="56903" custScaleY="56580" custLinFactX="53446" custLinFactNeighborX="100000" custLinFactNeighborY="-59918">
        <dgm:presLayoutVars>
          <dgm:bulletEnabled val="1"/>
        </dgm:presLayoutVars>
      </dgm:prSet>
      <dgm:spPr/>
    </dgm:pt>
    <dgm:pt modelId="{FAD9D23D-2076-48BD-B5BF-A9E13DA078F9}" type="pres">
      <dgm:prSet presAssocID="{09F8E354-4215-4104-82DC-EA7A011C43B9}" presName="sibTrans" presStyleCnt="0"/>
      <dgm:spPr/>
    </dgm:pt>
    <dgm:pt modelId="{2FC2EDD1-64EB-460B-A8EF-39008C6B3BF3}" type="pres">
      <dgm:prSet presAssocID="{949C5325-D6BC-4D48-BEAD-B005784B1EC1}" presName="textNode" presStyleLbl="node1" presStyleIdx="3" presStyleCnt="8" custScaleX="60449" custScaleY="44818" custLinFactX="71289" custLinFactNeighborX="100000" custLinFactNeighborY="-59968">
        <dgm:presLayoutVars>
          <dgm:bulletEnabled val="1"/>
        </dgm:presLayoutVars>
      </dgm:prSet>
      <dgm:spPr/>
    </dgm:pt>
    <dgm:pt modelId="{0EC56E69-58B0-4F2E-A7DD-577830AC58CB}" type="pres">
      <dgm:prSet presAssocID="{0AD05647-C8A5-42EF-8A9F-78E82A042F76}" presName="sibTrans" presStyleCnt="0"/>
      <dgm:spPr/>
    </dgm:pt>
    <dgm:pt modelId="{9D981E0D-7A73-4F66-B044-CEF6C5B66FD2}" type="pres">
      <dgm:prSet presAssocID="{DAC6DE50-C66B-4021-B225-51074C5E54EB}" presName="textNode" presStyleLbl="node1" presStyleIdx="4" presStyleCnt="8" custScaleX="55185" custScaleY="45640" custLinFactX="94043" custLinFactNeighborX="100000" custLinFactNeighborY="-62493">
        <dgm:presLayoutVars>
          <dgm:bulletEnabled val="1"/>
        </dgm:presLayoutVars>
      </dgm:prSet>
      <dgm:spPr/>
    </dgm:pt>
    <dgm:pt modelId="{C11287CB-2670-4A27-8F52-F74365C2C077}" type="pres">
      <dgm:prSet presAssocID="{8359483A-1D00-4132-B56D-09AA2417C4F3}" presName="sibTrans" presStyleCnt="0"/>
      <dgm:spPr/>
    </dgm:pt>
    <dgm:pt modelId="{18265BAB-C91C-4729-9768-45C021C32339}" type="pres">
      <dgm:prSet presAssocID="{E22971BB-E253-4305-B340-85512FE906C3}" presName="textNode" presStyleLbl="node1" presStyleIdx="5" presStyleCnt="8" custScaleX="47752" custScaleY="53869" custLinFactX="36835" custLinFactNeighborX="100000" custLinFactNeighborY="46768">
        <dgm:presLayoutVars>
          <dgm:bulletEnabled val="1"/>
        </dgm:presLayoutVars>
      </dgm:prSet>
      <dgm:spPr/>
    </dgm:pt>
    <dgm:pt modelId="{77E89139-C5BC-4A26-BAF8-06FFD0D56992}" type="pres">
      <dgm:prSet presAssocID="{243883C2-84C1-4349-BC21-A6D70744C2F5}" presName="sibTrans" presStyleCnt="0"/>
      <dgm:spPr/>
    </dgm:pt>
    <dgm:pt modelId="{71E36E00-8390-42A2-8E11-A5E8C34D9860}" type="pres">
      <dgm:prSet presAssocID="{B099B342-A756-4FD4-ACEE-229F4619BE06}" presName="textNode" presStyleLbl="node1" presStyleIdx="6" presStyleCnt="8" custScaleX="48328" custScaleY="51868" custLinFactX="-161526" custLinFactNeighborX="-200000" custLinFactNeighborY="44607">
        <dgm:presLayoutVars>
          <dgm:bulletEnabled val="1"/>
        </dgm:presLayoutVars>
      </dgm:prSet>
      <dgm:spPr/>
    </dgm:pt>
    <dgm:pt modelId="{FC042222-E627-4239-B452-E3270FAD5A96}" type="pres">
      <dgm:prSet presAssocID="{1C8563CC-D2F6-4CC3-8DFA-62D2DBF02B44}" presName="sibTrans" presStyleCnt="0"/>
      <dgm:spPr/>
    </dgm:pt>
    <dgm:pt modelId="{674EF1C4-7F53-4233-A155-757E2B9E20B9}" type="pres">
      <dgm:prSet presAssocID="{16015876-C1E3-4964-A0A4-541C4DB70605}" presName="textNode" presStyleLbl="node1" presStyleIdx="7" presStyleCnt="8" custScaleX="48328" custScaleY="51868" custLinFactX="-137800" custLinFactNeighborX="-200000" custLinFactNeighborY="46686">
        <dgm:presLayoutVars>
          <dgm:bulletEnabled val="1"/>
        </dgm:presLayoutVars>
      </dgm:prSet>
      <dgm:spPr/>
    </dgm:pt>
  </dgm:ptLst>
  <dgm:cxnLst>
    <dgm:cxn modelId="{788B2E17-C024-4522-A13E-83AA5E49EF5B}" srcId="{3F43C12D-1A70-4736-8E3A-8C66B2EAB1D2}" destId="{1E0DF0E2-67E8-4E2F-B444-3C4E06D8B791}" srcOrd="2" destOrd="0" parTransId="{76BFBDAF-296A-4767-919E-F21B01020C55}" sibTransId="{09F8E354-4215-4104-82DC-EA7A011C43B9}"/>
    <dgm:cxn modelId="{7E3E1E2B-D458-4074-B187-D6214E8384B0}" type="presOf" srcId="{DAC6DE50-C66B-4021-B225-51074C5E54EB}" destId="{9D981E0D-7A73-4F66-B044-CEF6C5B66FD2}" srcOrd="0" destOrd="0" presId="urn:microsoft.com/office/officeart/2005/8/layout/hProcess9"/>
    <dgm:cxn modelId="{2539492F-887E-442C-B817-B45524263820}" srcId="{3F43C12D-1A70-4736-8E3A-8C66B2EAB1D2}" destId="{8FBA0CD2-6515-46D0-8927-E84FA82930F3}" srcOrd="0" destOrd="0" parTransId="{11161582-0FE8-430A-BAA4-153BE4411788}" sibTransId="{091B5CBD-D12F-4BF3-AE3B-6F2954A16A32}"/>
    <dgm:cxn modelId="{BD47E031-A225-42CA-8226-20D19186E4A4}" type="presOf" srcId="{8FBA0CD2-6515-46D0-8927-E84FA82930F3}" destId="{494BB04A-9FB1-4182-8F87-9848A79B8EEE}" srcOrd="0" destOrd="0" presId="urn:microsoft.com/office/officeart/2005/8/layout/hProcess9"/>
    <dgm:cxn modelId="{D70C9139-CE91-4698-80A3-C5D10790AC57}" srcId="{3F43C12D-1A70-4736-8E3A-8C66B2EAB1D2}" destId="{E22971BB-E253-4305-B340-85512FE906C3}" srcOrd="5" destOrd="0" parTransId="{1081DCB1-3D33-4D29-A40E-B0BC80A1F077}" sibTransId="{243883C2-84C1-4349-BC21-A6D70744C2F5}"/>
    <dgm:cxn modelId="{FB611B3E-5078-40DE-AA3E-01B3637EB11D}" type="presOf" srcId="{B099B342-A756-4FD4-ACEE-229F4619BE06}" destId="{71E36E00-8390-42A2-8E11-A5E8C34D9860}" srcOrd="0" destOrd="0" presId="urn:microsoft.com/office/officeart/2005/8/layout/hProcess9"/>
    <dgm:cxn modelId="{B1BD615D-319C-473B-8760-C73FE0E657CD}" srcId="{3F43C12D-1A70-4736-8E3A-8C66B2EAB1D2}" destId="{949C5325-D6BC-4D48-BEAD-B005784B1EC1}" srcOrd="3" destOrd="0" parTransId="{B115AA17-E4EA-4B0A-B962-230E64B2DD9D}" sibTransId="{0AD05647-C8A5-42EF-8A9F-78E82A042F76}"/>
    <dgm:cxn modelId="{28C8A544-B0CE-4C94-B700-6BCA6697702F}" type="presOf" srcId="{949C5325-D6BC-4D48-BEAD-B005784B1EC1}" destId="{2FC2EDD1-64EB-460B-A8EF-39008C6B3BF3}" srcOrd="0" destOrd="0" presId="urn:microsoft.com/office/officeart/2005/8/layout/hProcess9"/>
    <dgm:cxn modelId="{7848AC91-7201-4401-BEB8-258F00F7E883}" srcId="{3F43C12D-1A70-4736-8E3A-8C66B2EAB1D2}" destId="{2CB348EA-DC31-4285-A22E-EBA415093734}" srcOrd="1" destOrd="0" parTransId="{71A094F4-634C-47C4-85AF-45EFA0D01C9A}" sibTransId="{EE8BFF37-1FA3-4ABF-A4F8-5764C8D9FD75}"/>
    <dgm:cxn modelId="{22DC6997-B91C-469E-B02F-13E271282CE9}" srcId="{3F43C12D-1A70-4736-8E3A-8C66B2EAB1D2}" destId="{B099B342-A756-4FD4-ACEE-229F4619BE06}" srcOrd="6" destOrd="0" parTransId="{63A3A0B0-ABCB-4E60-9846-492E22F052BB}" sibTransId="{1C8563CC-D2F6-4CC3-8DFA-62D2DBF02B44}"/>
    <dgm:cxn modelId="{FFBA4D97-2019-42F0-91A7-DAC7E663F8D6}" srcId="{3F43C12D-1A70-4736-8E3A-8C66B2EAB1D2}" destId="{16015876-C1E3-4964-A0A4-541C4DB70605}" srcOrd="7" destOrd="0" parTransId="{D311BE2A-DB1F-4609-9570-311614AEC8A4}" sibTransId="{5A6377BB-1E45-4F23-965F-047BECD3E8B2}"/>
    <dgm:cxn modelId="{E611F1B4-B59D-4828-84F6-6A0464BD3AE1}" type="presOf" srcId="{16015876-C1E3-4964-A0A4-541C4DB70605}" destId="{674EF1C4-7F53-4233-A155-757E2B9E20B9}" srcOrd="0" destOrd="0" presId="urn:microsoft.com/office/officeart/2005/8/layout/hProcess9"/>
    <dgm:cxn modelId="{1984D1B7-463D-4FBD-BB9F-124CD7BBAA31}" type="presOf" srcId="{2CB348EA-DC31-4285-A22E-EBA415093734}" destId="{7A8938D3-7A97-4A40-A2D8-AA3C771E3F65}" srcOrd="0" destOrd="0" presId="urn:microsoft.com/office/officeart/2005/8/layout/hProcess9"/>
    <dgm:cxn modelId="{29B3EBB9-E587-4B8A-856B-9FA6D9D36F71}" type="presOf" srcId="{E22971BB-E253-4305-B340-85512FE906C3}" destId="{18265BAB-C91C-4729-9768-45C021C32339}" srcOrd="0" destOrd="0" presId="urn:microsoft.com/office/officeart/2005/8/layout/hProcess9"/>
    <dgm:cxn modelId="{2F4434D2-AAA0-4722-A237-138A7CB690D7}" type="presOf" srcId="{1E0DF0E2-67E8-4E2F-B444-3C4E06D8B791}" destId="{A2B10778-C1FD-4AD4-9036-BE8729F92A5A}" srcOrd="0" destOrd="0" presId="urn:microsoft.com/office/officeart/2005/8/layout/hProcess9"/>
    <dgm:cxn modelId="{C0E4C6DD-B243-44B0-B95B-17E922F02B1C}" type="presOf" srcId="{3F43C12D-1A70-4736-8E3A-8C66B2EAB1D2}" destId="{E69A0105-01D5-47CB-B96B-884F9A871471}" srcOrd="0" destOrd="0" presId="urn:microsoft.com/office/officeart/2005/8/layout/hProcess9"/>
    <dgm:cxn modelId="{733D89E9-C1B7-4393-80FA-3E8CC3D6D743}" srcId="{3F43C12D-1A70-4736-8E3A-8C66B2EAB1D2}" destId="{DAC6DE50-C66B-4021-B225-51074C5E54EB}" srcOrd="4" destOrd="0" parTransId="{9FDAA7AB-CBAE-4396-9D9E-123BCC4EBC1C}" sibTransId="{8359483A-1D00-4132-B56D-09AA2417C4F3}"/>
    <dgm:cxn modelId="{3B98609C-3E3A-4F97-9E70-B2EC1C9A4B71}" type="presParOf" srcId="{E69A0105-01D5-47CB-B96B-884F9A871471}" destId="{59676F78-6745-4A75-BDDA-AC70C68C6764}" srcOrd="0" destOrd="0" presId="urn:microsoft.com/office/officeart/2005/8/layout/hProcess9"/>
    <dgm:cxn modelId="{7E711199-CCBE-4C07-8EDF-550C08DDDDED}" type="presParOf" srcId="{E69A0105-01D5-47CB-B96B-884F9A871471}" destId="{6BE9ED98-AFB8-489C-B134-B5338FFC87E0}" srcOrd="1" destOrd="0" presId="urn:microsoft.com/office/officeart/2005/8/layout/hProcess9"/>
    <dgm:cxn modelId="{0AF8CDBC-E303-46B6-A1E3-8BC4F9D7B702}" type="presParOf" srcId="{6BE9ED98-AFB8-489C-B134-B5338FFC87E0}" destId="{494BB04A-9FB1-4182-8F87-9848A79B8EEE}" srcOrd="0" destOrd="0" presId="urn:microsoft.com/office/officeart/2005/8/layout/hProcess9"/>
    <dgm:cxn modelId="{AB3ACE7B-EAD6-467F-B737-2AE716C17411}" type="presParOf" srcId="{6BE9ED98-AFB8-489C-B134-B5338FFC87E0}" destId="{C47D7266-B992-45DF-A41E-EC0B50716105}" srcOrd="1" destOrd="0" presId="urn:microsoft.com/office/officeart/2005/8/layout/hProcess9"/>
    <dgm:cxn modelId="{57261E0A-668B-44A7-9A5D-4774734C38CE}" type="presParOf" srcId="{6BE9ED98-AFB8-489C-B134-B5338FFC87E0}" destId="{7A8938D3-7A97-4A40-A2D8-AA3C771E3F65}" srcOrd="2" destOrd="0" presId="urn:microsoft.com/office/officeart/2005/8/layout/hProcess9"/>
    <dgm:cxn modelId="{CAE561D5-04CB-42A6-B518-8E380053AA16}" type="presParOf" srcId="{6BE9ED98-AFB8-489C-B134-B5338FFC87E0}" destId="{F655166C-A002-4708-B522-0B1ABA262A44}" srcOrd="3" destOrd="0" presId="urn:microsoft.com/office/officeart/2005/8/layout/hProcess9"/>
    <dgm:cxn modelId="{62FAF2FB-F5BB-4956-911D-37922BD8CE51}" type="presParOf" srcId="{6BE9ED98-AFB8-489C-B134-B5338FFC87E0}" destId="{A2B10778-C1FD-4AD4-9036-BE8729F92A5A}" srcOrd="4" destOrd="0" presId="urn:microsoft.com/office/officeart/2005/8/layout/hProcess9"/>
    <dgm:cxn modelId="{F7BD071E-61E7-4259-BA85-3B4C4367E86C}" type="presParOf" srcId="{6BE9ED98-AFB8-489C-B134-B5338FFC87E0}" destId="{FAD9D23D-2076-48BD-B5BF-A9E13DA078F9}" srcOrd="5" destOrd="0" presId="urn:microsoft.com/office/officeart/2005/8/layout/hProcess9"/>
    <dgm:cxn modelId="{8BD92D3F-5C07-414C-B9A6-C247F23F3734}" type="presParOf" srcId="{6BE9ED98-AFB8-489C-B134-B5338FFC87E0}" destId="{2FC2EDD1-64EB-460B-A8EF-39008C6B3BF3}" srcOrd="6" destOrd="0" presId="urn:microsoft.com/office/officeart/2005/8/layout/hProcess9"/>
    <dgm:cxn modelId="{1FE3E199-A34E-4CB1-B05F-DF2331EBE367}" type="presParOf" srcId="{6BE9ED98-AFB8-489C-B134-B5338FFC87E0}" destId="{0EC56E69-58B0-4F2E-A7DD-577830AC58CB}" srcOrd="7" destOrd="0" presId="urn:microsoft.com/office/officeart/2005/8/layout/hProcess9"/>
    <dgm:cxn modelId="{EF3F0312-BB97-49E3-B269-D25C83F72E37}" type="presParOf" srcId="{6BE9ED98-AFB8-489C-B134-B5338FFC87E0}" destId="{9D981E0D-7A73-4F66-B044-CEF6C5B66FD2}" srcOrd="8" destOrd="0" presId="urn:microsoft.com/office/officeart/2005/8/layout/hProcess9"/>
    <dgm:cxn modelId="{D867689B-21CF-4BF5-AB29-36A6414904CD}" type="presParOf" srcId="{6BE9ED98-AFB8-489C-B134-B5338FFC87E0}" destId="{C11287CB-2670-4A27-8F52-F74365C2C077}" srcOrd="9" destOrd="0" presId="urn:microsoft.com/office/officeart/2005/8/layout/hProcess9"/>
    <dgm:cxn modelId="{27F88313-1B19-4188-9A7F-8B0DE2F7A017}" type="presParOf" srcId="{6BE9ED98-AFB8-489C-B134-B5338FFC87E0}" destId="{18265BAB-C91C-4729-9768-45C021C32339}" srcOrd="10" destOrd="0" presId="urn:microsoft.com/office/officeart/2005/8/layout/hProcess9"/>
    <dgm:cxn modelId="{136E4511-3B33-41CB-8092-DBF8D964E23A}" type="presParOf" srcId="{6BE9ED98-AFB8-489C-B134-B5338FFC87E0}" destId="{77E89139-C5BC-4A26-BAF8-06FFD0D56992}" srcOrd="11" destOrd="0" presId="urn:microsoft.com/office/officeart/2005/8/layout/hProcess9"/>
    <dgm:cxn modelId="{4FB2C19F-1B26-4A4F-B5C8-E481802A571F}" type="presParOf" srcId="{6BE9ED98-AFB8-489C-B134-B5338FFC87E0}" destId="{71E36E00-8390-42A2-8E11-A5E8C34D9860}" srcOrd="12" destOrd="0" presId="urn:microsoft.com/office/officeart/2005/8/layout/hProcess9"/>
    <dgm:cxn modelId="{F4E1CB57-C105-4D48-83B3-A57F461F8FC2}" type="presParOf" srcId="{6BE9ED98-AFB8-489C-B134-B5338FFC87E0}" destId="{FC042222-E627-4239-B452-E3270FAD5A96}" srcOrd="13" destOrd="0" presId="urn:microsoft.com/office/officeart/2005/8/layout/hProcess9"/>
    <dgm:cxn modelId="{7BCC0696-C3A9-462B-BF57-A6D73F5BEC88}" type="presParOf" srcId="{6BE9ED98-AFB8-489C-B134-B5338FFC87E0}" destId="{674EF1C4-7F53-4233-A155-757E2B9E20B9}"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8FE62B-096C-471D-A2F7-7B8F67C21A9F}" type="doc">
      <dgm:prSet loTypeId="urn:microsoft.com/office/officeart/2005/8/layout/bList2" loCatId="list" qsTypeId="urn:microsoft.com/office/officeart/2005/8/quickstyle/3d1" qsCatId="3D"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D83A4CC-47FF-40E0-AB0E-B87774F01040}" type="sibTrans" cxnId="{8C3C2F7C-6B95-4C51-A793-96A3C4FA7A67}">
      <dgm:prSet/>
      <dgm:spPr/>
      <dgm:t>
        <a:bodyPr/>
        <a:lstStyle/>
        <a:p>
          <a:endParaRPr lang="en-US"/>
        </a:p>
      </dgm:t>
    </dgm:pt>
    <dgm:pt modelId="{A81997D1-7399-4537-AFD6-45282F91D19A}" type="parTrans" cxnId="{8C3C2F7C-6B95-4C51-A793-96A3C4FA7A67}">
      <dgm:prSet/>
      <dgm:spPr/>
      <dgm:t>
        <a:bodyPr/>
        <a:lstStyle/>
        <a:p>
          <a:endParaRPr lang="en-US"/>
        </a:p>
      </dgm:t>
    </dgm:pt>
    <dgm:pt modelId="{792EB70D-D5F5-4429-9743-2B3E806C0959}" type="pres">
      <dgm:prSet presAssocID="{358FE62B-096C-471D-A2F7-7B8F67C21A9F}" presName="diagram" presStyleCnt="0">
        <dgm:presLayoutVars>
          <dgm:dir/>
          <dgm:animLvl val="lvl"/>
          <dgm:resizeHandles val="exact"/>
        </dgm:presLayoutVars>
      </dgm:prSet>
      <dgm:spPr/>
    </dgm:pt>
    <dgm:pt modelId="{3EBE69C6-6C0F-44E4-A809-10DCCEAF3D56}" type="pres">
      <dgm:prSet presAssocID="{A42503EB-6B20-401A-9A06-D9B182DEC020}" presName="compNode" presStyleCnt="0"/>
      <dgm:spPr/>
    </dgm:pt>
    <dgm:pt modelId="{EB262402-858D-4F2C-9898-5012F3A1B7C9}" type="pres">
      <dgm:prSet presAssocID="{A42503EB-6B20-401A-9A06-D9B182DEC020}" presName="childRect" presStyleLbl="bgAcc1" presStyleIdx="0" presStyleCnt="1" custScaleX="178915">
        <dgm:presLayoutVars>
          <dgm:bulletEnabled val="1"/>
        </dgm:presLayoutVars>
      </dgm:prSet>
      <dgm:spPr/>
    </dgm:pt>
    <dgm:pt modelId="{F6B58DE0-556D-4FAE-8E47-0B470E06E38B}" type="pres">
      <dgm:prSet presAssocID="{A42503EB-6B20-401A-9A06-D9B182DEC020}" presName="parentText" presStyleLbl="node1" presStyleIdx="0" presStyleCnt="0">
        <dgm:presLayoutVars>
          <dgm:chMax val="0"/>
          <dgm:bulletEnabled val="1"/>
        </dgm:presLayoutVars>
      </dgm:prSet>
      <dgm:spPr/>
    </dgm:pt>
    <dgm:pt modelId="{A31F0E58-F572-4D07-89AF-6619E2B1AF98}" type="pres">
      <dgm:prSet presAssocID="{A42503EB-6B20-401A-9A06-D9B182DEC020}" presName="parentRect" presStyleLbl="alignNode1" presStyleIdx="0" presStyleCnt="1" custScaleX="179412"/>
      <dgm:spPr/>
    </dgm:pt>
    <dgm:pt modelId="{DF4BCEEB-F97B-4C76-94BA-858F1B3F5B12}" type="pres">
      <dgm:prSet presAssocID="{A42503EB-6B20-401A-9A06-D9B182DEC020}" presName="adorn" presStyleLbl="fgAccFollowNode1" presStyleIdx="0" presStyleCnt="1" custScaleX="77678" custScaleY="68580" custLinFactX="-129864" custLinFactNeighborX="-200000" custLinFactNeighborY="-1159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0F6C880A-038B-478F-A2A4-74A1A9E522E8}" type="presOf" srcId="{A42503EB-6B20-401A-9A06-D9B182DEC020}" destId="{A31F0E58-F572-4D07-89AF-6619E2B1AF98}" srcOrd="1" destOrd="0" presId="urn:microsoft.com/office/officeart/2005/8/layout/bList2"/>
    <dgm:cxn modelId="{8CF18715-A879-4A1C-AE7F-9E2100ACDB0B}" type="presOf" srcId="{358FE62B-096C-471D-A2F7-7B8F67C21A9F}" destId="{792EB70D-D5F5-4429-9743-2B3E806C0959}" srcOrd="0" destOrd="0" presId="urn:microsoft.com/office/officeart/2005/8/layout/bList2"/>
    <dgm:cxn modelId="{0E7AF117-8AA5-46B7-92C3-32D344FC058D}" type="presOf" srcId="{A42503EB-6B20-401A-9A06-D9B182DEC020}" destId="{F6B58DE0-556D-4FAE-8E47-0B470E06E38B}" srcOrd="0" destOrd="0" presId="urn:microsoft.com/office/officeart/2005/8/layout/bList2"/>
    <dgm:cxn modelId="{8C3C2F7C-6B95-4C51-A793-96A3C4FA7A67}" srcId="{358FE62B-096C-471D-A2F7-7B8F67C21A9F}" destId="{A42503EB-6B20-401A-9A06-D9B182DEC020}" srcOrd="0" destOrd="0" parTransId="{A81997D1-7399-4537-AFD6-45282F91D19A}" sibTransId="{BD83A4CC-47FF-40E0-AB0E-B87774F01040}"/>
    <dgm:cxn modelId="{35E39716-C899-4F68-A7F6-A76B5997DDB6}" type="presParOf" srcId="{792EB70D-D5F5-4429-9743-2B3E806C0959}" destId="{3EBE69C6-6C0F-44E4-A809-10DCCEAF3D56}" srcOrd="0" destOrd="0" presId="urn:microsoft.com/office/officeart/2005/8/layout/bList2"/>
    <dgm:cxn modelId="{353C66BE-DFDC-4F6C-B6C0-CE41E4542CC2}" type="presParOf" srcId="{3EBE69C6-6C0F-44E4-A809-10DCCEAF3D56}" destId="{EB262402-858D-4F2C-9898-5012F3A1B7C9}" srcOrd="0" destOrd="0" presId="urn:microsoft.com/office/officeart/2005/8/layout/bList2"/>
    <dgm:cxn modelId="{8F6A330F-7BB4-4B3B-A87F-5B7D57257D78}" type="presParOf" srcId="{3EBE69C6-6C0F-44E4-A809-10DCCEAF3D56}" destId="{F6B58DE0-556D-4FAE-8E47-0B470E06E38B}" srcOrd="1" destOrd="0" presId="urn:microsoft.com/office/officeart/2005/8/layout/bList2"/>
    <dgm:cxn modelId="{D08FEADF-4F95-42BA-A220-65F38A388199}" type="presParOf" srcId="{3EBE69C6-6C0F-44E4-A809-10DCCEAF3D56}" destId="{A31F0E58-F572-4D07-89AF-6619E2B1AF98}" srcOrd="2" destOrd="0" presId="urn:microsoft.com/office/officeart/2005/8/layout/bList2"/>
    <dgm:cxn modelId="{272E4DFE-9A7C-4D2E-A4C4-D95C0C27B80C}" type="presParOf" srcId="{3EBE69C6-6C0F-44E4-A809-10DCCEAF3D56}" destId="{DF4BCEEB-F97B-4C76-94BA-858F1B3F5B1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8FE62B-096C-471D-A2F7-7B8F67C21A9F}" type="doc">
      <dgm:prSet loTypeId="urn:microsoft.com/office/officeart/2005/8/layout/bList2" loCatId="list" qsTypeId="urn:microsoft.com/office/officeart/2005/8/quickstyle/3d1" qsCatId="3D"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D83A4CC-47FF-40E0-AB0E-B87774F01040}" type="sibTrans" cxnId="{8C3C2F7C-6B95-4C51-A793-96A3C4FA7A67}">
      <dgm:prSet/>
      <dgm:spPr/>
      <dgm:t>
        <a:bodyPr/>
        <a:lstStyle/>
        <a:p>
          <a:endParaRPr lang="en-US"/>
        </a:p>
      </dgm:t>
    </dgm:pt>
    <dgm:pt modelId="{A81997D1-7399-4537-AFD6-45282F91D19A}" type="parTrans" cxnId="{8C3C2F7C-6B95-4C51-A793-96A3C4FA7A67}">
      <dgm:prSet/>
      <dgm:spPr/>
      <dgm:t>
        <a:bodyPr/>
        <a:lstStyle/>
        <a:p>
          <a:endParaRPr lang="en-US"/>
        </a:p>
      </dgm:t>
    </dgm:pt>
    <dgm:pt modelId="{792EB70D-D5F5-4429-9743-2B3E806C0959}" type="pres">
      <dgm:prSet presAssocID="{358FE62B-096C-471D-A2F7-7B8F67C21A9F}" presName="diagram" presStyleCnt="0">
        <dgm:presLayoutVars>
          <dgm:dir/>
          <dgm:animLvl val="lvl"/>
          <dgm:resizeHandles val="exact"/>
        </dgm:presLayoutVars>
      </dgm:prSet>
      <dgm:spPr/>
    </dgm:pt>
    <dgm:pt modelId="{3EBE69C6-6C0F-44E4-A809-10DCCEAF3D56}" type="pres">
      <dgm:prSet presAssocID="{A42503EB-6B20-401A-9A06-D9B182DEC020}" presName="compNode" presStyleCnt="0"/>
      <dgm:spPr/>
    </dgm:pt>
    <dgm:pt modelId="{EB262402-858D-4F2C-9898-5012F3A1B7C9}" type="pres">
      <dgm:prSet presAssocID="{A42503EB-6B20-401A-9A06-D9B182DEC020}" presName="childRect" presStyleLbl="bgAcc1" presStyleIdx="0" presStyleCnt="1" custScaleX="178915">
        <dgm:presLayoutVars>
          <dgm:bulletEnabled val="1"/>
        </dgm:presLayoutVars>
      </dgm:prSet>
      <dgm:spPr/>
    </dgm:pt>
    <dgm:pt modelId="{F6B58DE0-556D-4FAE-8E47-0B470E06E38B}" type="pres">
      <dgm:prSet presAssocID="{A42503EB-6B20-401A-9A06-D9B182DEC020}" presName="parentText" presStyleLbl="node1" presStyleIdx="0" presStyleCnt="0">
        <dgm:presLayoutVars>
          <dgm:chMax val="0"/>
          <dgm:bulletEnabled val="1"/>
        </dgm:presLayoutVars>
      </dgm:prSet>
      <dgm:spPr/>
    </dgm:pt>
    <dgm:pt modelId="{A31F0E58-F572-4D07-89AF-6619E2B1AF98}" type="pres">
      <dgm:prSet presAssocID="{A42503EB-6B20-401A-9A06-D9B182DEC020}" presName="parentRect" presStyleLbl="alignNode1" presStyleIdx="0" presStyleCnt="1" custScaleX="179412"/>
      <dgm:spPr/>
    </dgm:pt>
    <dgm:pt modelId="{DF4BCEEB-F97B-4C76-94BA-858F1B3F5B12}" type="pres">
      <dgm:prSet presAssocID="{A42503EB-6B20-401A-9A06-D9B182DEC020}" presName="adorn" presStyleLbl="fgAccFollowNode1" presStyleIdx="0" presStyleCnt="1" custScaleX="77678" custScaleY="68580" custLinFactX="-137661" custLinFactNeighborX="-200000" custLinFactNeighborY="-1091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0F6C880A-038B-478F-A2A4-74A1A9E522E8}" type="presOf" srcId="{A42503EB-6B20-401A-9A06-D9B182DEC020}" destId="{A31F0E58-F572-4D07-89AF-6619E2B1AF98}" srcOrd="1" destOrd="0" presId="urn:microsoft.com/office/officeart/2005/8/layout/bList2"/>
    <dgm:cxn modelId="{8CF18715-A879-4A1C-AE7F-9E2100ACDB0B}" type="presOf" srcId="{358FE62B-096C-471D-A2F7-7B8F67C21A9F}" destId="{792EB70D-D5F5-4429-9743-2B3E806C0959}" srcOrd="0" destOrd="0" presId="urn:microsoft.com/office/officeart/2005/8/layout/bList2"/>
    <dgm:cxn modelId="{0E7AF117-8AA5-46B7-92C3-32D344FC058D}" type="presOf" srcId="{A42503EB-6B20-401A-9A06-D9B182DEC020}" destId="{F6B58DE0-556D-4FAE-8E47-0B470E06E38B}" srcOrd="0" destOrd="0" presId="urn:microsoft.com/office/officeart/2005/8/layout/bList2"/>
    <dgm:cxn modelId="{8C3C2F7C-6B95-4C51-A793-96A3C4FA7A67}" srcId="{358FE62B-096C-471D-A2F7-7B8F67C21A9F}" destId="{A42503EB-6B20-401A-9A06-D9B182DEC020}" srcOrd="0" destOrd="0" parTransId="{A81997D1-7399-4537-AFD6-45282F91D19A}" sibTransId="{BD83A4CC-47FF-40E0-AB0E-B87774F01040}"/>
    <dgm:cxn modelId="{35E39716-C899-4F68-A7F6-A76B5997DDB6}" type="presParOf" srcId="{792EB70D-D5F5-4429-9743-2B3E806C0959}" destId="{3EBE69C6-6C0F-44E4-A809-10DCCEAF3D56}" srcOrd="0" destOrd="0" presId="urn:microsoft.com/office/officeart/2005/8/layout/bList2"/>
    <dgm:cxn modelId="{353C66BE-DFDC-4F6C-B6C0-CE41E4542CC2}" type="presParOf" srcId="{3EBE69C6-6C0F-44E4-A809-10DCCEAF3D56}" destId="{EB262402-858D-4F2C-9898-5012F3A1B7C9}" srcOrd="0" destOrd="0" presId="urn:microsoft.com/office/officeart/2005/8/layout/bList2"/>
    <dgm:cxn modelId="{8F6A330F-7BB4-4B3B-A87F-5B7D57257D78}" type="presParOf" srcId="{3EBE69C6-6C0F-44E4-A809-10DCCEAF3D56}" destId="{F6B58DE0-556D-4FAE-8E47-0B470E06E38B}" srcOrd="1" destOrd="0" presId="urn:microsoft.com/office/officeart/2005/8/layout/bList2"/>
    <dgm:cxn modelId="{D08FEADF-4F95-42BA-A220-65F38A388199}" type="presParOf" srcId="{3EBE69C6-6C0F-44E4-A809-10DCCEAF3D56}" destId="{A31F0E58-F572-4D07-89AF-6619E2B1AF98}" srcOrd="2" destOrd="0" presId="urn:microsoft.com/office/officeart/2005/8/layout/bList2"/>
    <dgm:cxn modelId="{272E4DFE-9A7C-4D2E-A4C4-D95C0C27B80C}" type="presParOf" srcId="{3EBE69C6-6C0F-44E4-A809-10DCCEAF3D56}" destId="{DF4BCEEB-F97B-4C76-94BA-858F1B3F5B1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8FE62B-096C-471D-A2F7-7B8F67C21A9F}" type="doc">
      <dgm:prSet loTypeId="urn:microsoft.com/office/officeart/2005/8/layout/bList2" loCatId="list" qsTypeId="urn:microsoft.com/office/officeart/2005/8/quickstyle/3d1" qsCatId="3D"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D83A4CC-47FF-40E0-AB0E-B87774F01040}" type="sibTrans" cxnId="{8C3C2F7C-6B95-4C51-A793-96A3C4FA7A67}">
      <dgm:prSet/>
      <dgm:spPr/>
      <dgm:t>
        <a:bodyPr/>
        <a:lstStyle/>
        <a:p>
          <a:endParaRPr lang="en-US"/>
        </a:p>
      </dgm:t>
    </dgm:pt>
    <dgm:pt modelId="{A81997D1-7399-4537-AFD6-45282F91D19A}" type="parTrans" cxnId="{8C3C2F7C-6B95-4C51-A793-96A3C4FA7A67}">
      <dgm:prSet/>
      <dgm:spPr/>
      <dgm:t>
        <a:bodyPr/>
        <a:lstStyle/>
        <a:p>
          <a:endParaRPr lang="en-US"/>
        </a:p>
      </dgm:t>
    </dgm:pt>
    <dgm:pt modelId="{792EB70D-D5F5-4429-9743-2B3E806C0959}" type="pres">
      <dgm:prSet presAssocID="{358FE62B-096C-471D-A2F7-7B8F67C21A9F}" presName="diagram" presStyleCnt="0">
        <dgm:presLayoutVars>
          <dgm:dir/>
          <dgm:animLvl val="lvl"/>
          <dgm:resizeHandles val="exact"/>
        </dgm:presLayoutVars>
      </dgm:prSet>
      <dgm:spPr/>
    </dgm:pt>
    <dgm:pt modelId="{3EBE69C6-6C0F-44E4-A809-10DCCEAF3D56}" type="pres">
      <dgm:prSet presAssocID="{A42503EB-6B20-401A-9A06-D9B182DEC020}" presName="compNode" presStyleCnt="0"/>
      <dgm:spPr/>
    </dgm:pt>
    <dgm:pt modelId="{EB262402-858D-4F2C-9898-5012F3A1B7C9}" type="pres">
      <dgm:prSet presAssocID="{A42503EB-6B20-401A-9A06-D9B182DEC020}" presName="childRect" presStyleLbl="bgAcc1" presStyleIdx="0" presStyleCnt="1" custScaleX="178915">
        <dgm:presLayoutVars>
          <dgm:bulletEnabled val="1"/>
        </dgm:presLayoutVars>
      </dgm:prSet>
      <dgm:spPr/>
    </dgm:pt>
    <dgm:pt modelId="{F6B58DE0-556D-4FAE-8E47-0B470E06E38B}" type="pres">
      <dgm:prSet presAssocID="{A42503EB-6B20-401A-9A06-D9B182DEC020}" presName="parentText" presStyleLbl="node1" presStyleIdx="0" presStyleCnt="0">
        <dgm:presLayoutVars>
          <dgm:chMax val="0"/>
          <dgm:bulletEnabled val="1"/>
        </dgm:presLayoutVars>
      </dgm:prSet>
      <dgm:spPr/>
    </dgm:pt>
    <dgm:pt modelId="{A31F0E58-F572-4D07-89AF-6619E2B1AF98}" type="pres">
      <dgm:prSet presAssocID="{A42503EB-6B20-401A-9A06-D9B182DEC020}" presName="parentRect" presStyleLbl="alignNode1" presStyleIdx="0" presStyleCnt="1" custScaleX="179412"/>
      <dgm:spPr/>
    </dgm:pt>
    <dgm:pt modelId="{DF4BCEEB-F97B-4C76-94BA-858F1B3F5B12}" type="pres">
      <dgm:prSet presAssocID="{A42503EB-6B20-401A-9A06-D9B182DEC020}" presName="adorn" presStyleLbl="fgAccFollowNode1" presStyleIdx="0" presStyleCnt="1" custScaleX="77678" custScaleY="68580" custLinFactX="-137661" custLinFactNeighborX="-200000" custLinFactNeighborY="-1091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0F6C880A-038B-478F-A2A4-74A1A9E522E8}" type="presOf" srcId="{A42503EB-6B20-401A-9A06-D9B182DEC020}" destId="{A31F0E58-F572-4D07-89AF-6619E2B1AF98}" srcOrd="1" destOrd="0" presId="urn:microsoft.com/office/officeart/2005/8/layout/bList2"/>
    <dgm:cxn modelId="{8CF18715-A879-4A1C-AE7F-9E2100ACDB0B}" type="presOf" srcId="{358FE62B-096C-471D-A2F7-7B8F67C21A9F}" destId="{792EB70D-D5F5-4429-9743-2B3E806C0959}" srcOrd="0" destOrd="0" presId="urn:microsoft.com/office/officeart/2005/8/layout/bList2"/>
    <dgm:cxn modelId="{0E7AF117-8AA5-46B7-92C3-32D344FC058D}" type="presOf" srcId="{A42503EB-6B20-401A-9A06-D9B182DEC020}" destId="{F6B58DE0-556D-4FAE-8E47-0B470E06E38B}" srcOrd="0" destOrd="0" presId="urn:microsoft.com/office/officeart/2005/8/layout/bList2"/>
    <dgm:cxn modelId="{8C3C2F7C-6B95-4C51-A793-96A3C4FA7A67}" srcId="{358FE62B-096C-471D-A2F7-7B8F67C21A9F}" destId="{A42503EB-6B20-401A-9A06-D9B182DEC020}" srcOrd="0" destOrd="0" parTransId="{A81997D1-7399-4537-AFD6-45282F91D19A}" sibTransId="{BD83A4CC-47FF-40E0-AB0E-B87774F01040}"/>
    <dgm:cxn modelId="{35E39716-C899-4F68-A7F6-A76B5997DDB6}" type="presParOf" srcId="{792EB70D-D5F5-4429-9743-2B3E806C0959}" destId="{3EBE69C6-6C0F-44E4-A809-10DCCEAF3D56}" srcOrd="0" destOrd="0" presId="urn:microsoft.com/office/officeart/2005/8/layout/bList2"/>
    <dgm:cxn modelId="{353C66BE-DFDC-4F6C-B6C0-CE41E4542CC2}" type="presParOf" srcId="{3EBE69C6-6C0F-44E4-A809-10DCCEAF3D56}" destId="{EB262402-858D-4F2C-9898-5012F3A1B7C9}" srcOrd="0" destOrd="0" presId="urn:microsoft.com/office/officeart/2005/8/layout/bList2"/>
    <dgm:cxn modelId="{8F6A330F-7BB4-4B3B-A87F-5B7D57257D78}" type="presParOf" srcId="{3EBE69C6-6C0F-44E4-A809-10DCCEAF3D56}" destId="{F6B58DE0-556D-4FAE-8E47-0B470E06E38B}" srcOrd="1" destOrd="0" presId="urn:microsoft.com/office/officeart/2005/8/layout/bList2"/>
    <dgm:cxn modelId="{D08FEADF-4F95-42BA-A220-65F38A388199}" type="presParOf" srcId="{3EBE69C6-6C0F-44E4-A809-10DCCEAF3D56}" destId="{A31F0E58-F572-4D07-89AF-6619E2B1AF98}" srcOrd="2" destOrd="0" presId="urn:microsoft.com/office/officeart/2005/8/layout/bList2"/>
    <dgm:cxn modelId="{272E4DFE-9A7C-4D2E-A4C4-D95C0C27B80C}" type="presParOf" srcId="{3EBE69C6-6C0F-44E4-A809-10DCCEAF3D56}" destId="{DF4BCEEB-F97B-4C76-94BA-858F1B3F5B1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8FE62B-096C-471D-A2F7-7B8F67C21A9F}" type="doc">
      <dgm:prSet loTypeId="urn:microsoft.com/office/officeart/2005/8/layout/bList2" loCatId="list" qsTypeId="urn:microsoft.com/office/officeart/2005/8/quickstyle/3d1" qsCatId="3D"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D83A4CC-47FF-40E0-AB0E-B87774F01040}" type="sibTrans" cxnId="{8C3C2F7C-6B95-4C51-A793-96A3C4FA7A67}">
      <dgm:prSet/>
      <dgm:spPr/>
      <dgm:t>
        <a:bodyPr/>
        <a:lstStyle/>
        <a:p>
          <a:endParaRPr lang="en-US"/>
        </a:p>
      </dgm:t>
    </dgm:pt>
    <dgm:pt modelId="{A81997D1-7399-4537-AFD6-45282F91D19A}" type="parTrans" cxnId="{8C3C2F7C-6B95-4C51-A793-96A3C4FA7A67}">
      <dgm:prSet/>
      <dgm:spPr/>
      <dgm:t>
        <a:bodyPr/>
        <a:lstStyle/>
        <a:p>
          <a:endParaRPr lang="en-US"/>
        </a:p>
      </dgm:t>
    </dgm:pt>
    <dgm:pt modelId="{792EB70D-D5F5-4429-9743-2B3E806C0959}" type="pres">
      <dgm:prSet presAssocID="{358FE62B-096C-471D-A2F7-7B8F67C21A9F}" presName="diagram" presStyleCnt="0">
        <dgm:presLayoutVars>
          <dgm:dir/>
          <dgm:animLvl val="lvl"/>
          <dgm:resizeHandles val="exact"/>
        </dgm:presLayoutVars>
      </dgm:prSet>
      <dgm:spPr/>
    </dgm:pt>
    <dgm:pt modelId="{3EBE69C6-6C0F-44E4-A809-10DCCEAF3D56}" type="pres">
      <dgm:prSet presAssocID="{A42503EB-6B20-401A-9A06-D9B182DEC020}" presName="compNode" presStyleCnt="0"/>
      <dgm:spPr/>
    </dgm:pt>
    <dgm:pt modelId="{EB262402-858D-4F2C-9898-5012F3A1B7C9}" type="pres">
      <dgm:prSet presAssocID="{A42503EB-6B20-401A-9A06-D9B182DEC020}" presName="childRect" presStyleLbl="bgAcc1" presStyleIdx="0" presStyleCnt="1" custScaleX="178915">
        <dgm:presLayoutVars>
          <dgm:bulletEnabled val="1"/>
        </dgm:presLayoutVars>
      </dgm:prSet>
      <dgm:spPr/>
    </dgm:pt>
    <dgm:pt modelId="{F6B58DE0-556D-4FAE-8E47-0B470E06E38B}" type="pres">
      <dgm:prSet presAssocID="{A42503EB-6B20-401A-9A06-D9B182DEC020}" presName="parentText" presStyleLbl="node1" presStyleIdx="0" presStyleCnt="0">
        <dgm:presLayoutVars>
          <dgm:chMax val="0"/>
          <dgm:bulletEnabled val="1"/>
        </dgm:presLayoutVars>
      </dgm:prSet>
      <dgm:spPr/>
    </dgm:pt>
    <dgm:pt modelId="{A31F0E58-F572-4D07-89AF-6619E2B1AF98}" type="pres">
      <dgm:prSet presAssocID="{A42503EB-6B20-401A-9A06-D9B182DEC020}" presName="parentRect" presStyleLbl="alignNode1" presStyleIdx="0" presStyleCnt="1" custScaleX="179412"/>
      <dgm:spPr/>
    </dgm:pt>
    <dgm:pt modelId="{DF4BCEEB-F97B-4C76-94BA-858F1B3F5B12}" type="pres">
      <dgm:prSet presAssocID="{A42503EB-6B20-401A-9A06-D9B182DEC020}" presName="adorn" presStyleLbl="fgAccFollowNode1" presStyleIdx="0" presStyleCnt="1" custScaleX="77678" custScaleY="68580" custLinFactX="-137661" custLinFactNeighborX="-200000" custLinFactNeighborY="-1091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0F6C880A-038B-478F-A2A4-74A1A9E522E8}" type="presOf" srcId="{A42503EB-6B20-401A-9A06-D9B182DEC020}" destId="{A31F0E58-F572-4D07-89AF-6619E2B1AF98}" srcOrd="1" destOrd="0" presId="urn:microsoft.com/office/officeart/2005/8/layout/bList2"/>
    <dgm:cxn modelId="{8CF18715-A879-4A1C-AE7F-9E2100ACDB0B}" type="presOf" srcId="{358FE62B-096C-471D-A2F7-7B8F67C21A9F}" destId="{792EB70D-D5F5-4429-9743-2B3E806C0959}" srcOrd="0" destOrd="0" presId="urn:microsoft.com/office/officeart/2005/8/layout/bList2"/>
    <dgm:cxn modelId="{0E7AF117-8AA5-46B7-92C3-32D344FC058D}" type="presOf" srcId="{A42503EB-6B20-401A-9A06-D9B182DEC020}" destId="{F6B58DE0-556D-4FAE-8E47-0B470E06E38B}" srcOrd="0" destOrd="0" presId="urn:microsoft.com/office/officeart/2005/8/layout/bList2"/>
    <dgm:cxn modelId="{8C3C2F7C-6B95-4C51-A793-96A3C4FA7A67}" srcId="{358FE62B-096C-471D-A2F7-7B8F67C21A9F}" destId="{A42503EB-6B20-401A-9A06-D9B182DEC020}" srcOrd="0" destOrd="0" parTransId="{A81997D1-7399-4537-AFD6-45282F91D19A}" sibTransId="{BD83A4CC-47FF-40E0-AB0E-B87774F01040}"/>
    <dgm:cxn modelId="{35E39716-C899-4F68-A7F6-A76B5997DDB6}" type="presParOf" srcId="{792EB70D-D5F5-4429-9743-2B3E806C0959}" destId="{3EBE69C6-6C0F-44E4-A809-10DCCEAF3D56}" srcOrd="0" destOrd="0" presId="urn:microsoft.com/office/officeart/2005/8/layout/bList2"/>
    <dgm:cxn modelId="{353C66BE-DFDC-4F6C-B6C0-CE41E4542CC2}" type="presParOf" srcId="{3EBE69C6-6C0F-44E4-A809-10DCCEAF3D56}" destId="{EB262402-858D-4F2C-9898-5012F3A1B7C9}" srcOrd="0" destOrd="0" presId="urn:microsoft.com/office/officeart/2005/8/layout/bList2"/>
    <dgm:cxn modelId="{8F6A330F-7BB4-4B3B-A87F-5B7D57257D78}" type="presParOf" srcId="{3EBE69C6-6C0F-44E4-A809-10DCCEAF3D56}" destId="{F6B58DE0-556D-4FAE-8E47-0B470E06E38B}" srcOrd="1" destOrd="0" presId="urn:microsoft.com/office/officeart/2005/8/layout/bList2"/>
    <dgm:cxn modelId="{D08FEADF-4F95-42BA-A220-65F38A388199}" type="presParOf" srcId="{3EBE69C6-6C0F-44E4-A809-10DCCEAF3D56}" destId="{A31F0E58-F572-4D07-89AF-6619E2B1AF98}" srcOrd="2" destOrd="0" presId="urn:microsoft.com/office/officeart/2005/8/layout/bList2"/>
    <dgm:cxn modelId="{272E4DFE-9A7C-4D2E-A4C4-D95C0C27B80C}" type="presParOf" srcId="{3EBE69C6-6C0F-44E4-A809-10DCCEAF3D56}" destId="{DF4BCEEB-F97B-4C76-94BA-858F1B3F5B1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8FE62B-096C-471D-A2F7-7B8F67C21A9F}" type="doc">
      <dgm:prSet loTypeId="urn:microsoft.com/office/officeart/2005/8/layout/bList2" loCatId="list" qsTypeId="urn:microsoft.com/office/officeart/2005/8/quickstyle/3d1" qsCatId="3D"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D83A4CC-47FF-40E0-AB0E-B87774F01040}" type="sibTrans" cxnId="{8C3C2F7C-6B95-4C51-A793-96A3C4FA7A67}">
      <dgm:prSet/>
      <dgm:spPr/>
      <dgm:t>
        <a:bodyPr/>
        <a:lstStyle/>
        <a:p>
          <a:endParaRPr lang="en-US"/>
        </a:p>
      </dgm:t>
    </dgm:pt>
    <dgm:pt modelId="{A81997D1-7399-4537-AFD6-45282F91D19A}" type="parTrans" cxnId="{8C3C2F7C-6B95-4C51-A793-96A3C4FA7A67}">
      <dgm:prSet/>
      <dgm:spPr/>
      <dgm:t>
        <a:bodyPr/>
        <a:lstStyle/>
        <a:p>
          <a:endParaRPr lang="en-US"/>
        </a:p>
      </dgm:t>
    </dgm:pt>
    <dgm:pt modelId="{792EB70D-D5F5-4429-9743-2B3E806C0959}" type="pres">
      <dgm:prSet presAssocID="{358FE62B-096C-471D-A2F7-7B8F67C21A9F}" presName="diagram" presStyleCnt="0">
        <dgm:presLayoutVars>
          <dgm:dir/>
          <dgm:animLvl val="lvl"/>
          <dgm:resizeHandles val="exact"/>
        </dgm:presLayoutVars>
      </dgm:prSet>
      <dgm:spPr/>
    </dgm:pt>
    <dgm:pt modelId="{3EBE69C6-6C0F-44E4-A809-10DCCEAF3D56}" type="pres">
      <dgm:prSet presAssocID="{A42503EB-6B20-401A-9A06-D9B182DEC020}" presName="compNode" presStyleCnt="0"/>
      <dgm:spPr/>
    </dgm:pt>
    <dgm:pt modelId="{EB262402-858D-4F2C-9898-5012F3A1B7C9}" type="pres">
      <dgm:prSet presAssocID="{A42503EB-6B20-401A-9A06-D9B182DEC020}" presName="childRect" presStyleLbl="bgAcc1" presStyleIdx="0" presStyleCnt="1" custScaleX="178915">
        <dgm:presLayoutVars>
          <dgm:bulletEnabled val="1"/>
        </dgm:presLayoutVars>
      </dgm:prSet>
      <dgm:spPr/>
    </dgm:pt>
    <dgm:pt modelId="{F6B58DE0-556D-4FAE-8E47-0B470E06E38B}" type="pres">
      <dgm:prSet presAssocID="{A42503EB-6B20-401A-9A06-D9B182DEC020}" presName="parentText" presStyleLbl="node1" presStyleIdx="0" presStyleCnt="0">
        <dgm:presLayoutVars>
          <dgm:chMax val="0"/>
          <dgm:bulletEnabled val="1"/>
        </dgm:presLayoutVars>
      </dgm:prSet>
      <dgm:spPr/>
    </dgm:pt>
    <dgm:pt modelId="{A31F0E58-F572-4D07-89AF-6619E2B1AF98}" type="pres">
      <dgm:prSet presAssocID="{A42503EB-6B20-401A-9A06-D9B182DEC020}" presName="parentRect" presStyleLbl="alignNode1" presStyleIdx="0" presStyleCnt="1" custScaleX="179412"/>
      <dgm:spPr/>
    </dgm:pt>
    <dgm:pt modelId="{DF4BCEEB-F97B-4C76-94BA-858F1B3F5B12}" type="pres">
      <dgm:prSet presAssocID="{A42503EB-6B20-401A-9A06-D9B182DEC020}" presName="adorn" presStyleLbl="fgAccFollowNode1" presStyleIdx="0" presStyleCnt="1" custScaleX="77678" custScaleY="68580" custLinFactX="-137661" custLinFactNeighborX="-200000" custLinFactNeighborY="-1091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0F6C880A-038B-478F-A2A4-74A1A9E522E8}" type="presOf" srcId="{A42503EB-6B20-401A-9A06-D9B182DEC020}" destId="{A31F0E58-F572-4D07-89AF-6619E2B1AF98}" srcOrd="1" destOrd="0" presId="urn:microsoft.com/office/officeart/2005/8/layout/bList2"/>
    <dgm:cxn modelId="{8CF18715-A879-4A1C-AE7F-9E2100ACDB0B}" type="presOf" srcId="{358FE62B-096C-471D-A2F7-7B8F67C21A9F}" destId="{792EB70D-D5F5-4429-9743-2B3E806C0959}" srcOrd="0" destOrd="0" presId="urn:microsoft.com/office/officeart/2005/8/layout/bList2"/>
    <dgm:cxn modelId="{0E7AF117-8AA5-46B7-92C3-32D344FC058D}" type="presOf" srcId="{A42503EB-6B20-401A-9A06-D9B182DEC020}" destId="{F6B58DE0-556D-4FAE-8E47-0B470E06E38B}" srcOrd="0" destOrd="0" presId="urn:microsoft.com/office/officeart/2005/8/layout/bList2"/>
    <dgm:cxn modelId="{8C3C2F7C-6B95-4C51-A793-96A3C4FA7A67}" srcId="{358FE62B-096C-471D-A2F7-7B8F67C21A9F}" destId="{A42503EB-6B20-401A-9A06-D9B182DEC020}" srcOrd="0" destOrd="0" parTransId="{A81997D1-7399-4537-AFD6-45282F91D19A}" sibTransId="{BD83A4CC-47FF-40E0-AB0E-B87774F01040}"/>
    <dgm:cxn modelId="{35E39716-C899-4F68-A7F6-A76B5997DDB6}" type="presParOf" srcId="{792EB70D-D5F5-4429-9743-2B3E806C0959}" destId="{3EBE69C6-6C0F-44E4-A809-10DCCEAF3D56}" srcOrd="0" destOrd="0" presId="urn:microsoft.com/office/officeart/2005/8/layout/bList2"/>
    <dgm:cxn modelId="{353C66BE-DFDC-4F6C-B6C0-CE41E4542CC2}" type="presParOf" srcId="{3EBE69C6-6C0F-44E4-A809-10DCCEAF3D56}" destId="{EB262402-858D-4F2C-9898-5012F3A1B7C9}" srcOrd="0" destOrd="0" presId="urn:microsoft.com/office/officeart/2005/8/layout/bList2"/>
    <dgm:cxn modelId="{8F6A330F-7BB4-4B3B-A87F-5B7D57257D78}" type="presParOf" srcId="{3EBE69C6-6C0F-44E4-A809-10DCCEAF3D56}" destId="{F6B58DE0-556D-4FAE-8E47-0B470E06E38B}" srcOrd="1" destOrd="0" presId="urn:microsoft.com/office/officeart/2005/8/layout/bList2"/>
    <dgm:cxn modelId="{D08FEADF-4F95-42BA-A220-65F38A388199}" type="presParOf" srcId="{3EBE69C6-6C0F-44E4-A809-10DCCEAF3D56}" destId="{A31F0E58-F572-4D07-89AF-6619E2B1AF98}" srcOrd="2" destOrd="0" presId="urn:microsoft.com/office/officeart/2005/8/layout/bList2"/>
    <dgm:cxn modelId="{272E4DFE-9A7C-4D2E-A4C4-D95C0C27B80C}" type="presParOf" srcId="{3EBE69C6-6C0F-44E4-A809-10DCCEAF3D56}" destId="{DF4BCEEB-F97B-4C76-94BA-858F1B3F5B1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8FE62B-096C-471D-A2F7-7B8F67C21A9F}" type="doc">
      <dgm:prSet loTypeId="urn:microsoft.com/office/officeart/2005/8/layout/bList2" loCatId="list" qsTypeId="urn:microsoft.com/office/officeart/2005/8/quickstyle/3d1" qsCatId="3D"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D83A4CC-47FF-40E0-AB0E-B87774F01040}" type="sibTrans" cxnId="{8C3C2F7C-6B95-4C51-A793-96A3C4FA7A67}">
      <dgm:prSet/>
      <dgm:spPr/>
      <dgm:t>
        <a:bodyPr/>
        <a:lstStyle/>
        <a:p>
          <a:endParaRPr lang="en-US"/>
        </a:p>
      </dgm:t>
    </dgm:pt>
    <dgm:pt modelId="{A81997D1-7399-4537-AFD6-45282F91D19A}" type="parTrans" cxnId="{8C3C2F7C-6B95-4C51-A793-96A3C4FA7A67}">
      <dgm:prSet/>
      <dgm:spPr/>
      <dgm:t>
        <a:bodyPr/>
        <a:lstStyle/>
        <a:p>
          <a:endParaRPr lang="en-US"/>
        </a:p>
      </dgm:t>
    </dgm:pt>
    <dgm:pt modelId="{792EB70D-D5F5-4429-9743-2B3E806C0959}" type="pres">
      <dgm:prSet presAssocID="{358FE62B-096C-471D-A2F7-7B8F67C21A9F}" presName="diagram" presStyleCnt="0">
        <dgm:presLayoutVars>
          <dgm:dir/>
          <dgm:animLvl val="lvl"/>
          <dgm:resizeHandles val="exact"/>
        </dgm:presLayoutVars>
      </dgm:prSet>
      <dgm:spPr/>
    </dgm:pt>
    <dgm:pt modelId="{3EBE69C6-6C0F-44E4-A809-10DCCEAF3D56}" type="pres">
      <dgm:prSet presAssocID="{A42503EB-6B20-401A-9A06-D9B182DEC020}" presName="compNode" presStyleCnt="0"/>
      <dgm:spPr/>
    </dgm:pt>
    <dgm:pt modelId="{EB262402-858D-4F2C-9898-5012F3A1B7C9}" type="pres">
      <dgm:prSet presAssocID="{A42503EB-6B20-401A-9A06-D9B182DEC020}" presName="childRect" presStyleLbl="bgAcc1" presStyleIdx="0" presStyleCnt="1" custScaleX="178915">
        <dgm:presLayoutVars>
          <dgm:bulletEnabled val="1"/>
        </dgm:presLayoutVars>
      </dgm:prSet>
      <dgm:spPr/>
    </dgm:pt>
    <dgm:pt modelId="{F6B58DE0-556D-4FAE-8E47-0B470E06E38B}" type="pres">
      <dgm:prSet presAssocID="{A42503EB-6B20-401A-9A06-D9B182DEC020}" presName="parentText" presStyleLbl="node1" presStyleIdx="0" presStyleCnt="0">
        <dgm:presLayoutVars>
          <dgm:chMax val="0"/>
          <dgm:bulletEnabled val="1"/>
        </dgm:presLayoutVars>
      </dgm:prSet>
      <dgm:spPr/>
    </dgm:pt>
    <dgm:pt modelId="{A31F0E58-F572-4D07-89AF-6619E2B1AF98}" type="pres">
      <dgm:prSet presAssocID="{A42503EB-6B20-401A-9A06-D9B182DEC020}" presName="parentRect" presStyleLbl="alignNode1" presStyleIdx="0" presStyleCnt="1" custScaleX="179412"/>
      <dgm:spPr/>
    </dgm:pt>
    <dgm:pt modelId="{DF4BCEEB-F97B-4C76-94BA-858F1B3F5B12}" type="pres">
      <dgm:prSet presAssocID="{A42503EB-6B20-401A-9A06-D9B182DEC020}" presName="adorn" presStyleLbl="fgAccFollowNode1" presStyleIdx="0" presStyleCnt="1" custScaleX="77678" custScaleY="68580" custLinFactX="-137661" custLinFactNeighborX="-200000" custLinFactNeighborY="-1091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0F6C880A-038B-478F-A2A4-74A1A9E522E8}" type="presOf" srcId="{A42503EB-6B20-401A-9A06-D9B182DEC020}" destId="{A31F0E58-F572-4D07-89AF-6619E2B1AF98}" srcOrd="1" destOrd="0" presId="urn:microsoft.com/office/officeart/2005/8/layout/bList2"/>
    <dgm:cxn modelId="{8CF18715-A879-4A1C-AE7F-9E2100ACDB0B}" type="presOf" srcId="{358FE62B-096C-471D-A2F7-7B8F67C21A9F}" destId="{792EB70D-D5F5-4429-9743-2B3E806C0959}" srcOrd="0" destOrd="0" presId="urn:microsoft.com/office/officeart/2005/8/layout/bList2"/>
    <dgm:cxn modelId="{0E7AF117-8AA5-46B7-92C3-32D344FC058D}" type="presOf" srcId="{A42503EB-6B20-401A-9A06-D9B182DEC020}" destId="{F6B58DE0-556D-4FAE-8E47-0B470E06E38B}" srcOrd="0" destOrd="0" presId="urn:microsoft.com/office/officeart/2005/8/layout/bList2"/>
    <dgm:cxn modelId="{8C3C2F7C-6B95-4C51-A793-96A3C4FA7A67}" srcId="{358FE62B-096C-471D-A2F7-7B8F67C21A9F}" destId="{A42503EB-6B20-401A-9A06-D9B182DEC020}" srcOrd="0" destOrd="0" parTransId="{A81997D1-7399-4537-AFD6-45282F91D19A}" sibTransId="{BD83A4CC-47FF-40E0-AB0E-B87774F01040}"/>
    <dgm:cxn modelId="{35E39716-C899-4F68-A7F6-A76B5997DDB6}" type="presParOf" srcId="{792EB70D-D5F5-4429-9743-2B3E806C0959}" destId="{3EBE69C6-6C0F-44E4-A809-10DCCEAF3D56}" srcOrd="0" destOrd="0" presId="urn:microsoft.com/office/officeart/2005/8/layout/bList2"/>
    <dgm:cxn modelId="{353C66BE-DFDC-4F6C-B6C0-CE41E4542CC2}" type="presParOf" srcId="{3EBE69C6-6C0F-44E4-A809-10DCCEAF3D56}" destId="{EB262402-858D-4F2C-9898-5012F3A1B7C9}" srcOrd="0" destOrd="0" presId="urn:microsoft.com/office/officeart/2005/8/layout/bList2"/>
    <dgm:cxn modelId="{8F6A330F-7BB4-4B3B-A87F-5B7D57257D78}" type="presParOf" srcId="{3EBE69C6-6C0F-44E4-A809-10DCCEAF3D56}" destId="{F6B58DE0-556D-4FAE-8E47-0B470E06E38B}" srcOrd="1" destOrd="0" presId="urn:microsoft.com/office/officeart/2005/8/layout/bList2"/>
    <dgm:cxn modelId="{D08FEADF-4F95-42BA-A220-65F38A388199}" type="presParOf" srcId="{3EBE69C6-6C0F-44E4-A809-10DCCEAF3D56}" destId="{A31F0E58-F572-4D07-89AF-6619E2B1AF98}" srcOrd="2" destOrd="0" presId="urn:microsoft.com/office/officeart/2005/8/layout/bList2"/>
    <dgm:cxn modelId="{272E4DFE-9A7C-4D2E-A4C4-D95C0C27B80C}" type="presParOf" srcId="{3EBE69C6-6C0F-44E4-A809-10DCCEAF3D56}" destId="{DF4BCEEB-F97B-4C76-94BA-858F1B3F5B1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8FE62B-096C-471D-A2F7-7B8F67C21A9F}" type="doc">
      <dgm:prSet loTypeId="urn:microsoft.com/office/officeart/2005/8/layout/bList2" loCatId="list" qsTypeId="urn:microsoft.com/office/officeart/2005/8/quickstyle/3d1" qsCatId="3D" csTypeId="urn:microsoft.com/office/officeart/2005/8/colors/accent1_2" csCatId="accent1" phldr="1"/>
      <dgm:spPr/>
      <dgm:t>
        <a:bodyPr/>
        <a:lstStyle/>
        <a:p>
          <a:endParaRPr lang="en-US"/>
        </a:p>
      </dgm:t>
    </dgm:pt>
    <dgm:pt modelId="{A42503EB-6B20-401A-9A06-D9B182DEC020}">
      <dgm:prSet phldrT="[Text]"/>
      <dgm:spPr>
        <a:solidFill>
          <a:schemeClr val="accent4">
            <a:lumMod val="60000"/>
            <a:lumOff val="40000"/>
          </a:schemeClr>
        </a:solidFill>
      </dgm:spPr>
      <dgm:t>
        <a:bodyPr/>
        <a:lstStyle/>
        <a:p>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D83A4CC-47FF-40E0-AB0E-B87774F01040}" type="sibTrans" cxnId="{8C3C2F7C-6B95-4C51-A793-96A3C4FA7A67}">
      <dgm:prSet/>
      <dgm:spPr/>
      <dgm:t>
        <a:bodyPr/>
        <a:lstStyle/>
        <a:p>
          <a:endParaRPr lang="en-US"/>
        </a:p>
      </dgm:t>
    </dgm:pt>
    <dgm:pt modelId="{A81997D1-7399-4537-AFD6-45282F91D19A}" type="parTrans" cxnId="{8C3C2F7C-6B95-4C51-A793-96A3C4FA7A67}">
      <dgm:prSet/>
      <dgm:spPr/>
      <dgm:t>
        <a:bodyPr/>
        <a:lstStyle/>
        <a:p>
          <a:endParaRPr lang="en-US"/>
        </a:p>
      </dgm:t>
    </dgm:pt>
    <dgm:pt modelId="{792EB70D-D5F5-4429-9743-2B3E806C0959}" type="pres">
      <dgm:prSet presAssocID="{358FE62B-096C-471D-A2F7-7B8F67C21A9F}" presName="diagram" presStyleCnt="0">
        <dgm:presLayoutVars>
          <dgm:dir/>
          <dgm:animLvl val="lvl"/>
          <dgm:resizeHandles val="exact"/>
        </dgm:presLayoutVars>
      </dgm:prSet>
      <dgm:spPr/>
    </dgm:pt>
    <dgm:pt modelId="{3EBE69C6-6C0F-44E4-A809-10DCCEAF3D56}" type="pres">
      <dgm:prSet presAssocID="{A42503EB-6B20-401A-9A06-D9B182DEC020}" presName="compNode" presStyleCnt="0"/>
      <dgm:spPr/>
    </dgm:pt>
    <dgm:pt modelId="{EB262402-858D-4F2C-9898-5012F3A1B7C9}" type="pres">
      <dgm:prSet presAssocID="{A42503EB-6B20-401A-9A06-D9B182DEC020}" presName="childRect" presStyleLbl="bgAcc1" presStyleIdx="0" presStyleCnt="1" custScaleX="178915">
        <dgm:presLayoutVars>
          <dgm:bulletEnabled val="1"/>
        </dgm:presLayoutVars>
      </dgm:prSet>
      <dgm:spPr/>
    </dgm:pt>
    <dgm:pt modelId="{F6B58DE0-556D-4FAE-8E47-0B470E06E38B}" type="pres">
      <dgm:prSet presAssocID="{A42503EB-6B20-401A-9A06-D9B182DEC020}" presName="parentText" presStyleLbl="node1" presStyleIdx="0" presStyleCnt="0">
        <dgm:presLayoutVars>
          <dgm:chMax val="0"/>
          <dgm:bulletEnabled val="1"/>
        </dgm:presLayoutVars>
      </dgm:prSet>
      <dgm:spPr/>
    </dgm:pt>
    <dgm:pt modelId="{A31F0E58-F572-4D07-89AF-6619E2B1AF98}" type="pres">
      <dgm:prSet presAssocID="{A42503EB-6B20-401A-9A06-D9B182DEC020}" presName="parentRect" presStyleLbl="alignNode1" presStyleIdx="0" presStyleCnt="1" custScaleX="179412"/>
      <dgm:spPr/>
    </dgm:pt>
    <dgm:pt modelId="{DF4BCEEB-F97B-4C76-94BA-858F1B3F5B12}" type="pres">
      <dgm:prSet presAssocID="{A42503EB-6B20-401A-9A06-D9B182DEC020}" presName="adorn" presStyleLbl="fgAccFollowNode1" presStyleIdx="0" presStyleCnt="1" custScaleX="77678" custScaleY="68580" custLinFactX="-137661" custLinFactNeighborX="-200000" custLinFactNeighborY="-1091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0F6C880A-038B-478F-A2A4-74A1A9E522E8}" type="presOf" srcId="{A42503EB-6B20-401A-9A06-D9B182DEC020}" destId="{A31F0E58-F572-4D07-89AF-6619E2B1AF98}" srcOrd="1" destOrd="0" presId="urn:microsoft.com/office/officeart/2005/8/layout/bList2"/>
    <dgm:cxn modelId="{8CF18715-A879-4A1C-AE7F-9E2100ACDB0B}" type="presOf" srcId="{358FE62B-096C-471D-A2F7-7B8F67C21A9F}" destId="{792EB70D-D5F5-4429-9743-2B3E806C0959}" srcOrd="0" destOrd="0" presId="urn:microsoft.com/office/officeart/2005/8/layout/bList2"/>
    <dgm:cxn modelId="{0E7AF117-8AA5-46B7-92C3-32D344FC058D}" type="presOf" srcId="{A42503EB-6B20-401A-9A06-D9B182DEC020}" destId="{F6B58DE0-556D-4FAE-8E47-0B470E06E38B}" srcOrd="0" destOrd="0" presId="urn:microsoft.com/office/officeart/2005/8/layout/bList2"/>
    <dgm:cxn modelId="{8C3C2F7C-6B95-4C51-A793-96A3C4FA7A67}" srcId="{358FE62B-096C-471D-A2F7-7B8F67C21A9F}" destId="{A42503EB-6B20-401A-9A06-D9B182DEC020}" srcOrd="0" destOrd="0" parTransId="{A81997D1-7399-4537-AFD6-45282F91D19A}" sibTransId="{BD83A4CC-47FF-40E0-AB0E-B87774F01040}"/>
    <dgm:cxn modelId="{35E39716-C899-4F68-A7F6-A76B5997DDB6}" type="presParOf" srcId="{792EB70D-D5F5-4429-9743-2B3E806C0959}" destId="{3EBE69C6-6C0F-44E4-A809-10DCCEAF3D56}" srcOrd="0" destOrd="0" presId="urn:microsoft.com/office/officeart/2005/8/layout/bList2"/>
    <dgm:cxn modelId="{353C66BE-DFDC-4F6C-B6C0-CE41E4542CC2}" type="presParOf" srcId="{3EBE69C6-6C0F-44E4-A809-10DCCEAF3D56}" destId="{EB262402-858D-4F2C-9898-5012F3A1B7C9}" srcOrd="0" destOrd="0" presId="urn:microsoft.com/office/officeart/2005/8/layout/bList2"/>
    <dgm:cxn modelId="{8F6A330F-7BB4-4B3B-A87F-5B7D57257D78}" type="presParOf" srcId="{3EBE69C6-6C0F-44E4-A809-10DCCEAF3D56}" destId="{F6B58DE0-556D-4FAE-8E47-0B470E06E38B}" srcOrd="1" destOrd="0" presId="urn:microsoft.com/office/officeart/2005/8/layout/bList2"/>
    <dgm:cxn modelId="{D08FEADF-4F95-42BA-A220-65F38A388199}" type="presParOf" srcId="{3EBE69C6-6C0F-44E4-A809-10DCCEAF3D56}" destId="{A31F0E58-F572-4D07-89AF-6619E2B1AF98}" srcOrd="2" destOrd="0" presId="urn:microsoft.com/office/officeart/2005/8/layout/bList2"/>
    <dgm:cxn modelId="{272E4DFE-9A7C-4D2E-A4C4-D95C0C27B80C}" type="presParOf" srcId="{3EBE69C6-6C0F-44E4-A809-10DCCEAF3D56}" destId="{DF4BCEEB-F97B-4C76-94BA-858F1B3F5B1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6DF01-18C2-412A-9E8A-FC444E0241F2}">
      <dsp:nvSpPr>
        <dsp:cNvPr id="0" name=""/>
        <dsp:cNvSpPr/>
      </dsp:nvSpPr>
      <dsp:spPr>
        <a:xfrm>
          <a:off x="0" y="1017318"/>
          <a:ext cx="812800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1B59D3-9747-421E-8177-EC1FA0348D28}">
      <dsp:nvSpPr>
        <dsp:cNvPr id="0" name=""/>
        <dsp:cNvSpPr/>
      </dsp:nvSpPr>
      <dsp:spPr>
        <a:xfrm>
          <a:off x="365459" y="707358"/>
          <a:ext cx="6972547" cy="619920"/>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933450">
            <a:lnSpc>
              <a:spcPct val="90000"/>
            </a:lnSpc>
            <a:spcBef>
              <a:spcPct val="0"/>
            </a:spcBef>
            <a:spcAft>
              <a:spcPct val="35000"/>
            </a:spcAft>
            <a:buNone/>
          </a:pPr>
          <a:r>
            <a:rPr lang="en-US" sz="2100" kern="1200" dirty="0"/>
            <a:t>Efficient &amp; Effective</a:t>
          </a:r>
        </a:p>
      </dsp:txBody>
      <dsp:txXfrm>
        <a:off x="395721" y="737620"/>
        <a:ext cx="6912023" cy="559396"/>
      </dsp:txXfrm>
    </dsp:sp>
    <dsp:sp modelId="{35750B93-7721-4A22-B8A6-2BB1DDB144A0}">
      <dsp:nvSpPr>
        <dsp:cNvPr id="0" name=""/>
        <dsp:cNvSpPr/>
      </dsp:nvSpPr>
      <dsp:spPr>
        <a:xfrm>
          <a:off x="0" y="1969878"/>
          <a:ext cx="812800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14076B-53B0-48F0-9EA3-2AB8493582D8}">
      <dsp:nvSpPr>
        <dsp:cNvPr id="0" name=""/>
        <dsp:cNvSpPr/>
      </dsp:nvSpPr>
      <dsp:spPr>
        <a:xfrm>
          <a:off x="406400" y="1659918"/>
          <a:ext cx="6972491" cy="619920"/>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933450">
            <a:lnSpc>
              <a:spcPct val="90000"/>
            </a:lnSpc>
            <a:spcBef>
              <a:spcPct val="0"/>
            </a:spcBef>
            <a:spcAft>
              <a:spcPct val="35000"/>
            </a:spcAft>
            <a:buNone/>
          </a:pPr>
          <a:r>
            <a:rPr lang="en-US" sz="2100" kern="1200" dirty="0"/>
            <a:t>Assign Ticket to the right member of team</a:t>
          </a:r>
        </a:p>
      </dsp:txBody>
      <dsp:txXfrm>
        <a:off x="436662" y="1690180"/>
        <a:ext cx="6911967" cy="559396"/>
      </dsp:txXfrm>
    </dsp:sp>
    <dsp:sp modelId="{3414FA91-5D70-4258-B85E-66CA48DCEB96}">
      <dsp:nvSpPr>
        <dsp:cNvPr id="0" name=""/>
        <dsp:cNvSpPr/>
      </dsp:nvSpPr>
      <dsp:spPr>
        <a:xfrm>
          <a:off x="0" y="2922438"/>
          <a:ext cx="812800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FF0EFF-9D00-4FA0-AAB0-A4BF2A1A8CAB}">
      <dsp:nvSpPr>
        <dsp:cNvPr id="0" name=""/>
        <dsp:cNvSpPr/>
      </dsp:nvSpPr>
      <dsp:spPr>
        <a:xfrm>
          <a:off x="406400" y="2612478"/>
          <a:ext cx="6976872" cy="619920"/>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933450">
            <a:lnSpc>
              <a:spcPct val="90000"/>
            </a:lnSpc>
            <a:spcBef>
              <a:spcPct val="0"/>
            </a:spcBef>
            <a:spcAft>
              <a:spcPct val="35000"/>
            </a:spcAft>
            <a:buNone/>
          </a:pPr>
          <a:r>
            <a:rPr lang="en-US" sz="2100" kern="1200" dirty="0"/>
            <a:t>Resolve tickets faster with internal collaboration</a:t>
          </a:r>
        </a:p>
      </dsp:txBody>
      <dsp:txXfrm>
        <a:off x="436662" y="2642740"/>
        <a:ext cx="6916348" cy="5593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62402-858D-4F2C-9898-5012F3A1B7C9}">
      <dsp:nvSpPr>
        <dsp:cNvPr id="0" name=""/>
        <dsp:cNvSpPr/>
      </dsp:nvSpPr>
      <dsp:spPr>
        <a:xfrm>
          <a:off x="1044671" y="3242"/>
          <a:ext cx="8862577" cy="369769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31F0E58-F572-4D07-89AF-6619E2B1AF98}">
      <dsp:nvSpPr>
        <dsp:cNvPr id="0" name=""/>
        <dsp:cNvSpPr/>
      </dsp:nvSpPr>
      <dsp:spPr>
        <a:xfrm>
          <a:off x="1032361" y="3700934"/>
          <a:ext cx="8887196" cy="1590007"/>
        </a:xfrm>
        <a:prstGeom prst="rect">
          <a:avLst/>
        </a:prstGeom>
        <a:solidFill>
          <a:schemeClr val="accent4">
            <a:lumMod val="60000"/>
            <a:lumOff val="4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7650" tIns="0" rIns="82550" bIns="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1032361" y="3700934"/>
        <a:ext cx="6258588" cy="1590007"/>
      </dsp:txXfrm>
    </dsp:sp>
    <dsp:sp modelId="{DF4BCEEB-F97B-4C76-94BA-858F1B3F5B12}">
      <dsp:nvSpPr>
        <dsp:cNvPr id="0" name=""/>
        <dsp:cNvSpPr/>
      </dsp:nvSpPr>
      <dsp:spPr>
        <a:xfrm>
          <a:off x="967093" y="4036608"/>
          <a:ext cx="1346726" cy="1188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62402-858D-4F2C-9898-5012F3A1B7C9}">
      <dsp:nvSpPr>
        <dsp:cNvPr id="0" name=""/>
        <dsp:cNvSpPr/>
      </dsp:nvSpPr>
      <dsp:spPr>
        <a:xfrm>
          <a:off x="1044671" y="3242"/>
          <a:ext cx="8862577" cy="369769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31F0E58-F572-4D07-89AF-6619E2B1AF98}">
      <dsp:nvSpPr>
        <dsp:cNvPr id="0" name=""/>
        <dsp:cNvSpPr/>
      </dsp:nvSpPr>
      <dsp:spPr>
        <a:xfrm>
          <a:off x="1032361" y="3700934"/>
          <a:ext cx="8887196" cy="1590007"/>
        </a:xfrm>
        <a:prstGeom prst="rect">
          <a:avLst/>
        </a:prstGeom>
        <a:solidFill>
          <a:schemeClr val="accent4">
            <a:lumMod val="60000"/>
            <a:lumOff val="4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7650" tIns="0" rIns="82550" bIns="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1032361" y="3700934"/>
        <a:ext cx="6258588" cy="1590007"/>
      </dsp:txXfrm>
    </dsp:sp>
    <dsp:sp modelId="{DF4BCEEB-F97B-4C76-94BA-858F1B3F5B12}">
      <dsp:nvSpPr>
        <dsp:cNvPr id="0" name=""/>
        <dsp:cNvSpPr/>
      </dsp:nvSpPr>
      <dsp:spPr>
        <a:xfrm>
          <a:off x="967093" y="4036608"/>
          <a:ext cx="1346726" cy="1188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62402-858D-4F2C-9898-5012F3A1B7C9}">
      <dsp:nvSpPr>
        <dsp:cNvPr id="0" name=""/>
        <dsp:cNvSpPr/>
      </dsp:nvSpPr>
      <dsp:spPr>
        <a:xfrm>
          <a:off x="1044671" y="3242"/>
          <a:ext cx="8862577" cy="369769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31F0E58-F572-4D07-89AF-6619E2B1AF98}">
      <dsp:nvSpPr>
        <dsp:cNvPr id="0" name=""/>
        <dsp:cNvSpPr/>
      </dsp:nvSpPr>
      <dsp:spPr>
        <a:xfrm>
          <a:off x="1032361" y="3700934"/>
          <a:ext cx="8887196" cy="1590007"/>
        </a:xfrm>
        <a:prstGeom prst="rect">
          <a:avLst/>
        </a:prstGeom>
        <a:solidFill>
          <a:schemeClr val="accent4">
            <a:lumMod val="60000"/>
            <a:lumOff val="4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7650" tIns="0" rIns="82550" bIns="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1032361" y="3700934"/>
        <a:ext cx="6258588" cy="1590007"/>
      </dsp:txXfrm>
    </dsp:sp>
    <dsp:sp modelId="{DF4BCEEB-F97B-4C76-94BA-858F1B3F5B12}">
      <dsp:nvSpPr>
        <dsp:cNvPr id="0" name=""/>
        <dsp:cNvSpPr/>
      </dsp:nvSpPr>
      <dsp:spPr>
        <a:xfrm>
          <a:off x="967093" y="4036608"/>
          <a:ext cx="1346726" cy="1188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62402-858D-4F2C-9898-5012F3A1B7C9}">
      <dsp:nvSpPr>
        <dsp:cNvPr id="0" name=""/>
        <dsp:cNvSpPr/>
      </dsp:nvSpPr>
      <dsp:spPr>
        <a:xfrm>
          <a:off x="1044671" y="3242"/>
          <a:ext cx="8862577" cy="369769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31F0E58-F572-4D07-89AF-6619E2B1AF98}">
      <dsp:nvSpPr>
        <dsp:cNvPr id="0" name=""/>
        <dsp:cNvSpPr/>
      </dsp:nvSpPr>
      <dsp:spPr>
        <a:xfrm>
          <a:off x="1032361" y="3700934"/>
          <a:ext cx="8887196" cy="1590007"/>
        </a:xfrm>
        <a:prstGeom prst="rect">
          <a:avLst/>
        </a:prstGeom>
        <a:solidFill>
          <a:schemeClr val="accent4">
            <a:lumMod val="60000"/>
            <a:lumOff val="4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7650" tIns="0" rIns="82550" bIns="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1032361" y="3700934"/>
        <a:ext cx="6258588" cy="1590007"/>
      </dsp:txXfrm>
    </dsp:sp>
    <dsp:sp modelId="{DF4BCEEB-F97B-4C76-94BA-858F1B3F5B12}">
      <dsp:nvSpPr>
        <dsp:cNvPr id="0" name=""/>
        <dsp:cNvSpPr/>
      </dsp:nvSpPr>
      <dsp:spPr>
        <a:xfrm>
          <a:off x="967093" y="4036608"/>
          <a:ext cx="1346726" cy="1188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62402-858D-4F2C-9898-5012F3A1B7C9}">
      <dsp:nvSpPr>
        <dsp:cNvPr id="0" name=""/>
        <dsp:cNvSpPr/>
      </dsp:nvSpPr>
      <dsp:spPr>
        <a:xfrm>
          <a:off x="1044671" y="3242"/>
          <a:ext cx="8862577" cy="369769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31F0E58-F572-4D07-89AF-6619E2B1AF98}">
      <dsp:nvSpPr>
        <dsp:cNvPr id="0" name=""/>
        <dsp:cNvSpPr/>
      </dsp:nvSpPr>
      <dsp:spPr>
        <a:xfrm>
          <a:off x="1032361" y="3700934"/>
          <a:ext cx="8887196" cy="1590007"/>
        </a:xfrm>
        <a:prstGeom prst="rect">
          <a:avLst/>
        </a:prstGeom>
        <a:solidFill>
          <a:schemeClr val="accent4">
            <a:lumMod val="60000"/>
            <a:lumOff val="4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7650" tIns="0" rIns="82550" bIns="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1032361" y="3700934"/>
        <a:ext cx="6258588" cy="1590007"/>
      </dsp:txXfrm>
    </dsp:sp>
    <dsp:sp modelId="{DF4BCEEB-F97B-4C76-94BA-858F1B3F5B12}">
      <dsp:nvSpPr>
        <dsp:cNvPr id="0" name=""/>
        <dsp:cNvSpPr/>
      </dsp:nvSpPr>
      <dsp:spPr>
        <a:xfrm>
          <a:off x="967093" y="4036608"/>
          <a:ext cx="1346726" cy="1188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76F78-6745-4A75-BDDA-AC70C68C6764}">
      <dsp:nvSpPr>
        <dsp:cNvPr id="0" name=""/>
        <dsp:cNvSpPr/>
      </dsp:nvSpPr>
      <dsp:spPr>
        <a:xfrm>
          <a:off x="755577" y="0"/>
          <a:ext cx="8563211" cy="365194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BB04A-9FB1-4182-8F87-9848A79B8EEE}">
      <dsp:nvSpPr>
        <dsp:cNvPr id="0" name=""/>
        <dsp:cNvSpPr/>
      </dsp:nvSpPr>
      <dsp:spPr>
        <a:xfrm>
          <a:off x="355478" y="592644"/>
          <a:ext cx="1232633" cy="716117"/>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solidFill>
          </a:endParaRPr>
        </a:p>
        <a:p>
          <a:pPr marL="0" lvl="0" indent="0" algn="ctr" defTabSz="711200">
            <a:lnSpc>
              <a:spcPct val="90000"/>
            </a:lnSpc>
            <a:spcBef>
              <a:spcPct val="0"/>
            </a:spcBef>
            <a:spcAft>
              <a:spcPct val="35000"/>
            </a:spcAft>
            <a:buNone/>
          </a:pPr>
          <a:r>
            <a:rPr lang="en-US" sz="1200" kern="1200" dirty="0">
              <a:solidFill>
                <a:schemeClr val="tx1"/>
              </a:solidFill>
            </a:rPr>
            <a:t>New Ticket</a:t>
          </a:r>
        </a:p>
      </dsp:txBody>
      <dsp:txXfrm>
        <a:off x="390436" y="627602"/>
        <a:ext cx="1162717" cy="646201"/>
      </dsp:txXfrm>
    </dsp:sp>
    <dsp:sp modelId="{7A8938D3-7A97-4A40-A2D8-AA3C771E3F65}">
      <dsp:nvSpPr>
        <dsp:cNvPr id="0" name=""/>
        <dsp:cNvSpPr/>
      </dsp:nvSpPr>
      <dsp:spPr>
        <a:xfrm>
          <a:off x="2124585" y="598860"/>
          <a:ext cx="1118685" cy="768982"/>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solidFill>
                <a:schemeClr val="tx1"/>
              </a:solidFill>
            </a:rPr>
            <a:t>Queue Ticket</a:t>
          </a:r>
        </a:p>
      </dsp:txBody>
      <dsp:txXfrm>
        <a:off x="2162124" y="636399"/>
        <a:ext cx="1043607" cy="693904"/>
      </dsp:txXfrm>
    </dsp:sp>
    <dsp:sp modelId="{A2B10778-C1FD-4AD4-9036-BE8729F92A5A}">
      <dsp:nvSpPr>
        <dsp:cNvPr id="0" name=""/>
        <dsp:cNvSpPr/>
      </dsp:nvSpPr>
      <dsp:spPr>
        <a:xfrm>
          <a:off x="3817690" y="537449"/>
          <a:ext cx="1273869" cy="826508"/>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p>
        <a:p>
          <a:pPr marL="0" lvl="0" indent="0" algn="ctr" defTabSz="488950">
            <a:lnSpc>
              <a:spcPct val="90000"/>
            </a:lnSpc>
            <a:spcBef>
              <a:spcPct val="0"/>
            </a:spcBef>
            <a:spcAft>
              <a:spcPct val="35000"/>
            </a:spcAft>
            <a:buNone/>
          </a:pPr>
          <a:endParaRPr lang="en-US" sz="1100" kern="1200" dirty="0"/>
        </a:p>
        <a:p>
          <a:pPr marL="0" lvl="0" indent="0" algn="ctr" defTabSz="488950">
            <a:lnSpc>
              <a:spcPct val="90000"/>
            </a:lnSpc>
            <a:spcBef>
              <a:spcPct val="0"/>
            </a:spcBef>
            <a:spcAft>
              <a:spcPct val="35000"/>
            </a:spcAft>
            <a:buNone/>
          </a:pPr>
          <a:r>
            <a:rPr lang="en-US" sz="1200" kern="1200" dirty="0">
              <a:solidFill>
                <a:schemeClr val="tx1"/>
              </a:solidFill>
            </a:rPr>
            <a:t>Ticket Assign to developer</a:t>
          </a:r>
        </a:p>
      </dsp:txBody>
      <dsp:txXfrm>
        <a:off x="3858037" y="577796"/>
        <a:ext cx="1193175" cy="745814"/>
      </dsp:txXfrm>
    </dsp:sp>
    <dsp:sp modelId="{2FC2EDD1-64EB-460B-A8EF-39008C6B3BF3}">
      <dsp:nvSpPr>
        <dsp:cNvPr id="0" name=""/>
        <dsp:cNvSpPr/>
      </dsp:nvSpPr>
      <dsp:spPr>
        <a:xfrm>
          <a:off x="5578918" y="622627"/>
          <a:ext cx="1353252" cy="654691"/>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dirty="0"/>
        </a:p>
        <a:p>
          <a:pPr marL="0" lvl="0" indent="0" algn="ctr" defTabSz="400050">
            <a:lnSpc>
              <a:spcPct val="90000"/>
            </a:lnSpc>
            <a:spcBef>
              <a:spcPct val="0"/>
            </a:spcBef>
            <a:spcAft>
              <a:spcPct val="35000"/>
            </a:spcAft>
            <a:buNone/>
          </a:pPr>
          <a:endParaRPr lang="en-US" sz="900" kern="1200" dirty="0"/>
        </a:p>
        <a:p>
          <a:pPr marL="0" lvl="0" indent="0" algn="ctr" defTabSz="400050">
            <a:lnSpc>
              <a:spcPct val="90000"/>
            </a:lnSpc>
            <a:spcBef>
              <a:spcPct val="0"/>
            </a:spcBef>
            <a:spcAft>
              <a:spcPct val="35000"/>
            </a:spcAft>
            <a:buNone/>
          </a:pPr>
          <a:r>
            <a:rPr lang="en-US" sz="1400" kern="1200" dirty="0">
              <a:solidFill>
                <a:schemeClr val="tx1"/>
              </a:solidFill>
            </a:rPr>
            <a:t>Assigned</a:t>
          </a:r>
        </a:p>
      </dsp:txBody>
      <dsp:txXfrm>
        <a:off x="5610877" y="654586"/>
        <a:ext cx="1289334" cy="590773"/>
      </dsp:txXfrm>
    </dsp:sp>
    <dsp:sp modelId="{9D981E0D-7A73-4F66-B044-CEF6C5B66FD2}">
      <dsp:nvSpPr>
        <dsp:cNvPr id="0" name=""/>
        <dsp:cNvSpPr/>
      </dsp:nvSpPr>
      <dsp:spPr>
        <a:xfrm>
          <a:off x="7529470" y="579738"/>
          <a:ext cx="1235409" cy="666699"/>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solidFill>
                <a:schemeClr val="tx1"/>
              </a:solidFill>
            </a:rPr>
            <a:t>Ongoing Ticket</a:t>
          </a:r>
        </a:p>
      </dsp:txBody>
      <dsp:txXfrm>
        <a:off x="7562016" y="612284"/>
        <a:ext cx="1170317" cy="601607"/>
      </dsp:txXfrm>
    </dsp:sp>
    <dsp:sp modelId="{18265BAB-C91C-4729-9768-45C021C32339}">
      <dsp:nvSpPr>
        <dsp:cNvPr id="0" name=""/>
        <dsp:cNvSpPr/>
      </dsp:nvSpPr>
      <dsp:spPr>
        <a:xfrm>
          <a:off x="7572094" y="2115695"/>
          <a:ext cx="1069009" cy="786906"/>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solidFill>
                <a:schemeClr val="tx1"/>
              </a:solidFill>
            </a:rPr>
            <a:t>Dev write note to solved ticket</a:t>
          </a:r>
        </a:p>
      </dsp:txBody>
      <dsp:txXfrm>
        <a:off x="7610508" y="2154109"/>
        <a:ext cx="992181" cy="710078"/>
      </dsp:txXfrm>
    </dsp:sp>
    <dsp:sp modelId="{71E36E00-8390-42A2-8E11-A5E8C34D9860}">
      <dsp:nvSpPr>
        <dsp:cNvPr id="0" name=""/>
        <dsp:cNvSpPr/>
      </dsp:nvSpPr>
      <dsp:spPr>
        <a:xfrm>
          <a:off x="4024633" y="2098743"/>
          <a:ext cx="1081903" cy="757676"/>
        </a:xfrm>
        <a:prstGeom prst="round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solidFill>
                <a:schemeClr val="tx1"/>
              </a:solidFill>
            </a:rPr>
            <a:t>Permanently closed</a:t>
          </a:r>
        </a:p>
      </dsp:txBody>
      <dsp:txXfrm>
        <a:off x="4061620" y="2135730"/>
        <a:ext cx="1007929" cy="683702"/>
      </dsp:txXfrm>
    </dsp:sp>
    <dsp:sp modelId="{674EF1C4-7F53-4233-A155-757E2B9E20B9}">
      <dsp:nvSpPr>
        <dsp:cNvPr id="0" name=""/>
        <dsp:cNvSpPr/>
      </dsp:nvSpPr>
      <dsp:spPr>
        <a:xfrm>
          <a:off x="5725595" y="2129113"/>
          <a:ext cx="1081903" cy="757676"/>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a:p>
          <a:pPr marL="0" lvl="0" indent="0" algn="ctr" defTabSz="533400">
            <a:lnSpc>
              <a:spcPct val="90000"/>
            </a:lnSpc>
            <a:spcBef>
              <a:spcPct val="0"/>
            </a:spcBef>
            <a:spcAft>
              <a:spcPct val="35000"/>
            </a:spcAft>
            <a:buNone/>
          </a:pPr>
          <a:r>
            <a:rPr lang="en-US" sz="1200" kern="1200" dirty="0">
              <a:solidFill>
                <a:schemeClr val="tx1"/>
              </a:solidFill>
            </a:rPr>
            <a:t>Solved</a:t>
          </a:r>
        </a:p>
      </dsp:txBody>
      <dsp:txXfrm>
        <a:off x="5762582" y="2166100"/>
        <a:ext cx="1007929" cy="683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62402-858D-4F2C-9898-5012F3A1B7C9}">
      <dsp:nvSpPr>
        <dsp:cNvPr id="0" name=""/>
        <dsp:cNvSpPr/>
      </dsp:nvSpPr>
      <dsp:spPr>
        <a:xfrm>
          <a:off x="1044671" y="3242"/>
          <a:ext cx="8862577" cy="369769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31F0E58-F572-4D07-89AF-6619E2B1AF98}">
      <dsp:nvSpPr>
        <dsp:cNvPr id="0" name=""/>
        <dsp:cNvSpPr/>
      </dsp:nvSpPr>
      <dsp:spPr>
        <a:xfrm>
          <a:off x="1032361" y="3700934"/>
          <a:ext cx="8887196" cy="1590007"/>
        </a:xfrm>
        <a:prstGeom prst="rect">
          <a:avLst/>
        </a:prstGeom>
        <a:solidFill>
          <a:schemeClr val="accent4">
            <a:lumMod val="60000"/>
            <a:lumOff val="4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7650" tIns="0" rIns="82550" bIns="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1032361" y="3700934"/>
        <a:ext cx="6258588" cy="1590007"/>
      </dsp:txXfrm>
    </dsp:sp>
    <dsp:sp modelId="{DF4BCEEB-F97B-4C76-94BA-858F1B3F5B12}">
      <dsp:nvSpPr>
        <dsp:cNvPr id="0" name=""/>
        <dsp:cNvSpPr/>
      </dsp:nvSpPr>
      <dsp:spPr>
        <a:xfrm>
          <a:off x="1102271" y="4024870"/>
          <a:ext cx="1346726" cy="1188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62402-858D-4F2C-9898-5012F3A1B7C9}">
      <dsp:nvSpPr>
        <dsp:cNvPr id="0" name=""/>
        <dsp:cNvSpPr/>
      </dsp:nvSpPr>
      <dsp:spPr>
        <a:xfrm>
          <a:off x="1044671" y="3242"/>
          <a:ext cx="8862577" cy="369769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31F0E58-F572-4D07-89AF-6619E2B1AF98}">
      <dsp:nvSpPr>
        <dsp:cNvPr id="0" name=""/>
        <dsp:cNvSpPr/>
      </dsp:nvSpPr>
      <dsp:spPr>
        <a:xfrm>
          <a:off x="1032361" y="3700934"/>
          <a:ext cx="8887196" cy="1590007"/>
        </a:xfrm>
        <a:prstGeom prst="rect">
          <a:avLst/>
        </a:prstGeom>
        <a:solidFill>
          <a:schemeClr val="accent4">
            <a:lumMod val="60000"/>
            <a:lumOff val="4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7650" tIns="0" rIns="82550" bIns="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1032361" y="3700934"/>
        <a:ext cx="6258588" cy="1590007"/>
      </dsp:txXfrm>
    </dsp:sp>
    <dsp:sp modelId="{DF4BCEEB-F97B-4C76-94BA-858F1B3F5B12}">
      <dsp:nvSpPr>
        <dsp:cNvPr id="0" name=""/>
        <dsp:cNvSpPr/>
      </dsp:nvSpPr>
      <dsp:spPr>
        <a:xfrm>
          <a:off x="967093" y="4036608"/>
          <a:ext cx="1346726" cy="1188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62402-858D-4F2C-9898-5012F3A1B7C9}">
      <dsp:nvSpPr>
        <dsp:cNvPr id="0" name=""/>
        <dsp:cNvSpPr/>
      </dsp:nvSpPr>
      <dsp:spPr>
        <a:xfrm>
          <a:off x="1044671" y="3242"/>
          <a:ext cx="8862577" cy="369769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31F0E58-F572-4D07-89AF-6619E2B1AF98}">
      <dsp:nvSpPr>
        <dsp:cNvPr id="0" name=""/>
        <dsp:cNvSpPr/>
      </dsp:nvSpPr>
      <dsp:spPr>
        <a:xfrm>
          <a:off x="1032361" y="3700934"/>
          <a:ext cx="8887196" cy="1590007"/>
        </a:xfrm>
        <a:prstGeom prst="rect">
          <a:avLst/>
        </a:prstGeom>
        <a:solidFill>
          <a:schemeClr val="accent4">
            <a:lumMod val="60000"/>
            <a:lumOff val="4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7650" tIns="0" rIns="82550" bIns="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1032361" y="3700934"/>
        <a:ext cx="6258588" cy="1590007"/>
      </dsp:txXfrm>
    </dsp:sp>
    <dsp:sp modelId="{DF4BCEEB-F97B-4C76-94BA-858F1B3F5B12}">
      <dsp:nvSpPr>
        <dsp:cNvPr id="0" name=""/>
        <dsp:cNvSpPr/>
      </dsp:nvSpPr>
      <dsp:spPr>
        <a:xfrm>
          <a:off x="967093" y="4036608"/>
          <a:ext cx="1346726" cy="1188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62402-858D-4F2C-9898-5012F3A1B7C9}">
      <dsp:nvSpPr>
        <dsp:cNvPr id="0" name=""/>
        <dsp:cNvSpPr/>
      </dsp:nvSpPr>
      <dsp:spPr>
        <a:xfrm>
          <a:off x="1044671" y="3242"/>
          <a:ext cx="8862577" cy="369769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31F0E58-F572-4D07-89AF-6619E2B1AF98}">
      <dsp:nvSpPr>
        <dsp:cNvPr id="0" name=""/>
        <dsp:cNvSpPr/>
      </dsp:nvSpPr>
      <dsp:spPr>
        <a:xfrm>
          <a:off x="1032361" y="3700934"/>
          <a:ext cx="8887196" cy="1590007"/>
        </a:xfrm>
        <a:prstGeom prst="rect">
          <a:avLst/>
        </a:prstGeom>
        <a:solidFill>
          <a:schemeClr val="accent4">
            <a:lumMod val="60000"/>
            <a:lumOff val="4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7650" tIns="0" rIns="82550" bIns="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1032361" y="3700934"/>
        <a:ext cx="6258588" cy="1590007"/>
      </dsp:txXfrm>
    </dsp:sp>
    <dsp:sp modelId="{DF4BCEEB-F97B-4C76-94BA-858F1B3F5B12}">
      <dsp:nvSpPr>
        <dsp:cNvPr id="0" name=""/>
        <dsp:cNvSpPr/>
      </dsp:nvSpPr>
      <dsp:spPr>
        <a:xfrm>
          <a:off x="967093" y="4036608"/>
          <a:ext cx="1346726" cy="1188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62402-858D-4F2C-9898-5012F3A1B7C9}">
      <dsp:nvSpPr>
        <dsp:cNvPr id="0" name=""/>
        <dsp:cNvSpPr/>
      </dsp:nvSpPr>
      <dsp:spPr>
        <a:xfrm>
          <a:off x="1044671" y="3242"/>
          <a:ext cx="8862577" cy="369769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31F0E58-F572-4D07-89AF-6619E2B1AF98}">
      <dsp:nvSpPr>
        <dsp:cNvPr id="0" name=""/>
        <dsp:cNvSpPr/>
      </dsp:nvSpPr>
      <dsp:spPr>
        <a:xfrm>
          <a:off x="1032361" y="3700934"/>
          <a:ext cx="8887196" cy="1590007"/>
        </a:xfrm>
        <a:prstGeom prst="rect">
          <a:avLst/>
        </a:prstGeom>
        <a:solidFill>
          <a:schemeClr val="accent4">
            <a:lumMod val="60000"/>
            <a:lumOff val="4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7650" tIns="0" rIns="82550" bIns="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1032361" y="3700934"/>
        <a:ext cx="6258588" cy="1590007"/>
      </dsp:txXfrm>
    </dsp:sp>
    <dsp:sp modelId="{DF4BCEEB-F97B-4C76-94BA-858F1B3F5B12}">
      <dsp:nvSpPr>
        <dsp:cNvPr id="0" name=""/>
        <dsp:cNvSpPr/>
      </dsp:nvSpPr>
      <dsp:spPr>
        <a:xfrm>
          <a:off x="967093" y="4036608"/>
          <a:ext cx="1346726" cy="1188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62402-858D-4F2C-9898-5012F3A1B7C9}">
      <dsp:nvSpPr>
        <dsp:cNvPr id="0" name=""/>
        <dsp:cNvSpPr/>
      </dsp:nvSpPr>
      <dsp:spPr>
        <a:xfrm>
          <a:off x="1044671" y="3242"/>
          <a:ext cx="8862577" cy="369769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31F0E58-F572-4D07-89AF-6619E2B1AF98}">
      <dsp:nvSpPr>
        <dsp:cNvPr id="0" name=""/>
        <dsp:cNvSpPr/>
      </dsp:nvSpPr>
      <dsp:spPr>
        <a:xfrm>
          <a:off x="1032361" y="3700934"/>
          <a:ext cx="8887196" cy="1590007"/>
        </a:xfrm>
        <a:prstGeom prst="rect">
          <a:avLst/>
        </a:prstGeom>
        <a:solidFill>
          <a:schemeClr val="accent4">
            <a:lumMod val="60000"/>
            <a:lumOff val="4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7650" tIns="0" rIns="82550" bIns="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1032361" y="3700934"/>
        <a:ext cx="6258588" cy="1590007"/>
      </dsp:txXfrm>
    </dsp:sp>
    <dsp:sp modelId="{DF4BCEEB-F97B-4C76-94BA-858F1B3F5B12}">
      <dsp:nvSpPr>
        <dsp:cNvPr id="0" name=""/>
        <dsp:cNvSpPr/>
      </dsp:nvSpPr>
      <dsp:spPr>
        <a:xfrm>
          <a:off x="967093" y="4036608"/>
          <a:ext cx="1346726" cy="1188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62402-858D-4F2C-9898-5012F3A1B7C9}">
      <dsp:nvSpPr>
        <dsp:cNvPr id="0" name=""/>
        <dsp:cNvSpPr/>
      </dsp:nvSpPr>
      <dsp:spPr>
        <a:xfrm>
          <a:off x="1044671" y="3242"/>
          <a:ext cx="8862577" cy="369769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31F0E58-F572-4D07-89AF-6619E2B1AF98}">
      <dsp:nvSpPr>
        <dsp:cNvPr id="0" name=""/>
        <dsp:cNvSpPr/>
      </dsp:nvSpPr>
      <dsp:spPr>
        <a:xfrm>
          <a:off x="1032361" y="3700934"/>
          <a:ext cx="8887196" cy="1590007"/>
        </a:xfrm>
        <a:prstGeom prst="rect">
          <a:avLst/>
        </a:prstGeom>
        <a:solidFill>
          <a:schemeClr val="accent4">
            <a:lumMod val="60000"/>
            <a:lumOff val="4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7650" tIns="0" rIns="82550" bIns="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1032361" y="3700934"/>
        <a:ext cx="6258588" cy="1590007"/>
      </dsp:txXfrm>
    </dsp:sp>
    <dsp:sp modelId="{DF4BCEEB-F97B-4C76-94BA-858F1B3F5B12}">
      <dsp:nvSpPr>
        <dsp:cNvPr id="0" name=""/>
        <dsp:cNvSpPr/>
      </dsp:nvSpPr>
      <dsp:spPr>
        <a:xfrm>
          <a:off x="967093" y="4036608"/>
          <a:ext cx="1346726" cy="1188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6T04:39:40.996"/>
    </inkml:context>
    <inkml:brush xml:id="br0">
      <inkml:brushProperty name="width" value="0.35" units="cm"/>
      <inkml:brushProperty name="height" value="0.35" units="cm"/>
      <inkml:brushProperty name="color" value="#FFFFFF"/>
    </inkml:brush>
  </inkml:definitions>
  <inkml:trace contextRef="#ctx0" brushRef="#br0">1319 666 24575,'550'-25'-133,"-4"-28"-265,-156 13-54,1694-75-3320,-2 97 2039,-1720 17 1789,-279 2-81,-40 0 23,1-1 0,61-9-1,-105 9 4,0 0-1,1 0 0,-1 0 1,0 0-1,0 0 0,0 0 1,0 0-1,1 0 1,-1 0-1,0 0 0,0 0 1,0 0-1,0 0 0,1 1 1,-1-1-1,0 0 0,0-1 1,0 1-1,0 0 1,1 0-1,-1 0 0,0 0 1,0 0-1,0 0 0,0 0 1,0 0-1,1 0 0,-1 0 1,0 0-1,0 0 1,0 0-1,0-1 0,0 1 1,1 0-1,-1 0 0,0 0 1,0 0-1,0 0 0,0-1 1,0 1-1,0 0 1,0 0-1,0 0 0,0 0 1,0 0-1,0-1 0,0 1 1,0 0-1,1 0 0,-1 0 1,0 0-1,0-1 1,-1 1-1,1 0 0,0 0 1,-16-5 142,-212-17 1414,185 20-1418,-252-12 257,-133-5-174,-97-1 471,-116-7-540,-89-10-934,-862-64-1215,-375-19 120,1523 100 1062,115 9 8,-11 6 779,304 6 819,71 2-43,819 4 3265,-544-8-3165,570 0-1075,757 3-1378,-1590-2 1604,294 15 0,-322-11 76,-24-2 122,-36 1 397,-769 3 919,201-4-763,306 4-1828,38 0-4305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6T04:39:43.038"/>
    </inkml:context>
    <inkml:brush xml:id="br0">
      <inkml:brushProperty name="width" value="0.35" units="cm"/>
      <inkml:brushProperty name="height" value="0.35" units="cm"/>
      <inkml:brushProperty name="color" value="#FFFFFF"/>
    </inkml:brush>
  </inkml:definitions>
  <inkml:trace contextRef="#ctx0" brushRef="#br0">0 1 24575,'435'-1'-109,"1527"23"-1045,-1125 1 1154,-338-11 0,66 13-195,109 3-58,1209-40-196,-524-4 172,3183 17 2714,-4510-3-2437,0-1 0,0-2 0,45-13 0,-42 9 0,1 2 0,48-4 0,-30 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6T04:39:53.812"/>
    </inkml:context>
    <inkml:brush xml:id="br0">
      <inkml:brushProperty name="width" value="0.35" units="cm"/>
      <inkml:brushProperty name="height" value="0.35" units="cm"/>
      <inkml:brushProperty name="color" value="#FFFFFF"/>
    </inkml:brush>
  </inkml:definitions>
  <inkml:trace contextRef="#ctx0" brushRef="#br0">0 30 24575,'3'-2'0,"0"0"0,0 0 0,0 0 0,1 0 0,-1 0 0,0 1 0,1-1 0,-1 1 0,1 0 0,0 0 0,-1 0 0,5 0 0,52-2 0,-37 2 0,675-4 0,-427 7 0,1860-2-1903,-1755 14 2986,-64-1-263,68 0-820,39 1 0,-216-12 0,422 13 0,243-2 0,-553-15 0,-106 1 0,588 13 0,282 5 0,-979-17 0,210 14 0,10 0 0,2348-16 0,-1440 3 0,-1224-1 0,1 0 0,-1 0 0,1 1 0,-1-1 0,0 1 0,1 0 0,-1 0 0,1 1 0,-1-1 0,0 1 0,6 3 0,-9-4 0,0 0 0,0-1 0,0 1 0,0 0 0,-1 0 0,1 0 0,0 0 0,-1 0 0,1 0 0,-1 0 0,1 0 0,-1 0 0,1 0 0,-1 0 0,1 0 0,-1 0 0,0 0 0,0 0 0,0 2 0,0-1 0,0 1 0,0-1 0,-1 0 0,0 1 0,1-1 0,-1 0 0,0 0 0,0 1 0,0-1 0,0 0 0,-1 0 0,-1 3 0,-3 3 0,-1-1 0,0 0 0,0 0 0,-1 0 0,1-1 0,-1 0 0,-1 0 0,1-1 0,-1 0 0,0-1 0,0 0 0,0 0 0,-1-1 0,-14 3 0,-3 0 0,-2-2 0,1-1 0,-51-1 0,-832-5 0,-587-14 0,796-45 0,130 7 0,-52 49 0,352 9 0,-2300-3 0,2143-14 0,38 1 0,-140-3 0,-422 3 0,605 15 0,-1816-2 0,2110 3 0,-1 3 0,1 2 0,-61 17 0,56-12 0,-1-1 0,-64 3 0,110-14 0,0 1 0,0 1 0,1 0 0,0 1 0,-25 10 0,-4 2 0,-7-2 0,24-7 0,-41 17 0,55-18 0,1 1 0,-1 0 0,1 0 0,1 2 0,-1-1 0,1 1 0,1 0 0,0 1 0,0-1 0,1 2 0,0-1 0,0 1 0,2 0 0,-1 1 0,-6 20 0,11-27 0,0-1 0,0 1 0,1-1 0,-1 1 0,1-1 0,0 1 0,1-1 0,-1 1 0,1-1 0,0 1 0,0-1 0,0 1 0,0-1 0,1 0 0,0 0 0,0 0 0,0 0 0,0 0 0,1 0 0,0 0 0,-1-1 0,7 6 0,-4-4 0,0 0 0,0 0 0,1-1 0,0 0 0,0 0 0,0 0 0,1-1 0,-1 1 0,1-2 0,0 1 0,0-1 0,0 0 0,0 0 0,7 0 0,194 2 0,-47-3 0,691 43 0,-605-38 0,144 10 0,80-4 0,-149-9 0,609 20 0,-260 3 0,-171-3 0,1022-15 0,-870-10 0,822 2 0,-1443-2 0,0-2 0,0 0 0,-1-3 0,40-12 0,64-12 0,11 21 0,-103 9 0,1-2 0,66-12 0,-94 10 0,0 0 0,0 0 0,-1-2 0,0 0 0,0 0 0,0-1 0,-1-1 0,0-1 0,19-17 0,-31 26 0,0-1 0,1 1 0,-1 0 0,0 0 0,0 0 0,0-1 0,0 1 0,0 0 0,0-1 0,-1 1 0,1-1 0,0 1 0,-1-1 0,1 1 0,-1-1 0,0 0 0,1 1 0,-1-1 0,0 0 0,0 1 0,0-1 0,0 1 0,0-3 0,-1 2 0,0 0 0,0 0 0,0 1 0,0-1 0,-1 0 0,1 1 0,0-1 0,-1 1 0,1-1 0,-1 1 0,1 0 0,-1 0 0,0 0 0,1 0 0,-1 0 0,-2-1 0,-7-3 0,-1 1 0,0 0 0,1 1 0,-1 1 0,-14-2 0,-211-13 0,-4 0 0,-193-10 0,2 27 0,202 2 0,84-1 0,-903-24 0,-232-80 0,1184 96-9,-1383-119-869,60 10 815,1326 110 309,-216-19 458,222 19-704,-119 5 0,90 3 0,52 1 0,0 3 0,1 3 0,0 2 0,0 4 0,-77 27 0,59-16 0,-128 60 0,-28 12 0,209-87 0,7-5 0,0-1 0,0 0 0,-1-2 0,0-1 0,1 0 0,-44-4 0,-39 3 0,84 2 0,1 1 0,-1 1 0,-30 11 0,30-8 0,0-2 0,-32 6 0,49-11 0,5 1 0,12 1 0,33 4 0,51 2 0,-9-2 0,736 100-326,313 28-199,-605-130 1176,-290-8-451,355 3-200,-582 0 0,-6 1 0,0-1 0,0-1 0,-1 1 0,1-1 0,10-3 0,-19 4 0,0 0 0,-1 0 0,1 0 0,0 0 0,0 0 0,0 0 0,0 0 0,0 0 0,-1 0 0,1 0 0,0 0 0,0 0 0,0-1 0,0 1 0,0 0 0,0 0 0,-1 0 0,1 0 0,0 0 0,0 0 0,0 0 0,0-1 0,0 1 0,0 0 0,0 0 0,0 0 0,0 0 0,0 0 0,0-1 0,0 1 0,0 0 0,0 0 0,0 0 0,0 0 0,0 0 0,0-1 0,0 1 0,0 0 0,0 0 0,0 0 0,0 0 0,0-1 0,0 1 0,0 0 0,0 0 0,0 0 0,0 0 0,0 0 0,0 0 0,0-1 0,0 1 0,1 0 0,-1 0 0,0 0 0,0 0 0,0 0 0,0 0 0,0 0 0,-12-5 0,-1 1 0,0 0 0,-1 1 0,1 1 0,-24-2 0,-1 0 0,-495-45-282,62 6-419,-798-114-312,1220 150 1013,-14-1 0,-97-26 0,158 33 0,1 1 0,-1-1 0,0 1 0,0-1 0,0 0 0,1 1 0,-1-1 0,0 0 0,1 0 0,-1-1 0,1 1 0,-3-2 0,4 2 0,0 1 0,0 0 0,0-1 0,0 1 0,0-1 0,0 1 0,0 0 0,0-1 0,0 1 0,0-1 0,0 1 0,0 0 0,0-1 0,1 1 0,-1 0 0,0-1 0,0 1 0,0 0 0,1-1 0,-1 1 0,0 0 0,1 0 0,-1-1 0,0 1 0,0 0 0,1 0 0,-1 0 0,0-1 0,1 1 0,-1 0 0,1 0 0,-1 0 0,0 0 0,1 0 0,0-1 0,56-12 0,77-4 1,226 2-1,-249 13 4,1905-4-895,-1468 8-521,-500-2 1371,172 6 10,-175 0 31,-45-6 8,0 0 1,0 0-1,-1 0 0,1 0 1,0 0-1,0 0 0,0 0 1,0 0-1,0 1 1,0-1-1,0 0 0,-1 0 1,1 0-1,0 0 0,0 0 1,0 0-1,0 1 1,0-1-1,0 0 0,0 0 1,0 0-1,0 0 0,0 1 1,0-1-1,0 0 1,0 0-1,0 0 0,0 0 1,0 0-1,0 1 0,0-1 1,0 0-1,0 0 1,0 0-1,0 0 0,0 1 1,0-1-1,0 0 1,0 0-1,0 0 0,1 0 1,-1 0-1,0 0 0,0 1 1,0-1-1,0 0 1,0 0-1,1 0 0,-24 4 522,-351 4 2381,235-9-2511,-971 0-1251,1008 2 851,74 1 0,28-1 0,6 1 0,53 3 0,315 12-165,220 13-599,-471-22 478,557 61 10,-658-66 516,37 12 0,-59-15-236,1 0 1,-1 0-1,0 0 1,1 0 0,-1 0-1,1 0 1,-1 0 0,1 0-1,-1 0 1,0 0-1,1 1 1,-1-1 0,1 0-1,-1 0 1,0 0-1,1 1 1,-1-1 0,0 0-1,1 0 1,-1 1-1,0-1 1,1 0 0,-1 1-1,0-1 1,0 0 0,1 1-1,-1-1 1,0 0-1,0 1 1,0-1 0,0 1-1,1-1 1,-1 1-1,0-1 1,0 0 0,0 1-1,0-1 1,0 1-1,0 0 1,-3 0 2,0 1 1,0-1-1,0 1 1,0-1-1,0 0 0,0-1 1,0 1-1,0 0 1,-7-1-1,-143 12-7,-106-6 0,-2898-81-1859,3073 68 1864,41 3 48,1 2 0,-55 4 0,80 1 488,0 1-1,1 0 0,-1 2 1,-26 12-1,-4 1 172,-41 15-712,39-15 0,-50 15 0,-76 10 0,150-40 0,1-1 0,-39 0 0,39-2 0,0 0 0,-43 9 0,55-7 0,-28 6 0,39-9 0,-1 1 0,0-1 0,0 0 0,0 0 0,0 0 0,1 0 0,-1 0 0,0 0 0,0 0 0,0-1 0,0 1 0,0 0 0,1-1 0,-1 0 0,-2 0 0,4 0 0,0 1 0,0-1 0,-1 1 0,1-1 0,0 1 0,0-1 0,0 1 0,0-1 0,-1 1 0,1-1 0,0 1 0,0-1 0,0 1 0,0-1 0,0 1 0,1-1 0,-1 1 0,0-1 0,0 1 0,0-1 0,0 1 0,0-1 0,1 1 0,-1-1 0,0 1 0,0-1 0,1 1 0,-1-1 0,1 0 0,11-14 0,26-21 0,2 1 0,1 2 0,74-44 0,-56 37 0,-47 33 0,244-155 0,-215 140 0,1 2 0,0 2 0,2 1 0,70-16 0,-22 16 0,98-6 0,97 9 0,-251 12 0,1349-10-956,-1077 14 865,143 13 618,-28-1-18,1270-13-496,-796-2-15,-327 15 2,-14 0 0,546-15-1365,-1038 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6T04:39:54.479"/>
    </inkml:context>
    <inkml:brush xml:id="br0">
      <inkml:brushProperty name="width" value="0.35" units="cm"/>
      <inkml:brushProperty name="height" value="0.35" units="cm"/>
      <inkml:brushProperty name="color" value="#FFFFFF"/>
    </inkml:brush>
  </inkml:definitions>
  <inkml:trace contextRef="#ctx0" brushRef="#br0">492 30 24575,'-8'0'0,"-58"-1"0,0 4 0,-75 11 0,87-8 0,-79 0 0,110-6 0,587-24-332,-123 4-115,1393 7-441,-1689 14 410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19DE-0A3B-46D2-900A-3C64AD1C7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EEB984C-F449-42F4-BF2C-38FDAC789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ED6BF7A-06BC-4166-9E8D-518AEC6D80AC}"/>
              </a:ext>
            </a:extLst>
          </p:cNvPr>
          <p:cNvSpPr>
            <a:spLocks noGrp="1"/>
          </p:cNvSpPr>
          <p:nvPr>
            <p:ph type="dt" sz="half" idx="10"/>
          </p:nvPr>
        </p:nvSpPr>
        <p:spPr/>
        <p:txBody>
          <a:bodyPr/>
          <a:lstStyle/>
          <a:p>
            <a:fld id="{07708783-D488-41C0-AF00-2306B2A42E01}" type="datetimeFigureOut">
              <a:rPr lang="en-ID" smtClean="0"/>
              <a:t>21/02/2022</a:t>
            </a:fld>
            <a:endParaRPr lang="en-ID"/>
          </a:p>
        </p:txBody>
      </p:sp>
      <p:sp>
        <p:nvSpPr>
          <p:cNvPr id="5" name="Footer Placeholder 4">
            <a:extLst>
              <a:ext uri="{FF2B5EF4-FFF2-40B4-BE49-F238E27FC236}">
                <a16:creationId xmlns:a16="http://schemas.microsoft.com/office/drawing/2014/main" id="{616C5095-4B58-4CAD-A927-4F091208AEC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C23E399-945C-4669-9A21-A80016AD2EF6}"/>
              </a:ext>
            </a:extLst>
          </p:cNvPr>
          <p:cNvSpPr>
            <a:spLocks noGrp="1"/>
          </p:cNvSpPr>
          <p:nvPr>
            <p:ph type="sldNum" sz="quarter" idx="12"/>
          </p:nvPr>
        </p:nvSpPr>
        <p:spPr/>
        <p:txBody>
          <a:bodyPr/>
          <a:lstStyle/>
          <a:p>
            <a:fld id="{D8D96513-043B-467A-9504-5693E016F739}" type="slidenum">
              <a:rPr lang="en-ID" smtClean="0"/>
              <a:t>‹#›</a:t>
            </a:fld>
            <a:endParaRPr lang="en-ID"/>
          </a:p>
        </p:txBody>
      </p:sp>
    </p:spTree>
    <p:extLst>
      <p:ext uri="{BB962C8B-B14F-4D97-AF65-F5344CB8AC3E}">
        <p14:creationId xmlns:p14="http://schemas.microsoft.com/office/powerpoint/2010/main" val="324898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A4F7-9AB9-4EB9-BDA3-09AE41EF9D90}"/>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39B94A9-AE80-4FB6-B54E-1FC55BE982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4E175D7-A8F4-49AE-AD7E-551569BE5720}"/>
              </a:ext>
            </a:extLst>
          </p:cNvPr>
          <p:cNvSpPr>
            <a:spLocks noGrp="1"/>
          </p:cNvSpPr>
          <p:nvPr>
            <p:ph type="dt" sz="half" idx="10"/>
          </p:nvPr>
        </p:nvSpPr>
        <p:spPr/>
        <p:txBody>
          <a:bodyPr/>
          <a:lstStyle/>
          <a:p>
            <a:fld id="{07708783-D488-41C0-AF00-2306B2A42E01}" type="datetimeFigureOut">
              <a:rPr lang="en-ID" smtClean="0"/>
              <a:t>21/02/2022</a:t>
            </a:fld>
            <a:endParaRPr lang="en-ID"/>
          </a:p>
        </p:txBody>
      </p:sp>
      <p:sp>
        <p:nvSpPr>
          <p:cNvPr id="5" name="Footer Placeholder 4">
            <a:extLst>
              <a:ext uri="{FF2B5EF4-FFF2-40B4-BE49-F238E27FC236}">
                <a16:creationId xmlns:a16="http://schemas.microsoft.com/office/drawing/2014/main" id="{B80E1600-F9CF-49D8-89B7-F807EC36319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B99E6FE-47E1-4B0A-B9C1-98086CB0E74B}"/>
              </a:ext>
            </a:extLst>
          </p:cNvPr>
          <p:cNvSpPr>
            <a:spLocks noGrp="1"/>
          </p:cNvSpPr>
          <p:nvPr>
            <p:ph type="sldNum" sz="quarter" idx="12"/>
          </p:nvPr>
        </p:nvSpPr>
        <p:spPr/>
        <p:txBody>
          <a:bodyPr/>
          <a:lstStyle/>
          <a:p>
            <a:fld id="{D8D96513-043B-467A-9504-5693E016F739}" type="slidenum">
              <a:rPr lang="en-ID" smtClean="0"/>
              <a:t>‹#›</a:t>
            </a:fld>
            <a:endParaRPr lang="en-ID"/>
          </a:p>
        </p:txBody>
      </p:sp>
    </p:spTree>
    <p:extLst>
      <p:ext uri="{BB962C8B-B14F-4D97-AF65-F5344CB8AC3E}">
        <p14:creationId xmlns:p14="http://schemas.microsoft.com/office/powerpoint/2010/main" val="269594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AA14EF-89B6-4349-9BC5-4BC7E9804F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E89F542-F544-43FA-9FDF-9DC261946F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1129B0E-73CC-41FC-8C3B-1A9945C6DF5B}"/>
              </a:ext>
            </a:extLst>
          </p:cNvPr>
          <p:cNvSpPr>
            <a:spLocks noGrp="1"/>
          </p:cNvSpPr>
          <p:nvPr>
            <p:ph type="dt" sz="half" idx="10"/>
          </p:nvPr>
        </p:nvSpPr>
        <p:spPr/>
        <p:txBody>
          <a:bodyPr/>
          <a:lstStyle/>
          <a:p>
            <a:fld id="{07708783-D488-41C0-AF00-2306B2A42E01}" type="datetimeFigureOut">
              <a:rPr lang="en-ID" smtClean="0"/>
              <a:t>21/02/2022</a:t>
            </a:fld>
            <a:endParaRPr lang="en-ID"/>
          </a:p>
        </p:txBody>
      </p:sp>
      <p:sp>
        <p:nvSpPr>
          <p:cNvPr id="5" name="Footer Placeholder 4">
            <a:extLst>
              <a:ext uri="{FF2B5EF4-FFF2-40B4-BE49-F238E27FC236}">
                <a16:creationId xmlns:a16="http://schemas.microsoft.com/office/drawing/2014/main" id="{FD1E921A-7EC6-4D5A-8D5C-C9210EC1C30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7BC6FE9-7C79-4273-A2CB-029AA9303DA5}"/>
              </a:ext>
            </a:extLst>
          </p:cNvPr>
          <p:cNvSpPr>
            <a:spLocks noGrp="1"/>
          </p:cNvSpPr>
          <p:nvPr>
            <p:ph type="sldNum" sz="quarter" idx="12"/>
          </p:nvPr>
        </p:nvSpPr>
        <p:spPr/>
        <p:txBody>
          <a:bodyPr/>
          <a:lstStyle/>
          <a:p>
            <a:fld id="{D8D96513-043B-467A-9504-5693E016F739}" type="slidenum">
              <a:rPr lang="en-ID" smtClean="0"/>
              <a:t>‹#›</a:t>
            </a:fld>
            <a:endParaRPr lang="en-ID"/>
          </a:p>
        </p:txBody>
      </p:sp>
    </p:spTree>
    <p:extLst>
      <p:ext uri="{BB962C8B-B14F-4D97-AF65-F5344CB8AC3E}">
        <p14:creationId xmlns:p14="http://schemas.microsoft.com/office/powerpoint/2010/main" val="536133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3" name="Date Placeholder 1"/>
          <p:cNvSpPr>
            <a:spLocks noGrp="1"/>
          </p:cNvSpPr>
          <p:nvPr>
            <p:ph type="dt" sz="half" idx="10"/>
          </p:nvPr>
        </p:nvSpPr>
        <p:spPr/>
        <p:txBody>
          <a:bodyPr/>
          <a:lstStyle>
            <a:lvl1pPr>
              <a:defRPr/>
            </a:lvl1pPr>
          </a:lstStyle>
          <a:p>
            <a:pPr>
              <a:defRPr/>
            </a:pPr>
            <a:fld id="{D94D64C8-F404-4E5A-BE57-F752C7BB2D59}" type="datetime1">
              <a:rPr lang="en-AU"/>
              <a:pPr>
                <a:defRPr/>
              </a:pPr>
              <a:t>21/02/2022</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filename</a:t>
            </a:r>
          </a:p>
        </p:txBody>
      </p:sp>
      <p:sp>
        <p:nvSpPr>
          <p:cNvPr id="6" name="Slide Number Placeholder 3"/>
          <p:cNvSpPr>
            <a:spLocks noGrp="1"/>
          </p:cNvSpPr>
          <p:nvPr>
            <p:ph type="sldNum" sz="quarter" idx="12"/>
          </p:nvPr>
        </p:nvSpPr>
        <p:spPr/>
        <p:txBody>
          <a:bodyPr/>
          <a:lstStyle>
            <a:lvl1pPr>
              <a:defRPr/>
            </a:lvl1pPr>
          </a:lstStyle>
          <a:p>
            <a:pPr>
              <a:defRPr/>
            </a:pPr>
            <a:fld id="{92C11C70-391C-4D73-9421-36F6C9260856}" type="slidenum">
              <a:rPr lang="en-US"/>
              <a:pPr>
                <a:defRPr/>
              </a:pPr>
              <a:t>‹#›</a:t>
            </a:fld>
            <a:endParaRPr lang="en-US"/>
          </a:p>
        </p:txBody>
      </p:sp>
    </p:spTree>
    <p:extLst>
      <p:ext uri="{BB962C8B-B14F-4D97-AF65-F5344CB8AC3E}">
        <p14:creationId xmlns:p14="http://schemas.microsoft.com/office/powerpoint/2010/main" val="1875748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Main 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5288B3EB-F9F7-C740-BB9A-F0CE75052D7B}"/>
              </a:ext>
            </a:extLst>
          </p:cNvPr>
          <p:cNvSpPr>
            <a:spLocks noGrp="1"/>
          </p:cNvSpPr>
          <p:nvPr>
            <p:ph type="body" sz="quarter" idx="13" hasCustomPrompt="1"/>
          </p:nvPr>
        </p:nvSpPr>
        <p:spPr>
          <a:xfrm>
            <a:off x="585788" y="2559050"/>
            <a:ext cx="10082212" cy="65246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Insert Date / Document Version</a:t>
            </a:r>
          </a:p>
        </p:txBody>
      </p:sp>
      <p:sp>
        <p:nvSpPr>
          <p:cNvPr id="2" name="Title 1">
            <a:extLst>
              <a:ext uri="{FF2B5EF4-FFF2-40B4-BE49-F238E27FC236}">
                <a16:creationId xmlns:a16="http://schemas.microsoft.com/office/drawing/2014/main" id="{6D697E39-371E-3E4F-9B2B-838C37523B1B}"/>
              </a:ext>
            </a:extLst>
          </p:cNvPr>
          <p:cNvSpPr>
            <a:spLocks noGrp="1"/>
          </p:cNvSpPr>
          <p:nvPr>
            <p:ph type="ctrTitle"/>
          </p:nvPr>
        </p:nvSpPr>
        <p:spPr>
          <a:xfrm>
            <a:off x="585833" y="1198895"/>
            <a:ext cx="10082167" cy="719707"/>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E6BC8A-8225-4646-9D45-3F467B2F0056}"/>
              </a:ext>
            </a:extLst>
          </p:cNvPr>
          <p:cNvSpPr>
            <a:spLocks noGrp="1"/>
          </p:cNvSpPr>
          <p:nvPr>
            <p:ph type="subTitle" idx="1"/>
          </p:nvPr>
        </p:nvSpPr>
        <p:spPr>
          <a:xfrm>
            <a:off x="585833" y="1949419"/>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Group 9">
            <a:extLst>
              <a:ext uri="{FF2B5EF4-FFF2-40B4-BE49-F238E27FC236}">
                <a16:creationId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algn="r"/>
              <a:r>
                <a:rPr lang="en-US" sz="1050" dirty="0">
                  <a:latin typeface="Trebuchet MS" panose="020B0603020202020204" pitchFamily="34" charset="0"/>
                </a:rPr>
                <a:t>Humanising Financial Services</a:t>
              </a:r>
            </a:p>
          </p:txBody>
        </p:sp>
      </p:grpSp>
      <p:sp>
        <p:nvSpPr>
          <p:cNvPr id="4" name="Footer Placeholder 3">
            <a:extLst>
              <a:ext uri="{FF2B5EF4-FFF2-40B4-BE49-F238E27FC236}">
                <a16:creationId xmlns:a16="http://schemas.microsoft.com/office/drawing/2014/main" id="{F08099C8-7697-9C4D-8D32-53526BB3ED8B}"/>
              </a:ext>
            </a:extLst>
          </p:cNvPr>
          <p:cNvSpPr>
            <a:spLocks noGrp="1"/>
          </p:cNvSpPr>
          <p:nvPr>
            <p:ph type="ftr" sz="quarter" idx="14"/>
          </p:nvPr>
        </p:nvSpPr>
        <p:spPr>
          <a:xfrm>
            <a:off x="6986556" y="117070"/>
            <a:ext cx="4966748" cy="360000"/>
          </a:xfrm>
        </p:spPr>
        <p:txBody>
          <a:bodyPr anchor="b" anchorCtr="0"/>
          <a:lstStyle>
            <a:lvl1pPr>
              <a:defRPr sz="1200">
                <a:solidFill>
                  <a:schemeClr val="tx1">
                    <a:lumMod val="95000"/>
                    <a:lumOff val="5000"/>
                  </a:schemeClr>
                </a:solidFill>
              </a:defRPr>
            </a:lvl1pPr>
          </a:lstStyle>
          <a:p>
            <a:r>
              <a:rPr lang="en-US" b="1" dirty="0"/>
              <a:t>Choose one: Highly Confidential / Confidential / Restricted / Public</a:t>
            </a:r>
            <a:endParaRPr lang="en-US" dirty="0"/>
          </a:p>
        </p:txBody>
      </p:sp>
      <p:sp>
        <p:nvSpPr>
          <p:cNvPr id="5" name="Slide Number Placeholder 4">
            <a:extLst>
              <a:ext uri="{FF2B5EF4-FFF2-40B4-BE49-F238E27FC236}">
                <a16:creationId xmlns:a16="http://schemas.microsoft.com/office/drawing/2014/main" id="{761F157F-E773-9E40-95D1-79F17798E5A0}"/>
              </a:ext>
            </a:extLst>
          </p:cNvPr>
          <p:cNvSpPr>
            <a:spLocks noGrp="1"/>
          </p:cNvSpPr>
          <p:nvPr>
            <p:ph type="sldNum" sz="quarter" idx="15"/>
          </p:nvPr>
        </p:nvSpPr>
        <p:spPr/>
        <p:txBody>
          <a:bodyPr/>
          <a:lstStyle/>
          <a:p>
            <a:fld id="{7C03E8FC-7EBD-BF42-9ED4-90D4B1E23A24}" type="slidenum">
              <a:rPr lang="en-US" smtClean="0"/>
              <a:pPr/>
              <a:t>‹#›</a:t>
            </a:fld>
            <a:endParaRPr lang="en-US" dirty="0"/>
          </a:p>
        </p:txBody>
      </p:sp>
      <p:sp>
        <p:nvSpPr>
          <p:cNvPr id="13" name="Rectangle 12"/>
          <p:cNvSpPr/>
          <p:nvPr userDrawn="1"/>
        </p:nvSpPr>
        <p:spPr>
          <a:xfrm>
            <a:off x="6986556" y="507887"/>
            <a:ext cx="5021766" cy="523220"/>
          </a:xfrm>
          <a:prstGeom prst="rect">
            <a:avLst/>
          </a:prstGeom>
        </p:spPr>
        <p:txBody>
          <a:bodyPr wrap="square">
            <a:spAutoFit/>
          </a:bodyPr>
          <a:lstStyle/>
          <a:p>
            <a:pPr algn="just"/>
            <a:r>
              <a:rPr lang="en-MY" sz="700" i="1" dirty="0"/>
              <a:t>Disclaimer: The contents of this document/information remain the intellectual property of Maybank and no part of this is to be reproduced or transmitted in any form or by any means, including electronically, photocopying, recording or in any information storage and retrieval system without the permission in writing from Maybank. The contents of this document/information are confidential and its circulation and use are restricted.</a:t>
            </a:r>
          </a:p>
        </p:txBody>
      </p:sp>
    </p:spTree>
    <p:extLst>
      <p:ext uri="{BB962C8B-B14F-4D97-AF65-F5344CB8AC3E}">
        <p14:creationId xmlns:p14="http://schemas.microsoft.com/office/powerpoint/2010/main" val="4063965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ontent with Caption">
    <p:spTree>
      <p:nvGrpSpPr>
        <p:cNvPr id="1" name=""/>
        <p:cNvGrpSpPr/>
        <p:nvPr/>
      </p:nvGrpSpPr>
      <p:grpSpPr>
        <a:xfrm>
          <a:off x="0" y="0"/>
          <a:ext cx="0" cy="0"/>
          <a:chOff x="0" y="0"/>
          <a:chExt cx="0" cy="0"/>
        </a:xfrm>
      </p:grpSpPr>
      <p:sp>
        <p:nvSpPr>
          <p:cNvPr id="13" name="Text Placeholder 3"/>
          <p:cNvSpPr>
            <a:spLocks noGrp="1"/>
          </p:cNvSpPr>
          <p:nvPr>
            <p:ph type="body" sz="half" idx="2"/>
          </p:nvPr>
        </p:nvSpPr>
        <p:spPr>
          <a:xfrm>
            <a:off x="436491" y="1407188"/>
            <a:ext cx="11368160" cy="46142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edit Master text styles</a:t>
            </a:r>
          </a:p>
        </p:txBody>
      </p:sp>
      <p:sp>
        <p:nvSpPr>
          <p:cNvPr id="5" name="Date Placeholder 3"/>
          <p:cNvSpPr>
            <a:spLocks noGrp="1"/>
          </p:cNvSpPr>
          <p:nvPr>
            <p:ph type="dt" sz="half" idx="10"/>
          </p:nvPr>
        </p:nvSpPr>
        <p:spPr>
          <a:xfrm>
            <a:off x="732368" y="6537325"/>
            <a:ext cx="1339851" cy="184150"/>
          </a:xfrm>
          <a:prstGeom prst="rect">
            <a:avLst/>
          </a:prstGeom>
        </p:spPr>
        <p:txBody>
          <a:bodyPr/>
          <a:lstStyle>
            <a:lvl1pPr>
              <a:defRPr/>
            </a:lvl1pPr>
          </a:lstStyle>
          <a:p>
            <a:pPr>
              <a:defRPr/>
            </a:pPr>
            <a:fld id="{B521CD41-34ED-4F37-8648-804826B87367}" type="datetime1">
              <a:rPr lang="en-AU" smtClean="0">
                <a:solidFill>
                  <a:srgbClr val="000000"/>
                </a:solidFill>
              </a:rPr>
              <a:pPr>
                <a:defRPr/>
              </a:pPr>
              <a:t>21/02/2022</a:t>
            </a:fld>
            <a:endParaRPr lang="en-US">
              <a:solidFill>
                <a:srgbClr val="000000"/>
              </a:solidFill>
            </a:endParaRPr>
          </a:p>
        </p:txBody>
      </p:sp>
      <p:sp>
        <p:nvSpPr>
          <p:cNvPr id="6" name="Footer Placeholder 4"/>
          <p:cNvSpPr>
            <a:spLocks noGrp="1"/>
          </p:cNvSpPr>
          <p:nvPr>
            <p:ph type="ftr" sz="quarter" idx="11"/>
          </p:nvPr>
        </p:nvSpPr>
        <p:spPr>
          <a:xfrm>
            <a:off x="764117" y="6478588"/>
            <a:ext cx="5094816" cy="303212"/>
          </a:xfrm>
          <a:prstGeom prst="rect">
            <a:avLst/>
          </a:prstGeom>
        </p:spPr>
        <p:txBody>
          <a:bodyPr/>
          <a:lstStyle>
            <a:lvl1pPr>
              <a:defRPr>
                <a:latin typeface="Arial" pitchFamily="34" charset="0"/>
                <a:cs typeface="Arial" pitchFamily="34" charset="0"/>
              </a:defRPr>
            </a:lvl1p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fld id="{9F2B2346-F70E-445E-B5D7-9D26D3EF76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11825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134478"/>
      </p:ext>
    </p:extLst>
  </p:cSld>
  <p:clrMapOvr>
    <a:masterClrMapping/>
  </p:clrMapOvr>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7E39-371E-3E4F-9B2B-838C37523B1B}"/>
              </a:ext>
            </a:extLst>
          </p:cNvPr>
          <p:cNvSpPr>
            <a:spLocks noGrp="1"/>
          </p:cNvSpPr>
          <p:nvPr>
            <p:ph type="ctrTitle"/>
          </p:nvPr>
        </p:nvSpPr>
        <p:spPr>
          <a:xfrm>
            <a:off x="585833" y="2157326"/>
            <a:ext cx="10082167" cy="719707"/>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E6BC8A-8225-4646-9D45-3F467B2F0056}"/>
              </a:ext>
            </a:extLst>
          </p:cNvPr>
          <p:cNvSpPr>
            <a:spLocks noGrp="1"/>
          </p:cNvSpPr>
          <p:nvPr>
            <p:ph type="subTitle" idx="1"/>
          </p:nvPr>
        </p:nvSpPr>
        <p:spPr>
          <a:xfrm>
            <a:off x="585833" y="2877504"/>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Group 9">
            <a:extLst>
              <a:ext uri="{FF2B5EF4-FFF2-40B4-BE49-F238E27FC236}">
                <a16:creationId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algn="r"/>
              <a:r>
                <a:rPr lang="en-US" sz="1050" dirty="0">
                  <a:latin typeface="Trebuchet MS" panose="020B0603020202020204" pitchFamily="34" charset="0"/>
                </a:rPr>
                <a:t>Humanising Financial Services</a:t>
              </a:r>
            </a:p>
          </p:txBody>
        </p:sp>
      </p:grpSp>
    </p:spTree>
    <p:extLst>
      <p:ext uri="{BB962C8B-B14F-4D97-AF65-F5344CB8AC3E}">
        <p14:creationId xmlns:p14="http://schemas.microsoft.com/office/powerpoint/2010/main" val="237467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1DAE-6B11-484D-878F-F291D9EB238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1ABFF83-BCE6-4070-B003-D5BE03FD92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A6C9A90-D85C-41D2-B80A-E1AFE781E4B7}"/>
              </a:ext>
            </a:extLst>
          </p:cNvPr>
          <p:cNvSpPr>
            <a:spLocks noGrp="1"/>
          </p:cNvSpPr>
          <p:nvPr>
            <p:ph type="dt" sz="half" idx="10"/>
          </p:nvPr>
        </p:nvSpPr>
        <p:spPr/>
        <p:txBody>
          <a:bodyPr/>
          <a:lstStyle/>
          <a:p>
            <a:fld id="{07708783-D488-41C0-AF00-2306B2A42E01}" type="datetimeFigureOut">
              <a:rPr lang="en-ID" smtClean="0"/>
              <a:t>21/02/2022</a:t>
            </a:fld>
            <a:endParaRPr lang="en-ID"/>
          </a:p>
        </p:txBody>
      </p:sp>
      <p:sp>
        <p:nvSpPr>
          <p:cNvPr id="5" name="Footer Placeholder 4">
            <a:extLst>
              <a:ext uri="{FF2B5EF4-FFF2-40B4-BE49-F238E27FC236}">
                <a16:creationId xmlns:a16="http://schemas.microsoft.com/office/drawing/2014/main" id="{810832BC-04E1-4779-A223-F13FB843D05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78EF145-F524-4780-A213-A05D2136B835}"/>
              </a:ext>
            </a:extLst>
          </p:cNvPr>
          <p:cNvSpPr>
            <a:spLocks noGrp="1"/>
          </p:cNvSpPr>
          <p:nvPr>
            <p:ph type="sldNum" sz="quarter" idx="12"/>
          </p:nvPr>
        </p:nvSpPr>
        <p:spPr/>
        <p:txBody>
          <a:bodyPr/>
          <a:lstStyle/>
          <a:p>
            <a:fld id="{D8D96513-043B-467A-9504-5693E016F739}" type="slidenum">
              <a:rPr lang="en-ID" smtClean="0"/>
              <a:t>‹#›</a:t>
            </a:fld>
            <a:endParaRPr lang="en-ID"/>
          </a:p>
        </p:txBody>
      </p:sp>
    </p:spTree>
    <p:extLst>
      <p:ext uri="{BB962C8B-B14F-4D97-AF65-F5344CB8AC3E}">
        <p14:creationId xmlns:p14="http://schemas.microsoft.com/office/powerpoint/2010/main" val="1659208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2436-1179-49B5-9F6B-D9A815D014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BFAC6E8-9C31-469A-9119-38060F379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32E1-E131-4B6B-8035-E261099A1ACA}"/>
              </a:ext>
            </a:extLst>
          </p:cNvPr>
          <p:cNvSpPr>
            <a:spLocks noGrp="1"/>
          </p:cNvSpPr>
          <p:nvPr>
            <p:ph type="dt" sz="half" idx="10"/>
          </p:nvPr>
        </p:nvSpPr>
        <p:spPr/>
        <p:txBody>
          <a:bodyPr/>
          <a:lstStyle/>
          <a:p>
            <a:fld id="{07708783-D488-41C0-AF00-2306B2A42E01}" type="datetimeFigureOut">
              <a:rPr lang="en-ID" smtClean="0"/>
              <a:t>21/02/2022</a:t>
            </a:fld>
            <a:endParaRPr lang="en-ID"/>
          </a:p>
        </p:txBody>
      </p:sp>
      <p:sp>
        <p:nvSpPr>
          <p:cNvPr id="5" name="Footer Placeholder 4">
            <a:extLst>
              <a:ext uri="{FF2B5EF4-FFF2-40B4-BE49-F238E27FC236}">
                <a16:creationId xmlns:a16="http://schemas.microsoft.com/office/drawing/2014/main" id="{62C9D989-6A38-4C63-B421-78D50E7FB97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C606D1C-4BF6-4403-855A-6075A0007E7C}"/>
              </a:ext>
            </a:extLst>
          </p:cNvPr>
          <p:cNvSpPr>
            <a:spLocks noGrp="1"/>
          </p:cNvSpPr>
          <p:nvPr>
            <p:ph type="sldNum" sz="quarter" idx="12"/>
          </p:nvPr>
        </p:nvSpPr>
        <p:spPr/>
        <p:txBody>
          <a:bodyPr/>
          <a:lstStyle/>
          <a:p>
            <a:fld id="{D8D96513-043B-467A-9504-5693E016F739}" type="slidenum">
              <a:rPr lang="en-ID" smtClean="0"/>
              <a:t>‹#›</a:t>
            </a:fld>
            <a:endParaRPr lang="en-ID"/>
          </a:p>
        </p:txBody>
      </p:sp>
    </p:spTree>
    <p:extLst>
      <p:ext uri="{BB962C8B-B14F-4D97-AF65-F5344CB8AC3E}">
        <p14:creationId xmlns:p14="http://schemas.microsoft.com/office/powerpoint/2010/main" val="1712574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E280C-0715-47BB-81E3-3BBEE590649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8FDF28B-509F-40F6-9F77-232BC5B5ED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E7052E1E-362B-40B5-9A11-1E6C9559BB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6AB3E336-49C1-4B3D-9980-502C16BED162}"/>
              </a:ext>
            </a:extLst>
          </p:cNvPr>
          <p:cNvSpPr>
            <a:spLocks noGrp="1"/>
          </p:cNvSpPr>
          <p:nvPr>
            <p:ph type="dt" sz="half" idx="10"/>
          </p:nvPr>
        </p:nvSpPr>
        <p:spPr/>
        <p:txBody>
          <a:bodyPr/>
          <a:lstStyle/>
          <a:p>
            <a:fld id="{07708783-D488-41C0-AF00-2306B2A42E01}" type="datetimeFigureOut">
              <a:rPr lang="en-ID" smtClean="0"/>
              <a:t>21/02/2022</a:t>
            </a:fld>
            <a:endParaRPr lang="en-ID"/>
          </a:p>
        </p:txBody>
      </p:sp>
      <p:sp>
        <p:nvSpPr>
          <p:cNvPr id="6" name="Footer Placeholder 5">
            <a:extLst>
              <a:ext uri="{FF2B5EF4-FFF2-40B4-BE49-F238E27FC236}">
                <a16:creationId xmlns:a16="http://schemas.microsoft.com/office/drawing/2014/main" id="{4B2AD24F-476A-45D0-AAB7-2648AA97784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523A959-3B4E-457D-97F2-6CE4168D8C92}"/>
              </a:ext>
            </a:extLst>
          </p:cNvPr>
          <p:cNvSpPr>
            <a:spLocks noGrp="1"/>
          </p:cNvSpPr>
          <p:nvPr>
            <p:ph type="sldNum" sz="quarter" idx="12"/>
          </p:nvPr>
        </p:nvSpPr>
        <p:spPr/>
        <p:txBody>
          <a:bodyPr/>
          <a:lstStyle/>
          <a:p>
            <a:fld id="{D8D96513-043B-467A-9504-5693E016F739}" type="slidenum">
              <a:rPr lang="en-ID" smtClean="0"/>
              <a:t>‹#›</a:t>
            </a:fld>
            <a:endParaRPr lang="en-ID"/>
          </a:p>
        </p:txBody>
      </p:sp>
    </p:spTree>
    <p:extLst>
      <p:ext uri="{BB962C8B-B14F-4D97-AF65-F5344CB8AC3E}">
        <p14:creationId xmlns:p14="http://schemas.microsoft.com/office/powerpoint/2010/main" val="3723780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A264-AC92-46E9-A9DC-78EDF4EA2D3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66ECC8B-1287-4EB1-A72A-11C8F65F6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0FC2B7-212C-443C-A281-7C778DFF8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CBEA58EE-4C11-46F0-BB04-59B9146C61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1FB0D6-B8DB-4406-AE22-D4244E21F3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B5000BC5-3963-47CC-AB88-789E5AD412EC}"/>
              </a:ext>
            </a:extLst>
          </p:cNvPr>
          <p:cNvSpPr>
            <a:spLocks noGrp="1"/>
          </p:cNvSpPr>
          <p:nvPr>
            <p:ph type="dt" sz="half" idx="10"/>
          </p:nvPr>
        </p:nvSpPr>
        <p:spPr/>
        <p:txBody>
          <a:bodyPr/>
          <a:lstStyle/>
          <a:p>
            <a:fld id="{07708783-D488-41C0-AF00-2306B2A42E01}" type="datetimeFigureOut">
              <a:rPr lang="en-ID" smtClean="0"/>
              <a:t>21/02/2022</a:t>
            </a:fld>
            <a:endParaRPr lang="en-ID"/>
          </a:p>
        </p:txBody>
      </p:sp>
      <p:sp>
        <p:nvSpPr>
          <p:cNvPr id="8" name="Footer Placeholder 7">
            <a:extLst>
              <a:ext uri="{FF2B5EF4-FFF2-40B4-BE49-F238E27FC236}">
                <a16:creationId xmlns:a16="http://schemas.microsoft.com/office/drawing/2014/main" id="{C8A3E0F4-DA9F-46DF-9C25-43222D0CEF15}"/>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0B395D3-DB04-4B78-8806-3BC0A1B30EB6}"/>
              </a:ext>
            </a:extLst>
          </p:cNvPr>
          <p:cNvSpPr>
            <a:spLocks noGrp="1"/>
          </p:cNvSpPr>
          <p:nvPr>
            <p:ph type="sldNum" sz="quarter" idx="12"/>
          </p:nvPr>
        </p:nvSpPr>
        <p:spPr/>
        <p:txBody>
          <a:bodyPr/>
          <a:lstStyle/>
          <a:p>
            <a:fld id="{D8D96513-043B-467A-9504-5693E016F739}" type="slidenum">
              <a:rPr lang="en-ID" smtClean="0"/>
              <a:t>‹#›</a:t>
            </a:fld>
            <a:endParaRPr lang="en-ID"/>
          </a:p>
        </p:txBody>
      </p:sp>
    </p:spTree>
    <p:extLst>
      <p:ext uri="{BB962C8B-B14F-4D97-AF65-F5344CB8AC3E}">
        <p14:creationId xmlns:p14="http://schemas.microsoft.com/office/powerpoint/2010/main" val="68220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5D2D-9456-4F17-92F6-3E42ACFC1051}"/>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4B33E152-43CC-4A25-8A43-A7F56A8AD73A}"/>
              </a:ext>
            </a:extLst>
          </p:cNvPr>
          <p:cNvSpPr>
            <a:spLocks noGrp="1"/>
          </p:cNvSpPr>
          <p:nvPr>
            <p:ph type="dt" sz="half" idx="10"/>
          </p:nvPr>
        </p:nvSpPr>
        <p:spPr/>
        <p:txBody>
          <a:bodyPr/>
          <a:lstStyle/>
          <a:p>
            <a:fld id="{07708783-D488-41C0-AF00-2306B2A42E01}" type="datetimeFigureOut">
              <a:rPr lang="en-ID" smtClean="0"/>
              <a:t>21/02/2022</a:t>
            </a:fld>
            <a:endParaRPr lang="en-ID"/>
          </a:p>
        </p:txBody>
      </p:sp>
      <p:sp>
        <p:nvSpPr>
          <p:cNvPr id="4" name="Footer Placeholder 3">
            <a:extLst>
              <a:ext uri="{FF2B5EF4-FFF2-40B4-BE49-F238E27FC236}">
                <a16:creationId xmlns:a16="http://schemas.microsoft.com/office/drawing/2014/main" id="{6CCDB6B9-1099-406E-8B48-DA501EC4B57D}"/>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A7D3D01-21EC-4E9D-A261-72F6DEA7DE07}"/>
              </a:ext>
            </a:extLst>
          </p:cNvPr>
          <p:cNvSpPr>
            <a:spLocks noGrp="1"/>
          </p:cNvSpPr>
          <p:nvPr>
            <p:ph type="sldNum" sz="quarter" idx="12"/>
          </p:nvPr>
        </p:nvSpPr>
        <p:spPr/>
        <p:txBody>
          <a:bodyPr/>
          <a:lstStyle/>
          <a:p>
            <a:fld id="{D8D96513-043B-467A-9504-5693E016F739}" type="slidenum">
              <a:rPr lang="en-ID" smtClean="0"/>
              <a:t>‹#›</a:t>
            </a:fld>
            <a:endParaRPr lang="en-ID"/>
          </a:p>
        </p:txBody>
      </p:sp>
    </p:spTree>
    <p:extLst>
      <p:ext uri="{BB962C8B-B14F-4D97-AF65-F5344CB8AC3E}">
        <p14:creationId xmlns:p14="http://schemas.microsoft.com/office/powerpoint/2010/main" val="171385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1A8CB4-AC69-4A8A-B0A4-891299CF9725}"/>
              </a:ext>
            </a:extLst>
          </p:cNvPr>
          <p:cNvSpPr>
            <a:spLocks noGrp="1"/>
          </p:cNvSpPr>
          <p:nvPr>
            <p:ph type="dt" sz="half" idx="10"/>
          </p:nvPr>
        </p:nvSpPr>
        <p:spPr/>
        <p:txBody>
          <a:bodyPr/>
          <a:lstStyle/>
          <a:p>
            <a:fld id="{07708783-D488-41C0-AF00-2306B2A42E01}" type="datetimeFigureOut">
              <a:rPr lang="en-ID" smtClean="0"/>
              <a:t>21/02/2022</a:t>
            </a:fld>
            <a:endParaRPr lang="en-ID"/>
          </a:p>
        </p:txBody>
      </p:sp>
      <p:sp>
        <p:nvSpPr>
          <p:cNvPr id="3" name="Footer Placeholder 2">
            <a:extLst>
              <a:ext uri="{FF2B5EF4-FFF2-40B4-BE49-F238E27FC236}">
                <a16:creationId xmlns:a16="http://schemas.microsoft.com/office/drawing/2014/main" id="{55EAAA63-D8BA-4383-BE37-E5797AADB6D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C6B7DAE-0614-4D15-801F-6F3D16B4A1BC}"/>
              </a:ext>
            </a:extLst>
          </p:cNvPr>
          <p:cNvSpPr>
            <a:spLocks noGrp="1"/>
          </p:cNvSpPr>
          <p:nvPr>
            <p:ph type="sldNum" sz="quarter" idx="12"/>
          </p:nvPr>
        </p:nvSpPr>
        <p:spPr/>
        <p:txBody>
          <a:bodyPr/>
          <a:lstStyle/>
          <a:p>
            <a:fld id="{D8D96513-043B-467A-9504-5693E016F739}" type="slidenum">
              <a:rPr lang="en-ID" smtClean="0"/>
              <a:t>‹#›</a:t>
            </a:fld>
            <a:endParaRPr lang="en-ID"/>
          </a:p>
        </p:txBody>
      </p:sp>
    </p:spTree>
    <p:extLst>
      <p:ext uri="{BB962C8B-B14F-4D97-AF65-F5344CB8AC3E}">
        <p14:creationId xmlns:p14="http://schemas.microsoft.com/office/powerpoint/2010/main" val="403656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740D-11CE-4607-BCF7-EF1AEBC03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81186689-5387-4687-B53A-8C19FFF541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5A21AA95-3E36-40CE-9FB7-B6C2D5581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FFB35-60BD-4827-AA92-CC1795C8D98C}"/>
              </a:ext>
            </a:extLst>
          </p:cNvPr>
          <p:cNvSpPr>
            <a:spLocks noGrp="1"/>
          </p:cNvSpPr>
          <p:nvPr>
            <p:ph type="dt" sz="half" idx="10"/>
          </p:nvPr>
        </p:nvSpPr>
        <p:spPr/>
        <p:txBody>
          <a:bodyPr/>
          <a:lstStyle/>
          <a:p>
            <a:fld id="{07708783-D488-41C0-AF00-2306B2A42E01}" type="datetimeFigureOut">
              <a:rPr lang="en-ID" smtClean="0"/>
              <a:t>21/02/2022</a:t>
            </a:fld>
            <a:endParaRPr lang="en-ID"/>
          </a:p>
        </p:txBody>
      </p:sp>
      <p:sp>
        <p:nvSpPr>
          <p:cNvPr id="6" name="Footer Placeholder 5">
            <a:extLst>
              <a:ext uri="{FF2B5EF4-FFF2-40B4-BE49-F238E27FC236}">
                <a16:creationId xmlns:a16="http://schemas.microsoft.com/office/drawing/2014/main" id="{D52B5ED4-8E42-40B5-ADA7-9351D61FFDD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37F2FA8-0747-4E1B-A5F5-08AB909B49C7}"/>
              </a:ext>
            </a:extLst>
          </p:cNvPr>
          <p:cNvSpPr>
            <a:spLocks noGrp="1"/>
          </p:cNvSpPr>
          <p:nvPr>
            <p:ph type="sldNum" sz="quarter" idx="12"/>
          </p:nvPr>
        </p:nvSpPr>
        <p:spPr/>
        <p:txBody>
          <a:bodyPr/>
          <a:lstStyle/>
          <a:p>
            <a:fld id="{D8D96513-043B-467A-9504-5693E016F739}" type="slidenum">
              <a:rPr lang="en-ID" smtClean="0"/>
              <a:t>‹#›</a:t>
            </a:fld>
            <a:endParaRPr lang="en-ID"/>
          </a:p>
        </p:txBody>
      </p:sp>
    </p:spTree>
    <p:extLst>
      <p:ext uri="{BB962C8B-B14F-4D97-AF65-F5344CB8AC3E}">
        <p14:creationId xmlns:p14="http://schemas.microsoft.com/office/powerpoint/2010/main" val="108023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24C6-DB12-4659-8B0B-06B9223FF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439A0636-0E8D-4D15-B811-0B1951D1E4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F0E3BB10-AEED-4234-9C31-F57F02365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DE685-770B-4C66-9975-5512EFE9D2CF}"/>
              </a:ext>
            </a:extLst>
          </p:cNvPr>
          <p:cNvSpPr>
            <a:spLocks noGrp="1"/>
          </p:cNvSpPr>
          <p:nvPr>
            <p:ph type="dt" sz="half" idx="10"/>
          </p:nvPr>
        </p:nvSpPr>
        <p:spPr/>
        <p:txBody>
          <a:bodyPr/>
          <a:lstStyle/>
          <a:p>
            <a:fld id="{07708783-D488-41C0-AF00-2306B2A42E01}" type="datetimeFigureOut">
              <a:rPr lang="en-ID" smtClean="0"/>
              <a:t>21/02/2022</a:t>
            </a:fld>
            <a:endParaRPr lang="en-ID"/>
          </a:p>
        </p:txBody>
      </p:sp>
      <p:sp>
        <p:nvSpPr>
          <p:cNvPr id="6" name="Footer Placeholder 5">
            <a:extLst>
              <a:ext uri="{FF2B5EF4-FFF2-40B4-BE49-F238E27FC236}">
                <a16:creationId xmlns:a16="http://schemas.microsoft.com/office/drawing/2014/main" id="{C0CC1022-CA7B-45D1-9334-FECAB971788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105B899-D6D4-430D-BD22-FA7CE5A6E41A}"/>
              </a:ext>
            </a:extLst>
          </p:cNvPr>
          <p:cNvSpPr>
            <a:spLocks noGrp="1"/>
          </p:cNvSpPr>
          <p:nvPr>
            <p:ph type="sldNum" sz="quarter" idx="12"/>
          </p:nvPr>
        </p:nvSpPr>
        <p:spPr/>
        <p:txBody>
          <a:bodyPr/>
          <a:lstStyle/>
          <a:p>
            <a:fld id="{D8D96513-043B-467A-9504-5693E016F739}" type="slidenum">
              <a:rPr lang="en-ID" smtClean="0"/>
              <a:t>‹#›</a:t>
            </a:fld>
            <a:endParaRPr lang="en-ID"/>
          </a:p>
        </p:txBody>
      </p:sp>
    </p:spTree>
    <p:extLst>
      <p:ext uri="{BB962C8B-B14F-4D97-AF65-F5344CB8AC3E}">
        <p14:creationId xmlns:p14="http://schemas.microsoft.com/office/powerpoint/2010/main" val="1080222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0F403-ED1F-4334-B58C-2CFADD7EE7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F59F778-A1B4-4ECF-B006-E38A8E30DF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CE14A21-5ED9-46A0-9B3C-B178F826A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08783-D488-41C0-AF00-2306B2A42E01}" type="datetimeFigureOut">
              <a:rPr lang="en-ID" smtClean="0"/>
              <a:t>21/02/2022</a:t>
            </a:fld>
            <a:endParaRPr lang="en-ID"/>
          </a:p>
        </p:txBody>
      </p:sp>
      <p:sp>
        <p:nvSpPr>
          <p:cNvPr id="5" name="Footer Placeholder 4">
            <a:extLst>
              <a:ext uri="{FF2B5EF4-FFF2-40B4-BE49-F238E27FC236}">
                <a16:creationId xmlns:a16="http://schemas.microsoft.com/office/drawing/2014/main" id="{27511213-D2A2-446A-BE28-071683F22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C9001AD7-F819-48CC-917D-DC9A43D4C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96513-043B-467A-9504-5693E016F739}" type="slidenum">
              <a:rPr lang="en-ID" smtClean="0"/>
              <a:t>‹#›</a:t>
            </a:fld>
            <a:endParaRPr lang="en-ID"/>
          </a:p>
        </p:txBody>
      </p:sp>
    </p:spTree>
    <p:extLst>
      <p:ext uri="{BB962C8B-B14F-4D97-AF65-F5344CB8AC3E}">
        <p14:creationId xmlns:p14="http://schemas.microsoft.com/office/powerpoint/2010/main" val="654139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13.xml"/><Relationship Id="rId6" Type="http://schemas.openxmlformats.org/officeDocument/2006/relationships/customXml" Target="../ink/ink3.xml"/><Relationship Id="rId5" Type="http://schemas.openxmlformats.org/officeDocument/2006/relationships/image" Target="../media/image8.png"/><Relationship Id="rId4" Type="http://schemas.openxmlformats.org/officeDocument/2006/relationships/customXml" Target="../ink/ink2.xml"/><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18" Type="http://schemas.openxmlformats.org/officeDocument/2006/relationships/image" Target="../media/image34.svg"/><Relationship Id="rId3" Type="http://schemas.openxmlformats.org/officeDocument/2006/relationships/diagramLayout" Target="../diagrams/layout2.xml"/><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3.png"/><Relationship Id="rId2" Type="http://schemas.openxmlformats.org/officeDocument/2006/relationships/diagramData" Target="../diagrams/data2.xml"/><Relationship Id="rId16" Type="http://schemas.openxmlformats.org/officeDocument/2006/relationships/image" Target="../media/image14.jpeg"/><Relationship Id="rId1" Type="http://schemas.openxmlformats.org/officeDocument/2006/relationships/slideLayout" Target="../slideLayouts/slideLayout12.xml"/><Relationship Id="rId6" Type="http://schemas.microsoft.com/office/2007/relationships/diagramDrawing" Target="../diagrams/drawing2.xml"/><Relationship Id="rId11" Type="http://schemas.openxmlformats.org/officeDocument/2006/relationships/image" Target="../media/image28.png"/><Relationship Id="rId5" Type="http://schemas.openxmlformats.org/officeDocument/2006/relationships/diagramColors" Target="../diagrams/colors2.xml"/><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diagramQuickStyle" Target="../diagrams/quickStyle2.xml"/><Relationship Id="rId9" Type="http://schemas.openxmlformats.org/officeDocument/2006/relationships/image" Target="../media/image26.svg"/><Relationship Id="rId1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3.xml"/><Relationship Id="rId7" Type="http://schemas.openxmlformats.org/officeDocument/2006/relationships/image" Target="../media/image36.PN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4.xml"/><Relationship Id="rId7" Type="http://schemas.openxmlformats.org/officeDocument/2006/relationships/image" Target="../media/image37.PNG"/><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5.xml"/><Relationship Id="rId7" Type="http://schemas.openxmlformats.org/officeDocument/2006/relationships/image" Target="../media/image38.PNG"/><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6.xml"/><Relationship Id="rId7" Type="http://schemas.openxmlformats.org/officeDocument/2006/relationships/image" Target="../media/image39.PNG"/><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7.xml"/><Relationship Id="rId7" Type="http://schemas.openxmlformats.org/officeDocument/2006/relationships/image" Target="../media/image40.PNG"/><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8.xml"/><Relationship Id="rId7" Type="http://schemas.openxmlformats.org/officeDocument/2006/relationships/image" Target="../media/image41.PNG"/><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9.xml"/><Relationship Id="rId7" Type="http://schemas.openxmlformats.org/officeDocument/2006/relationships/image" Target="../media/image42.PNG"/><Relationship Id="rId2" Type="http://schemas.openxmlformats.org/officeDocument/2006/relationships/diagramData" Target="../diagrams/data9.xml"/><Relationship Id="rId1" Type="http://schemas.openxmlformats.org/officeDocument/2006/relationships/slideLayout" Target="../slideLayouts/slideLayout1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Layout" Target="../diagrams/layout10.xml"/><Relationship Id="rId7" Type="http://schemas.openxmlformats.org/officeDocument/2006/relationships/image" Target="../media/image43.PNG"/><Relationship Id="rId2" Type="http://schemas.openxmlformats.org/officeDocument/2006/relationships/diagramData" Target="../diagrams/data10.xml"/><Relationship Id="rId1" Type="http://schemas.openxmlformats.org/officeDocument/2006/relationships/slideLayout" Target="../slideLayouts/slideLayout1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14.jpe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Layout" Target="../diagrams/layout11.xml"/><Relationship Id="rId7" Type="http://schemas.openxmlformats.org/officeDocument/2006/relationships/image" Target="../media/image14.jpeg"/><Relationship Id="rId2" Type="http://schemas.openxmlformats.org/officeDocument/2006/relationships/diagramData" Target="../diagrams/data11.xml"/><Relationship Id="rId1" Type="http://schemas.openxmlformats.org/officeDocument/2006/relationships/slideLayout" Target="../slideLayouts/slideLayout1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jpeg"/></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Layout" Target="../diagrams/layout12.xml"/><Relationship Id="rId7" Type="http://schemas.openxmlformats.org/officeDocument/2006/relationships/image" Target="../media/image14.jpeg"/><Relationship Id="rId2" Type="http://schemas.openxmlformats.org/officeDocument/2006/relationships/diagramData" Target="../diagrams/data12.xml"/><Relationship Id="rId1" Type="http://schemas.openxmlformats.org/officeDocument/2006/relationships/slideLayout" Target="../slideLayouts/slideLayout1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Layout" Target="../diagrams/layout13.xml"/><Relationship Id="rId7" Type="http://schemas.openxmlformats.org/officeDocument/2006/relationships/image" Target="../media/image14.jpeg"/><Relationship Id="rId2" Type="http://schemas.openxmlformats.org/officeDocument/2006/relationships/diagramData" Target="../diagrams/data13.xml"/><Relationship Id="rId1" Type="http://schemas.openxmlformats.org/officeDocument/2006/relationships/slideLayout" Target="../slideLayouts/slideLayout1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Layout" Target="../diagrams/layout14.xml"/><Relationship Id="rId7" Type="http://schemas.openxmlformats.org/officeDocument/2006/relationships/image" Target="../media/image14.jpeg"/><Relationship Id="rId2" Type="http://schemas.openxmlformats.org/officeDocument/2006/relationships/diagramData" Target="../diagrams/data14.xml"/><Relationship Id="rId1" Type="http://schemas.openxmlformats.org/officeDocument/2006/relationships/slideLayout" Target="../slideLayouts/slideLayout1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image" Target="../media/image51.PNG"/></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4.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7C03E8FC-7EBD-BF42-9ED4-90D4B1E23A24}" type="slidenum">
              <a:rPr lang="en-US" smtClean="0"/>
              <a:pPr/>
              <a:t>1</a:t>
            </a:fld>
            <a:endParaRPr lang="en-US" dirty="0"/>
          </a:p>
        </p:txBody>
      </p:sp>
      <p:sp>
        <p:nvSpPr>
          <p:cNvPr id="6" name="Rectangle 5"/>
          <p:cNvSpPr/>
          <p:nvPr/>
        </p:nvSpPr>
        <p:spPr>
          <a:xfrm>
            <a:off x="1999092" y="1603583"/>
            <a:ext cx="7983108" cy="1200329"/>
          </a:xfrm>
          <a:prstGeom prst="rect">
            <a:avLst/>
          </a:prstGeom>
        </p:spPr>
        <p:txBody>
          <a:bodyPr wrap="square">
            <a:spAutoFit/>
          </a:bodyPr>
          <a:lstStyle/>
          <a:p>
            <a:pPr algn="ctr">
              <a:spcBef>
                <a:spcPts val="600"/>
              </a:spcBef>
              <a:defRPr/>
            </a:pPr>
            <a:r>
              <a:rPr lang="en-US" sz="3600" dirty="0"/>
              <a:t>IT Helpdesk Support </a:t>
            </a:r>
            <a:r>
              <a:rPr lang="en-US" sz="3600" dirty="0" err="1"/>
              <a:t>Aplication</a:t>
            </a:r>
            <a:r>
              <a:rPr lang="en-US" sz="3600" dirty="0"/>
              <a:t> with Android Studio</a:t>
            </a:r>
            <a:endParaRPr lang="en-US" sz="3600" b="1" kern="0" dirty="0">
              <a:solidFill>
                <a:srgbClr val="000000"/>
              </a:solidFill>
            </a:endParaRPr>
          </a:p>
        </p:txBody>
      </p:sp>
      <p:grpSp>
        <p:nvGrpSpPr>
          <p:cNvPr id="12" name="Group 11">
            <a:extLst>
              <a:ext uri="{FF2B5EF4-FFF2-40B4-BE49-F238E27FC236}">
                <a16:creationId xmlns:a16="http://schemas.microsoft.com/office/drawing/2014/main" id="{9DC9FE7D-D322-4A6B-84FB-1A50AD04C887}"/>
              </a:ext>
            </a:extLst>
          </p:cNvPr>
          <p:cNvGrpSpPr/>
          <p:nvPr/>
        </p:nvGrpSpPr>
        <p:grpSpPr>
          <a:xfrm>
            <a:off x="6820564" y="468004"/>
            <a:ext cx="5112000" cy="496440"/>
            <a:chOff x="6820564" y="468004"/>
            <a:chExt cx="5112000" cy="49644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0BED358-35D0-414E-B4EA-4D992CA7E548}"/>
                    </a:ext>
                  </a:extLst>
                </p14:cNvPr>
                <p14:cNvContentPartPr/>
                <p14:nvPr/>
              </p14:nvContentPartPr>
              <p14:xfrm>
                <a:off x="6820564" y="468004"/>
                <a:ext cx="2741400" cy="240120"/>
              </p14:xfrm>
            </p:contentPart>
          </mc:Choice>
          <mc:Fallback xmlns="">
            <p:pic>
              <p:nvPicPr>
                <p:cNvPr id="5" name="Ink 4">
                  <a:extLst>
                    <a:ext uri="{FF2B5EF4-FFF2-40B4-BE49-F238E27FC236}">
                      <a16:creationId xmlns:a16="http://schemas.microsoft.com/office/drawing/2014/main" id="{00BED358-35D0-414E-B4EA-4D992CA7E548}"/>
                    </a:ext>
                  </a:extLst>
                </p:cNvPr>
                <p:cNvPicPr/>
                <p:nvPr/>
              </p:nvPicPr>
              <p:blipFill>
                <a:blip r:embed="rId3"/>
                <a:stretch>
                  <a:fillRect/>
                </a:stretch>
              </p:blipFill>
              <p:spPr>
                <a:xfrm>
                  <a:off x="6757564" y="405004"/>
                  <a:ext cx="286704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788A7CB-A0EC-49E2-B6FB-21BAA44F6DA3}"/>
                    </a:ext>
                  </a:extLst>
                </p14:cNvPr>
                <p14:cNvContentPartPr/>
                <p14:nvPr/>
              </p14:nvContentPartPr>
              <p14:xfrm>
                <a:off x="7118284" y="579604"/>
                <a:ext cx="4730040" cy="39960"/>
              </p14:xfrm>
            </p:contentPart>
          </mc:Choice>
          <mc:Fallback xmlns="">
            <p:pic>
              <p:nvPicPr>
                <p:cNvPr id="8" name="Ink 7">
                  <a:extLst>
                    <a:ext uri="{FF2B5EF4-FFF2-40B4-BE49-F238E27FC236}">
                      <a16:creationId xmlns:a16="http://schemas.microsoft.com/office/drawing/2014/main" id="{5788A7CB-A0EC-49E2-B6FB-21BAA44F6DA3}"/>
                    </a:ext>
                  </a:extLst>
                </p:cNvPr>
                <p:cNvPicPr/>
                <p:nvPr/>
              </p:nvPicPr>
              <p:blipFill>
                <a:blip r:embed="rId5"/>
                <a:stretch>
                  <a:fillRect/>
                </a:stretch>
              </p:blipFill>
              <p:spPr>
                <a:xfrm>
                  <a:off x="7055284" y="516604"/>
                  <a:ext cx="48556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5435E27-B000-492E-AFB6-2676904CC808}"/>
                    </a:ext>
                  </a:extLst>
                </p14:cNvPr>
                <p14:cNvContentPartPr/>
                <p14:nvPr/>
              </p14:nvContentPartPr>
              <p14:xfrm>
                <a:off x="7068964" y="686884"/>
                <a:ext cx="4863600" cy="277560"/>
              </p14:xfrm>
            </p:contentPart>
          </mc:Choice>
          <mc:Fallback xmlns="">
            <p:pic>
              <p:nvPicPr>
                <p:cNvPr id="10" name="Ink 9">
                  <a:extLst>
                    <a:ext uri="{FF2B5EF4-FFF2-40B4-BE49-F238E27FC236}">
                      <a16:creationId xmlns:a16="http://schemas.microsoft.com/office/drawing/2014/main" id="{F5435E27-B000-492E-AFB6-2676904CC808}"/>
                    </a:ext>
                  </a:extLst>
                </p:cNvPr>
                <p:cNvPicPr/>
                <p:nvPr/>
              </p:nvPicPr>
              <p:blipFill>
                <a:blip r:embed="rId7"/>
                <a:stretch>
                  <a:fillRect/>
                </a:stretch>
              </p:blipFill>
              <p:spPr>
                <a:xfrm>
                  <a:off x="7005964" y="624244"/>
                  <a:ext cx="498924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4A84273E-E57E-4242-9919-7221E5E8F922}"/>
                    </a:ext>
                  </a:extLst>
                </p14:cNvPr>
                <p14:cNvContentPartPr/>
                <p14:nvPr/>
              </p14:nvContentPartPr>
              <p14:xfrm>
                <a:off x="9350284" y="775804"/>
                <a:ext cx="1074600" cy="20880"/>
              </p14:xfrm>
            </p:contentPart>
          </mc:Choice>
          <mc:Fallback xmlns="">
            <p:pic>
              <p:nvPicPr>
                <p:cNvPr id="11" name="Ink 10">
                  <a:extLst>
                    <a:ext uri="{FF2B5EF4-FFF2-40B4-BE49-F238E27FC236}">
                      <a16:creationId xmlns:a16="http://schemas.microsoft.com/office/drawing/2014/main" id="{4A84273E-E57E-4242-9919-7221E5E8F922}"/>
                    </a:ext>
                  </a:extLst>
                </p:cNvPr>
                <p:cNvPicPr/>
                <p:nvPr/>
              </p:nvPicPr>
              <p:blipFill>
                <a:blip r:embed="rId9"/>
                <a:stretch>
                  <a:fillRect/>
                </a:stretch>
              </p:blipFill>
              <p:spPr>
                <a:xfrm>
                  <a:off x="9287644" y="713164"/>
                  <a:ext cx="1200240" cy="146520"/>
                </a:xfrm>
                <a:prstGeom prst="rect">
                  <a:avLst/>
                </a:prstGeom>
              </p:spPr>
            </p:pic>
          </mc:Fallback>
        </mc:AlternateContent>
      </p:grpSp>
    </p:spTree>
    <p:extLst>
      <p:ext uri="{BB962C8B-B14F-4D97-AF65-F5344CB8AC3E}">
        <p14:creationId xmlns:p14="http://schemas.microsoft.com/office/powerpoint/2010/main" val="323964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2C11C70-391C-4D73-9421-36F6C9260856}" type="slidenum">
              <a:rPr lang="en-US" smtClean="0"/>
              <a:pPr>
                <a:defRPr/>
              </a:pPr>
              <a:t>10</a:t>
            </a:fld>
            <a:endParaRPr lang="en-US"/>
          </a:p>
        </p:txBody>
      </p:sp>
      <p:graphicFrame>
        <p:nvGraphicFramePr>
          <p:cNvPr id="9" name="Diagram 8"/>
          <p:cNvGraphicFramePr/>
          <p:nvPr>
            <p:extLst>
              <p:ext uri="{D42A27DB-BD31-4B8C-83A1-F6EECF244321}">
                <p14:modId xmlns:p14="http://schemas.microsoft.com/office/powerpoint/2010/main" val="1292655882"/>
              </p:ext>
            </p:extLst>
          </p:nvPr>
        </p:nvGraphicFramePr>
        <p:xfrm>
          <a:off x="658593" y="2176361"/>
          <a:ext cx="10074366" cy="3651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loud Callout 10"/>
          <p:cNvSpPr/>
          <p:nvPr/>
        </p:nvSpPr>
        <p:spPr>
          <a:xfrm>
            <a:off x="708222" y="3943242"/>
            <a:ext cx="1706094" cy="630559"/>
          </a:xfrm>
          <a:prstGeom prst="cloudCallout">
            <a:avLst>
              <a:gd name="adj1" fmla="val 15614"/>
              <a:gd name="adj2" fmla="val -8722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Ticket submitted by employee</a:t>
            </a:r>
          </a:p>
        </p:txBody>
      </p:sp>
      <p:sp>
        <p:nvSpPr>
          <p:cNvPr id="13" name="Cloud Callout 12"/>
          <p:cNvSpPr/>
          <p:nvPr/>
        </p:nvSpPr>
        <p:spPr>
          <a:xfrm rot="164379">
            <a:off x="6842514" y="1670957"/>
            <a:ext cx="1757488" cy="763432"/>
          </a:xfrm>
          <a:prstGeom prst="cloudCallout">
            <a:avLst>
              <a:gd name="adj1" fmla="val -5302"/>
              <a:gd name="adj2" fmla="val 83952"/>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Developer starts working on the ticket</a:t>
            </a:r>
          </a:p>
        </p:txBody>
      </p:sp>
      <p:sp>
        <p:nvSpPr>
          <p:cNvPr id="6" name="Arrow: Right 5">
            <a:extLst>
              <a:ext uri="{FF2B5EF4-FFF2-40B4-BE49-F238E27FC236}">
                <a16:creationId xmlns:a16="http://schemas.microsoft.com/office/drawing/2014/main" id="{66344754-DFEF-47A1-867C-7CDCA26AB4BD}"/>
              </a:ext>
            </a:extLst>
          </p:cNvPr>
          <p:cNvSpPr/>
          <p:nvPr/>
        </p:nvSpPr>
        <p:spPr>
          <a:xfrm>
            <a:off x="2336794" y="2977659"/>
            <a:ext cx="413468" cy="26464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itle 1">
            <a:extLst>
              <a:ext uri="{FF2B5EF4-FFF2-40B4-BE49-F238E27FC236}">
                <a16:creationId xmlns:a16="http://schemas.microsoft.com/office/drawing/2014/main" id="{BEA194F5-3C90-4470-8424-0B2268BFE599}"/>
              </a:ext>
            </a:extLst>
          </p:cNvPr>
          <p:cNvSpPr txBox="1">
            <a:spLocks/>
          </p:cNvSpPr>
          <p:nvPr/>
        </p:nvSpPr>
        <p:spPr>
          <a:xfrm>
            <a:off x="658593" y="143337"/>
            <a:ext cx="10412557" cy="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FLOW PROCESS IT Helpdesk Support Application</a:t>
            </a:r>
          </a:p>
        </p:txBody>
      </p:sp>
      <p:pic>
        <p:nvPicPr>
          <p:cNvPr id="10" name="Picture 9">
            <a:extLst>
              <a:ext uri="{FF2B5EF4-FFF2-40B4-BE49-F238E27FC236}">
                <a16:creationId xmlns:a16="http://schemas.microsoft.com/office/drawing/2014/main" id="{25CBFED3-F88E-4D56-8FE5-FF386473B5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5396" y="2855347"/>
            <a:ext cx="410444" cy="292516"/>
          </a:xfrm>
          <a:prstGeom prst="rect">
            <a:avLst/>
          </a:prstGeom>
        </p:spPr>
      </p:pic>
      <p:pic>
        <p:nvPicPr>
          <p:cNvPr id="14" name="Graphic 13" descr="User">
            <a:extLst>
              <a:ext uri="{FF2B5EF4-FFF2-40B4-BE49-F238E27FC236}">
                <a16:creationId xmlns:a16="http://schemas.microsoft.com/office/drawing/2014/main" id="{EACA9E2C-0E26-4E29-9AF9-AB7DBF4242D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53446" y="2824207"/>
            <a:ext cx="458883" cy="383606"/>
          </a:xfrm>
          <a:prstGeom prst="rect">
            <a:avLst/>
          </a:prstGeom>
        </p:spPr>
      </p:pic>
      <p:pic>
        <p:nvPicPr>
          <p:cNvPr id="21" name="Picture 20">
            <a:extLst>
              <a:ext uri="{FF2B5EF4-FFF2-40B4-BE49-F238E27FC236}">
                <a16:creationId xmlns:a16="http://schemas.microsoft.com/office/drawing/2014/main" id="{F43B9A3B-FC72-462E-B5CC-C171E22CE00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40817" y="2848842"/>
            <a:ext cx="407557" cy="393463"/>
          </a:xfrm>
          <a:prstGeom prst="rect">
            <a:avLst/>
          </a:prstGeom>
        </p:spPr>
      </p:pic>
      <p:pic>
        <p:nvPicPr>
          <p:cNvPr id="24" name="Picture 23">
            <a:extLst>
              <a:ext uri="{FF2B5EF4-FFF2-40B4-BE49-F238E27FC236}">
                <a16:creationId xmlns:a16="http://schemas.microsoft.com/office/drawing/2014/main" id="{855BCA89-71FE-4663-BDB3-0E1974D69A2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07675" y="2810572"/>
            <a:ext cx="315029" cy="299789"/>
          </a:xfrm>
          <a:prstGeom prst="rect">
            <a:avLst/>
          </a:prstGeom>
        </p:spPr>
      </p:pic>
      <p:sp>
        <p:nvSpPr>
          <p:cNvPr id="25" name="Arrow: Right 24">
            <a:extLst>
              <a:ext uri="{FF2B5EF4-FFF2-40B4-BE49-F238E27FC236}">
                <a16:creationId xmlns:a16="http://schemas.microsoft.com/office/drawing/2014/main" id="{5E0D8525-213E-4692-A104-7D6485FD5B74}"/>
              </a:ext>
            </a:extLst>
          </p:cNvPr>
          <p:cNvSpPr/>
          <p:nvPr/>
        </p:nvSpPr>
        <p:spPr>
          <a:xfrm>
            <a:off x="4010533" y="2987843"/>
            <a:ext cx="413468" cy="26464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Arrow: Right 25">
            <a:extLst>
              <a:ext uri="{FF2B5EF4-FFF2-40B4-BE49-F238E27FC236}">
                <a16:creationId xmlns:a16="http://schemas.microsoft.com/office/drawing/2014/main" id="{FCA58422-2167-48D9-B777-D2BB02C56907}"/>
              </a:ext>
            </a:extLst>
          </p:cNvPr>
          <p:cNvSpPr/>
          <p:nvPr/>
        </p:nvSpPr>
        <p:spPr>
          <a:xfrm>
            <a:off x="7668473" y="3001605"/>
            <a:ext cx="413468" cy="264646"/>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Arrow: Right 26">
            <a:extLst>
              <a:ext uri="{FF2B5EF4-FFF2-40B4-BE49-F238E27FC236}">
                <a16:creationId xmlns:a16="http://schemas.microsoft.com/office/drawing/2014/main" id="{B6F0BB50-2F86-4BC0-AB64-E10EB19126E2}"/>
              </a:ext>
            </a:extLst>
          </p:cNvPr>
          <p:cNvSpPr/>
          <p:nvPr/>
        </p:nvSpPr>
        <p:spPr>
          <a:xfrm rot="5400000">
            <a:off x="8574380" y="3725920"/>
            <a:ext cx="413468" cy="264646"/>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Arrow: Right 27">
            <a:extLst>
              <a:ext uri="{FF2B5EF4-FFF2-40B4-BE49-F238E27FC236}">
                <a16:creationId xmlns:a16="http://schemas.microsoft.com/office/drawing/2014/main" id="{D00E2C5F-A678-4E1D-B1BF-432272B81B85}"/>
              </a:ext>
            </a:extLst>
          </p:cNvPr>
          <p:cNvSpPr/>
          <p:nvPr/>
        </p:nvSpPr>
        <p:spPr>
          <a:xfrm rot="10800000">
            <a:off x="7668473" y="4469919"/>
            <a:ext cx="413468" cy="26464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0" name="Graphic 29" descr="Checkmark">
            <a:extLst>
              <a:ext uri="{FF2B5EF4-FFF2-40B4-BE49-F238E27FC236}">
                <a16:creationId xmlns:a16="http://schemas.microsoft.com/office/drawing/2014/main" id="{3AC8C74C-A7C8-460F-9EE6-30492824C3A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73718" y="4347058"/>
            <a:ext cx="388191" cy="342002"/>
          </a:xfrm>
          <a:prstGeom prst="rect">
            <a:avLst/>
          </a:prstGeom>
        </p:spPr>
      </p:pic>
      <p:pic>
        <p:nvPicPr>
          <p:cNvPr id="32" name="Graphic 31" descr="Lock">
            <a:extLst>
              <a:ext uri="{FF2B5EF4-FFF2-40B4-BE49-F238E27FC236}">
                <a16:creationId xmlns:a16="http://schemas.microsoft.com/office/drawing/2014/main" id="{6B4EC2F5-E4FB-4E10-B54D-8128734FB20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017454" y="4258522"/>
            <a:ext cx="413468" cy="342002"/>
          </a:xfrm>
          <a:prstGeom prst="rect">
            <a:avLst/>
          </a:prstGeom>
        </p:spPr>
      </p:pic>
      <p:sp>
        <p:nvSpPr>
          <p:cNvPr id="33" name="Cloud Callout 12">
            <a:extLst>
              <a:ext uri="{FF2B5EF4-FFF2-40B4-BE49-F238E27FC236}">
                <a16:creationId xmlns:a16="http://schemas.microsoft.com/office/drawing/2014/main" id="{9C2789DA-F179-4789-9D14-7C7054A367D6}"/>
              </a:ext>
            </a:extLst>
          </p:cNvPr>
          <p:cNvSpPr/>
          <p:nvPr/>
        </p:nvSpPr>
        <p:spPr>
          <a:xfrm>
            <a:off x="3397747" y="1779944"/>
            <a:ext cx="1489552" cy="632646"/>
          </a:xfrm>
          <a:prstGeom prst="cloudCallout">
            <a:avLst>
              <a:gd name="adj1" fmla="val -5302"/>
              <a:gd name="adj2" fmla="val 8395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Ticket on the queue</a:t>
            </a:r>
          </a:p>
        </p:txBody>
      </p:sp>
      <p:sp>
        <p:nvSpPr>
          <p:cNvPr id="34" name="TextBox 33">
            <a:extLst>
              <a:ext uri="{FF2B5EF4-FFF2-40B4-BE49-F238E27FC236}">
                <a16:creationId xmlns:a16="http://schemas.microsoft.com/office/drawing/2014/main" id="{B1578B32-B3A9-4705-A291-07B3DC09417B}"/>
              </a:ext>
            </a:extLst>
          </p:cNvPr>
          <p:cNvSpPr txBox="1"/>
          <p:nvPr/>
        </p:nvSpPr>
        <p:spPr>
          <a:xfrm>
            <a:off x="8995474" y="3704354"/>
            <a:ext cx="1871084" cy="307777"/>
          </a:xfrm>
          <a:prstGeom prst="rect">
            <a:avLst/>
          </a:prstGeom>
          <a:noFill/>
        </p:spPr>
        <p:txBody>
          <a:bodyPr wrap="square">
            <a:spAutoFit/>
          </a:bodyPr>
          <a:lstStyle/>
          <a:p>
            <a:pPr algn="ctr">
              <a:defRPr/>
            </a:pPr>
            <a:r>
              <a:rPr lang="en-US" sz="1400" dirty="0">
                <a:latin typeface="+mn-lt"/>
              </a:rPr>
              <a:t>Process by Developer</a:t>
            </a:r>
            <a:endParaRPr lang="id-ID" sz="1400" dirty="0">
              <a:latin typeface="+mn-lt"/>
            </a:endParaRPr>
          </a:p>
        </p:txBody>
      </p:sp>
      <p:pic>
        <p:nvPicPr>
          <p:cNvPr id="35" name="Picture 34">
            <a:extLst>
              <a:ext uri="{FF2B5EF4-FFF2-40B4-BE49-F238E27FC236}">
                <a16:creationId xmlns:a16="http://schemas.microsoft.com/office/drawing/2014/main" id="{40B2C8C8-3BD6-4FD7-B75A-2466F80B77F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pic>
        <p:nvPicPr>
          <p:cNvPr id="3" name="Graphic 2" descr="Gears">
            <a:extLst>
              <a:ext uri="{FF2B5EF4-FFF2-40B4-BE49-F238E27FC236}">
                <a16:creationId xmlns:a16="http://schemas.microsoft.com/office/drawing/2014/main" id="{80814D11-ECA0-45FE-AE78-FD85B6E5344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886160" y="2765559"/>
            <a:ext cx="458883" cy="393463"/>
          </a:xfrm>
          <a:prstGeom prst="rect">
            <a:avLst/>
          </a:prstGeom>
        </p:spPr>
      </p:pic>
      <p:sp>
        <p:nvSpPr>
          <p:cNvPr id="23" name="Arrow: Right 22">
            <a:extLst>
              <a:ext uri="{FF2B5EF4-FFF2-40B4-BE49-F238E27FC236}">
                <a16:creationId xmlns:a16="http://schemas.microsoft.com/office/drawing/2014/main" id="{48DA43F7-50BF-462E-A20C-8A7CA5547C2C}"/>
              </a:ext>
            </a:extLst>
          </p:cNvPr>
          <p:cNvSpPr/>
          <p:nvPr/>
        </p:nvSpPr>
        <p:spPr>
          <a:xfrm>
            <a:off x="5815997" y="2987843"/>
            <a:ext cx="413468" cy="264646"/>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Arrow: Right 28">
            <a:extLst>
              <a:ext uri="{FF2B5EF4-FFF2-40B4-BE49-F238E27FC236}">
                <a16:creationId xmlns:a16="http://schemas.microsoft.com/office/drawing/2014/main" id="{A96EC090-4FAF-46B1-AB95-AF977B40F4E1}"/>
              </a:ext>
            </a:extLst>
          </p:cNvPr>
          <p:cNvSpPr/>
          <p:nvPr/>
        </p:nvSpPr>
        <p:spPr>
          <a:xfrm rot="10800000">
            <a:off x="5864871" y="4469920"/>
            <a:ext cx="413468" cy="264646"/>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667452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11</a:t>
            </a:fld>
            <a:endParaRPr lang="en-US">
              <a:solidFill>
                <a:srgbClr val="000000"/>
              </a:solidFill>
            </a:endParaRPr>
          </a:p>
        </p:txBody>
      </p:sp>
      <p:graphicFrame>
        <p:nvGraphicFramePr>
          <p:cNvPr id="6" name="Diagram 5"/>
          <p:cNvGraphicFramePr/>
          <p:nvPr>
            <p:extLst>
              <p:ext uri="{D42A27DB-BD31-4B8C-83A1-F6EECF244321}">
                <p14:modId xmlns:p14="http://schemas.microsoft.com/office/powerpoint/2010/main" val="1506842654"/>
              </p:ext>
            </p:extLst>
          </p:nvPr>
        </p:nvGraphicFramePr>
        <p:xfrm>
          <a:off x="675861" y="938254"/>
          <a:ext cx="10951920" cy="541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4F275D6-64D7-4A8F-B127-434E39EBCAF1}"/>
              </a:ext>
            </a:extLst>
          </p:cNvPr>
          <p:cNvSpPr txBox="1">
            <a:spLocks/>
          </p:cNvSpPr>
          <p:nvPr/>
        </p:nvSpPr>
        <p:spPr>
          <a:xfrm>
            <a:off x="509060" y="238566"/>
            <a:ext cx="10412557" cy="58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LOGIN FORM</a:t>
            </a:r>
          </a:p>
        </p:txBody>
      </p:sp>
      <p:pic>
        <p:nvPicPr>
          <p:cNvPr id="3" name="Picture 2">
            <a:extLst>
              <a:ext uri="{FF2B5EF4-FFF2-40B4-BE49-F238E27FC236}">
                <a16:creationId xmlns:a16="http://schemas.microsoft.com/office/drawing/2014/main" id="{E613952C-EB1A-4CC5-BE18-BA370D4377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23234" y="1288111"/>
            <a:ext cx="2345531" cy="4508390"/>
          </a:xfrm>
          <a:prstGeom prst="rect">
            <a:avLst/>
          </a:prstGeom>
        </p:spPr>
      </p:pic>
      <p:pic>
        <p:nvPicPr>
          <p:cNvPr id="12" name="Picture 11">
            <a:extLst>
              <a:ext uri="{FF2B5EF4-FFF2-40B4-BE49-F238E27FC236}">
                <a16:creationId xmlns:a16="http://schemas.microsoft.com/office/drawing/2014/main" id="{FAB31BD4-FC2B-4385-9979-DF392E5517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12</a:t>
            </a:fld>
            <a:endParaRPr lang="en-US">
              <a:solidFill>
                <a:srgbClr val="000000"/>
              </a:solidFill>
            </a:endParaRPr>
          </a:p>
        </p:txBody>
      </p:sp>
      <p:graphicFrame>
        <p:nvGraphicFramePr>
          <p:cNvPr id="6" name="Diagram 5"/>
          <p:cNvGraphicFramePr/>
          <p:nvPr>
            <p:extLst>
              <p:ext uri="{D42A27DB-BD31-4B8C-83A1-F6EECF244321}">
                <p14:modId xmlns:p14="http://schemas.microsoft.com/office/powerpoint/2010/main" val="2516382054"/>
              </p:ext>
            </p:extLst>
          </p:nvPr>
        </p:nvGraphicFramePr>
        <p:xfrm>
          <a:off x="675861" y="938254"/>
          <a:ext cx="10951920" cy="541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4F275D6-64D7-4A8F-B127-434E39EBCAF1}"/>
              </a:ext>
            </a:extLst>
          </p:cNvPr>
          <p:cNvSpPr txBox="1">
            <a:spLocks/>
          </p:cNvSpPr>
          <p:nvPr/>
        </p:nvSpPr>
        <p:spPr>
          <a:xfrm>
            <a:off x="509060" y="238566"/>
            <a:ext cx="10412557" cy="58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REGISTRATION FORM</a:t>
            </a:r>
          </a:p>
        </p:txBody>
      </p:sp>
      <p:pic>
        <p:nvPicPr>
          <p:cNvPr id="3" name="Picture 2">
            <a:extLst>
              <a:ext uri="{FF2B5EF4-FFF2-40B4-BE49-F238E27FC236}">
                <a16:creationId xmlns:a16="http://schemas.microsoft.com/office/drawing/2014/main" id="{5BD2D84C-A94E-427B-A6AA-4F6DAADE28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23366" y="1288111"/>
            <a:ext cx="2345268" cy="4631635"/>
          </a:xfrm>
          <a:prstGeom prst="rect">
            <a:avLst/>
          </a:prstGeom>
        </p:spPr>
      </p:pic>
      <p:pic>
        <p:nvPicPr>
          <p:cNvPr id="10" name="Picture 9">
            <a:extLst>
              <a:ext uri="{FF2B5EF4-FFF2-40B4-BE49-F238E27FC236}">
                <a16:creationId xmlns:a16="http://schemas.microsoft.com/office/drawing/2014/main" id="{74C198E4-0956-4116-9FC5-3F8B6F2A97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8500" y="211304"/>
            <a:ext cx="1452437" cy="1180174"/>
          </a:xfrm>
          <a:prstGeom prst="rect">
            <a:avLst/>
          </a:prstGeom>
        </p:spPr>
      </p:pic>
    </p:spTree>
    <p:extLst>
      <p:ext uri="{BB962C8B-B14F-4D97-AF65-F5344CB8AC3E}">
        <p14:creationId xmlns:p14="http://schemas.microsoft.com/office/powerpoint/2010/main" val="10420982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13</a:t>
            </a:fld>
            <a:endParaRPr lang="en-US">
              <a:solidFill>
                <a:srgbClr val="000000"/>
              </a:solidFill>
            </a:endParaRPr>
          </a:p>
        </p:txBody>
      </p:sp>
      <p:graphicFrame>
        <p:nvGraphicFramePr>
          <p:cNvPr id="6" name="Diagram 5"/>
          <p:cNvGraphicFramePr/>
          <p:nvPr/>
        </p:nvGraphicFramePr>
        <p:xfrm>
          <a:off x="675861" y="938254"/>
          <a:ext cx="10951920" cy="541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4F275D6-64D7-4A8F-B127-434E39EBCAF1}"/>
              </a:ext>
            </a:extLst>
          </p:cNvPr>
          <p:cNvSpPr txBox="1">
            <a:spLocks/>
          </p:cNvSpPr>
          <p:nvPr/>
        </p:nvSpPr>
        <p:spPr>
          <a:xfrm>
            <a:off x="509060" y="238566"/>
            <a:ext cx="10412557" cy="58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DASHBOARD DEVELOPER</a:t>
            </a:r>
          </a:p>
        </p:txBody>
      </p:sp>
      <p:pic>
        <p:nvPicPr>
          <p:cNvPr id="4" name="Picture 3">
            <a:extLst>
              <a:ext uri="{FF2B5EF4-FFF2-40B4-BE49-F238E27FC236}">
                <a16:creationId xmlns:a16="http://schemas.microsoft.com/office/drawing/2014/main" id="{D59E9228-268A-4788-9E80-4189B24B59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9895" y="1057524"/>
            <a:ext cx="2603851" cy="4587903"/>
          </a:xfrm>
          <a:prstGeom prst="rect">
            <a:avLst/>
          </a:prstGeom>
        </p:spPr>
      </p:pic>
      <p:pic>
        <p:nvPicPr>
          <p:cNvPr id="8" name="Picture 7">
            <a:extLst>
              <a:ext uri="{FF2B5EF4-FFF2-40B4-BE49-F238E27FC236}">
                <a16:creationId xmlns:a16="http://schemas.microsoft.com/office/drawing/2014/main" id="{7759DD2B-5408-4424-9C03-8EFB187B37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extLst>
      <p:ext uri="{BB962C8B-B14F-4D97-AF65-F5344CB8AC3E}">
        <p14:creationId xmlns:p14="http://schemas.microsoft.com/office/powerpoint/2010/main" val="18184882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14</a:t>
            </a:fld>
            <a:endParaRPr lang="en-US">
              <a:solidFill>
                <a:srgbClr val="000000"/>
              </a:solidFill>
            </a:endParaRPr>
          </a:p>
        </p:txBody>
      </p:sp>
      <p:graphicFrame>
        <p:nvGraphicFramePr>
          <p:cNvPr id="6" name="Diagram 5"/>
          <p:cNvGraphicFramePr/>
          <p:nvPr/>
        </p:nvGraphicFramePr>
        <p:xfrm>
          <a:off x="675861" y="938254"/>
          <a:ext cx="10951920" cy="541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4F275D6-64D7-4A8F-B127-434E39EBCAF1}"/>
              </a:ext>
            </a:extLst>
          </p:cNvPr>
          <p:cNvSpPr txBox="1">
            <a:spLocks/>
          </p:cNvSpPr>
          <p:nvPr/>
        </p:nvSpPr>
        <p:spPr>
          <a:xfrm>
            <a:off x="509060" y="238566"/>
            <a:ext cx="10412557" cy="58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MENU QUEUE TICKET DEVELOPER</a:t>
            </a:r>
          </a:p>
        </p:txBody>
      </p:sp>
      <p:pic>
        <p:nvPicPr>
          <p:cNvPr id="3" name="Picture 2">
            <a:extLst>
              <a:ext uri="{FF2B5EF4-FFF2-40B4-BE49-F238E27FC236}">
                <a16:creationId xmlns:a16="http://schemas.microsoft.com/office/drawing/2014/main" id="{9D037749-929A-4158-A253-B48A494DEF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7029" y="1105231"/>
            <a:ext cx="2461058" cy="4508390"/>
          </a:xfrm>
          <a:prstGeom prst="rect">
            <a:avLst/>
          </a:prstGeom>
        </p:spPr>
      </p:pic>
      <p:pic>
        <p:nvPicPr>
          <p:cNvPr id="8" name="Picture 7">
            <a:extLst>
              <a:ext uri="{FF2B5EF4-FFF2-40B4-BE49-F238E27FC236}">
                <a16:creationId xmlns:a16="http://schemas.microsoft.com/office/drawing/2014/main" id="{FBA5C3B5-2FD0-4954-9FA4-3C7B183C96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extLst>
      <p:ext uri="{BB962C8B-B14F-4D97-AF65-F5344CB8AC3E}">
        <p14:creationId xmlns:p14="http://schemas.microsoft.com/office/powerpoint/2010/main" val="22653095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15</a:t>
            </a:fld>
            <a:endParaRPr lang="en-US">
              <a:solidFill>
                <a:srgbClr val="000000"/>
              </a:solidFill>
            </a:endParaRPr>
          </a:p>
        </p:txBody>
      </p:sp>
      <p:graphicFrame>
        <p:nvGraphicFramePr>
          <p:cNvPr id="6" name="Diagram 5"/>
          <p:cNvGraphicFramePr/>
          <p:nvPr/>
        </p:nvGraphicFramePr>
        <p:xfrm>
          <a:off x="675861" y="938254"/>
          <a:ext cx="10951920" cy="541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4F275D6-64D7-4A8F-B127-434E39EBCAF1}"/>
              </a:ext>
            </a:extLst>
          </p:cNvPr>
          <p:cNvSpPr txBox="1">
            <a:spLocks/>
          </p:cNvSpPr>
          <p:nvPr/>
        </p:nvSpPr>
        <p:spPr>
          <a:xfrm>
            <a:off x="509060" y="238566"/>
            <a:ext cx="10412557" cy="58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DETAIL ASSIGN PROBLEM, DEVELOPER</a:t>
            </a:r>
          </a:p>
        </p:txBody>
      </p:sp>
      <p:pic>
        <p:nvPicPr>
          <p:cNvPr id="3" name="Picture 2">
            <a:extLst>
              <a:ext uri="{FF2B5EF4-FFF2-40B4-BE49-F238E27FC236}">
                <a16:creationId xmlns:a16="http://schemas.microsoft.com/office/drawing/2014/main" id="{69255705-A8C2-4205-BCD5-F6F3D5F8CC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22866" y="1198811"/>
            <a:ext cx="2457909" cy="4657324"/>
          </a:xfrm>
          <a:prstGeom prst="rect">
            <a:avLst/>
          </a:prstGeom>
        </p:spPr>
      </p:pic>
      <p:pic>
        <p:nvPicPr>
          <p:cNvPr id="8" name="Picture 7">
            <a:extLst>
              <a:ext uri="{FF2B5EF4-FFF2-40B4-BE49-F238E27FC236}">
                <a16:creationId xmlns:a16="http://schemas.microsoft.com/office/drawing/2014/main" id="{88D0B9B3-B6DB-46C4-836F-A743951164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extLst>
      <p:ext uri="{BB962C8B-B14F-4D97-AF65-F5344CB8AC3E}">
        <p14:creationId xmlns:p14="http://schemas.microsoft.com/office/powerpoint/2010/main" val="30804112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16</a:t>
            </a:fld>
            <a:endParaRPr lang="en-US">
              <a:solidFill>
                <a:srgbClr val="000000"/>
              </a:solidFill>
            </a:endParaRPr>
          </a:p>
        </p:txBody>
      </p:sp>
      <p:graphicFrame>
        <p:nvGraphicFramePr>
          <p:cNvPr id="6" name="Diagram 5"/>
          <p:cNvGraphicFramePr/>
          <p:nvPr/>
        </p:nvGraphicFramePr>
        <p:xfrm>
          <a:off x="675861" y="938254"/>
          <a:ext cx="10951920" cy="541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4F275D6-64D7-4A8F-B127-434E39EBCAF1}"/>
              </a:ext>
            </a:extLst>
          </p:cNvPr>
          <p:cNvSpPr txBox="1">
            <a:spLocks/>
          </p:cNvSpPr>
          <p:nvPr/>
        </p:nvSpPr>
        <p:spPr>
          <a:xfrm>
            <a:off x="509060" y="238566"/>
            <a:ext cx="10412557" cy="58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MENU ON GOING TICKET, DEVELOPER</a:t>
            </a:r>
          </a:p>
        </p:txBody>
      </p:sp>
      <p:pic>
        <p:nvPicPr>
          <p:cNvPr id="3" name="Picture 2">
            <a:extLst>
              <a:ext uri="{FF2B5EF4-FFF2-40B4-BE49-F238E27FC236}">
                <a16:creationId xmlns:a16="http://schemas.microsoft.com/office/drawing/2014/main" id="{5CB5AA10-A10C-4809-98EB-B481C0C0BD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1370" y="1081377"/>
            <a:ext cx="2592090" cy="4736507"/>
          </a:xfrm>
          <a:prstGeom prst="rect">
            <a:avLst/>
          </a:prstGeom>
        </p:spPr>
      </p:pic>
      <p:pic>
        <p:nvPicPr>
          <p:cNvPr id="8" name="Picture 7">
            <a:extLst>
              <a:ext uri="{FF2B5EF4-FFF2-40B4-BE49-F238E27FC236}">
                <a16:creationId xmlns:a16="http://schemas.microsoft.com/office/drawing/2014/main" id="{B5CF3A58-A567-43C1-A970-B7A5F8CB48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extLst>
      <p:ext uri="{BB962C8B-B14F-4D97-AF65-F5344CB8AC3E}">
        <p14:creationId xmlns:p14="http://schemas.microsoft.com/office/powerpoint/2010/main" val="12859388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17</a:t>
            </a:fld>
            <a:endParaRPr lang="en-US">
              <a:solidFill>
                <a:srgbClr val="000000"/>
              </a:solidFill>
            </a:endParaRPr>
          </a:p>
        </p:txBody>
      </p:sp>
      <p:graphicFrame>
        <p:nvGraphicFramePr>
          <p:cNvPr id="6" name="Diagram 5"/>
          <p:cNvGraphicFramePr/>
          <p:nvPr/>
        </p:nvGraphicFramePr>
        <p:xfrm>
          <a:off x="675861" y="938254"/>
          <a:ext cx="10951920" cy="541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4F275D6-64D7-4A8F-B127-434E39EBCAF1}"/>
              </a:ext>
            </a:extLst>
          </p:cNvPr>
          <p:cNvSpPr txBox="1">
            <a:spLocks/>
          </p:cNvSpPr>
          <p:nvPr/>
        </p:nvSpPr>
        <p:spPr>
          <a:xfrm>
            <a:off x="509060" y="238566"/>
            <a:ext cx="10412557" cy="58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MENU SOLVED TICKET, DEVELOPER</a:t>
            </a:r>
          </a:p>
        </p:txBody>
      </p:sp>
      <p:pic>
        <p:nvPicPr>
          <p:cNvPr id="4" name="Picture 3">
            <a:extLst>
              <a:ext uri="{FF2B5EF4-FFF2-40B4-BE49-F238E27FC236}">
                <a16:creationId xmlns:a16="http://schemas.microsoft.com/office/drawing/2014/main" id="{4C9F8ACB-0143-459D-AF6D-BF3D0E71E9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13906" y="1152939"/>
            <a:ext cx="2627043" cy="4707172"/>
          </a:xfrm>
          <a:prstGeom prst="rect">
            <a:avLst/>
          </a:prstGeom>
        </p:spPr>
      </p:pic>
      <p:pic>
        <p:nvPicPr>
          <p:cNvPr id="8" name="Picture 7">
            <a:extLst>
              <a:ext uri="{FF2B5EF4-FFF2-40B4-BE49-F238E27FC236}">
                <a16:creationId xmlns:a16="http://schemas.microsoft.com/office/drawing/2014/main" id="{5A9FA99D-D472-43D9-9218-4305535DC0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extLst>
      <p:ext uri="{BB962C8B-B14F-4D97-AF65-F5344CB8AC3E}">
        <p14:creationId xmlns:p14="http://schemas.microsoft.com/office/powerpoint/2010/main" val="15286042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18</a:t>
            </a:fld>
            <a:endParaRPr lang="en-US">
              <a:solidFill>
                <a:srgbClr val="000000"/>
              </a:solidFill>
            </a:endParaRPr>
          </a:p>
        </p:txBody>
      </p:sp>
      <p:graphicFrame>
        <p:nvGraphicFramePr>
          <p:cNvPr id="6" name="Diagram 5"/>
          <p:cNvGraphicFramePr/>
          <p:nvPr/>
        </p:nvGraphicFramePr>
        <p:xfrm>
          <a:off x="675861" y="938254"/>
          <a:ext cx="10951920" cy="541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4F275D6-64D7-4A8F-B127-434E39EBCAF1}"/>
              </a:ext>
            </a:extLst>
          </p:cNvPr>
          <p:cNvSpPr txBox="1">
            <a:spLocks/>
          </p:cNvSpPr>
          <p:nvPr/>
        </p:nvSpPr>
        <p:spPr>
          <a:xfrm>
            <a:off x="509060" y="238566"/>
            <a:ext cx="10412557" cy="58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MENU HISTORY TICKET, DEVELOPER</a:t>
            </a:r>
          </a:p>
        </p:txBody>
      </p:sp>
      <p:pic>
        <p:nvPicPr>
          <p:cNvPr id="4" name="Picture 3">
            <a:extLst>
              <a:ext uri="{FF2B5EF4-FFF2-40B4-BE49-F238E27FC236}">
                <a16:creationId xmlns:a16="http://schemas.microsoft.com/office/drawing/2014/main" id="{ABAA5617-9B9C-4F33-A613-D6E5D341D6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6458" y="1107535"/>
            <a:ext cx="2572376" cy="4875821"/>
          </a:xfrm>
          <a:prstGeom prst="rect">
            <a:avLst/>
          </a:prstGeom>
        </p:spPr>
      </p:pic>
      <p:pic>
        <p:nvPicPr>
          <p:cNvPr id="8" name="Picture 7">
            <a:extLst>
              <a:ext uri="{FF2B5EF4-FFF2-40B4-BE49-F238E27FC236}">
                <a16:creationId xmlns:a16="http://schemas.microsoft.com/office/drawing/2014/main" id="{B56C86C3-C8A2-4DDA-A5F0-95BD4F002E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4082" y="1107535"/>
            <a:ext cx="2572376" cy="4875820"/>
          </a:xfrm>
          <a:prstGeom prst="rect">
            <a:avLst/>
          </a:prstGeom>
        </p:spPr>
      </p:pic>
      <p:pic>
        <p:nvPicPr>
          <p:cNvPr id="10" name="Picture 9">
            <a:extLst>
              <a:ext uri="{FF2B5EF4-FFF2-40B4-BE49-F238E27FC236}">
                <a16:creationId xmlns:a16="http://schemas.microsoft.com/office/drawing/2014/main" id="{B5543D37-D35E-4330-B8D3-611A877A09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extLst>
      <p:ext uri="{BB962C8B-B14F-4D97-AF65-F5344CB8AC3E}">
        <p14:creationId xmlns:p14="http://schemas.microsoft.com/office/powerpoint/2010/main" val="7636920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19</a:t>
            </a:fld>
            <a:endParaRPr lang="en-US">
              <a:solidFill>
                <a:srgbClr val="000000"/>
              </a:solidFill>
            </a:endParaRPr>
          </a:p>
        </p:txBody>
      </p:sp>
      <p:graphicFrame>
        <p:nvGraphicFramePr>
          <p:cNvPr id="6" name="Diagram 5"/>
          <p:cNvGraphicFramePr/>
          <p:nvPr/>
        </p:nvGraphicFramePr>
        <p:xfrm>
          <a:off x="675861" y="938254"/>
          <a:ext cx="10951920" cy="541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4F275D6-64D7-4A8F-B127-434E39EBCAF1}"/>
              </a:ext>
            </a:extLst>
          </p:cNvPr>
          <p:cNvSpPr txBox="1">
            <a:spLocks/>
          </p:cNvSpPr>
          <p:nvPr/>
        </p:nvSpPr>
        <p:spPr>
          <a:xfrm>
            <a:off x="509060" y="238566"/>
            <a:ext cx="10412557" cy="58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DASHBOARD EMPLOYEE</a:t>
            </a:r>
          </a:p>
        </p:txBody>
      </p:sp>
      <p:pic>
        <p:nvPicPr>
          <p:cNvPr id="10" name="Picture 9">
            <a:extLst>
              <a:ext uri="{FF2B5EF4-FFF2-40B4-BE49-F238E27FC236}">
                <a16:creationId xmlns:a16="http://schemas.microsoft.com/office/drawing/2014/main" id="{B5543D37-D35E-4330-B8D3-611A877A09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pic>
        <p:nvPicPr>
          <p:cNvPr id="3" name="Picture 2">
            <a:extLst>
              <a:ext uri="{FF2B5EF4-FFF2-40B4-BE49-F238E27FC236}">
                <a16:creationId xmlns:a16="http://schemas.microsoft.com/office/drawing/2014/main" id="{A6AB5BF9-26FC-465B-8674-B5022AE175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7759" y="1089329"/>
            <a:ext cx="2644269" cy="4830417"/>
          </a:xfrm>
          <a:prstGeom prst="rect">
            <a:avLst/>
          </a:prstGeom>
        </p:spPr>
      </p:pic>
    </p:spTree>
    <p:extLst>
      <p:ext uri="{BB962C8B-B14F-4D97-AF65-F5344CB8AC3E}">
        <p14:creationId xmlns:p14="http://schemas.microsoft.com/office/powerpoint/2010/main" val="14053122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2C11C70-391C-4D73-9421-36F6C9260856}" type="slidenum">
              <a:rPr lang="en-US" smtClean="0"/>
              <a:pPr>
                <a:defRPr/>
              </a:pPr>
              <a:t>2</a:t>
            </a:fld>
            <a:endParaRPr lang="en-US"/>
          </a:p>
        </p:txBody>
      </p:sp>
      <p:sp>
        <p:nvSpPr>
          <p:cNvPr id="8" name="Title 1"/>
          <p:cNvSpPr txBox="1">
            <a:spLocks/>
          </p:cNvSpPr>
          <p:nvPr/>
        </p:nvSpPr>
        <p:spPr>
          <a:xfrm>
            <a:off x="509060" y="159053"/>
            <a:ext cx="10412557" cy="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Organizational Structure Group 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991" y="3060689"/>
            <a:ext cx="1816265" cy="181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117607" y="2643029"/>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003058" y="4876954"/>
            <a:ext cx="876541" cy="876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7927704" y="2232200"/>
            <a:ext cx="1027251" cy="102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3214137" y="4614626"/>
            <a:ext cx="792022" cy="79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41687" y="4876954"/>
            <a:ext cx="2098271" cy="307777"/>
          </a:xfrm>
          <a:prstGeom prst="rect">
            <a:avLst/>
          </a:prstGeom>
          <a:noFill/>
        </p:spPr>
        <p:txBody>
          <a:bodyPr wrap="square" rtlCol="0">
            <a:spAutoFit/>
          </a:bodyPr>
          <a:lstStyle/>
          <a:p>
            <a:r>
              <a:rPr lang="en-US" sz="1400" b="1" dirty="0" err="1"/>
              <a:t>Oktasanti</a:t>
            </a:r>
            <a:r>
              <a:rPr lang="en-US" sz="1400" b="1" dirty="0"/>
              <a:t> </a:t>
            </a:r>
            <a:r>
              <a:rPr lang="en-US" sz="1400" b="1" dirty="0" err="1"/>
              <a:t>Puteri</a:t>
            </a:r>
            <a:endParaRPr lang="en-US" sz="1400" dirty="0"/>
          </a:p>
        </p:txBody>
      </p:sp>
      <p:sp>
        <p:nvSpPr>
          <p:cNvPr id="6" name="Left-Right Arrow 5"/>
          <p:cNvSpPr/>
          <p:nvPr/>
        </p:nvSpPr>
        <p:spPr>
          <a:xfrm rot="1589256">
            <a:off x="4046664" y="3156919"/>
            <a:ext cx="996287" cy="5085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3061" y="2772108"/>
            <a:ext cx="10795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1571960" y="2843120"/>
            <a:ext cx="2098271" cy="307777"/>
          </a:xfrm>
          <a:prstGeom prst="rect">
            <a:avLst/>
          </a:prstGeom>
          <a:noFill/>
        </p:spPr>
        <p:txBody>
          <a:bodyPr wrap="square" rtlCol="0">
            <a:spAutoFit/>
          </a:bodyPr>
          <a:lstStyle/>
          <a:p>
            <a:r>
              <a:rPr lang="en-US" sz="1400" b="1" dirty="0"/>
              <a:t>M. </a:t>
            </a:r>
            <a:r>
              <a:rPr lang="en-US" sz="1400" b="1" dirty="0" err="1"/>
              <a:t>Jadid</a:t>
            </a:r>
            <a:r>
              <a:rPr lang="en-US" sz="1400" b="1" dirty="0"/>
              <a:t> </a:t>
            </a:r>
            <a:r>
              <a:rPr lang="en-US" sz="1400" b="1" dirty="0" err="1"/>
              <a:t>AbiPraya</a:t>
            </a:r>
            <a:endParaRPr lang="en-US" sz="1400" dirty="0"/>
          </a:p>
        </p:txBody>
      </p:sp>
      <p:sp>
        <p:nvSpPr>
          <p:cNvPr id="21" name="TextBox 20"/>
          <p:cNvSpPr txBox="1"/>
          <p:nvPr/>
        </p:nvSpPr>
        <p:spPr>
          <a:xfrm>
            <a:off x="9140851" y="2598203"/>
            <a:ext cx="2098271" cy="307777"/>
          </a:xfrm>
          <a:prstGeom prst="rect">
            <a:avLst/>
          </a:prstGeom>
          <a:noFill/>
        </p:spPr>
        <p:txBody>
          <a:bodyPr wrap="square" rtlCol="0">
            <a:spAutoFit/>
          </a:bodyPr>
          <a:lstStyle/>
          <a:p>
            <a:r>
              <a:rPr lang="en-US" sz="1400" b="1" dirty="0"/>
              <a:t>Rusheila Donna </a:t>
            </a:r>
            <a:r>
              <a:rPr lang="en-US" sz="1400" b="1" dirty="0" err="1"/>
              <a:t>Ardinsya</a:t>
            </a:r>
            <a:endParaRPr lang="en-US" sz="1400" dirty="0"/>
          </a:p>
        </p:txBody>
      </p:sp>
      <p:sp>
        <p:nvSpPr>
          <p:cNvPr id="22" name="TextBox 21"/>
          <p:cNvSpPr txBox="1"/>
          <p:nvPr/>
        </p:nvSpPr>
        <p:spPr>
          <a:xfrm>
            <a:off x="9048125" y="5093217"/>
            <a:ext cx="2283725" cy="307777"/>
          </a:xfrm>
          <a:prstGeom prst="rect">
            <a:avLst/>
          </a:prstGeom>
          <a:noFill/>
        </p:spPr>
        <p:txBody>
          <a:bodyPr wrap="square" rtlCol="0">
            <a:spAutoFit/>
          </a:bodyPr>
          <a:lstStyle/>
          <a:p>
            <a:r>
              <a:rPr lang="en-US" sz="1400" b="1" dirty="0"/>
              <a:t>Steady</a:t>
            </a:r>
            <a:endParaRPr lang="en-US" sz="1400" dirty="0"/>
          </a:p>
        </p:txBody>
      </p:sp>
      <p:sp>
        <p:nvSpPr>
          <p:cNvPr id="18" name="Left-Right Arrow 5">
            <a:extLst>
              <a:ext uri="{FF2B5EF4-FFF2-40B4-BE49-F238E27FC236}">
                <a16:creationId xmlns:a16="http://schemas.microsoft.com/office/drawing/2014/main" id="{211147A0-836C-4D38-83E5-5120F611D012}"/>
              </a:ext>
            </a:extLst>
          </p:cNvPr>
          <p:cNvSpPr/>
          <p:nvPr/>
        </p:nvSpPr>
        <p:spPr>
          <a:xfrm rot="5400000">
            <a:off x="5386830" y="2533584"/>
            <a:ext cx="996287" cy="4688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1DEDCDE-57BA-4D61-9BB1-7F1CB6C2FF86}"/>
              </a:ext>
            </a:extLst>
          </p:cNvPr>
          <p:cNvSpPr txBox="1"/>
          <p:nvPr/>
        </p:nvSpPr>
        <p:spPr>
          <a:xfrm>
            <a:off x="5267707" y="1150092"/>
            <a:ext cx="1292120" cy="307777"/>
          </a:xfrm>
          <a:prstGeom prst="rect">
            <a:avLst/>
          </a:prstGeom>
          <a:noFill/>
        </p:spPr>
        <p:txBody>
          <a:bodyPr wrap="square" rtlCol="0">
            <a:spAutoFit/>
          </a:bodyPr>
          <a:lstStyle/>
          <a:p>
            <a:r>
              <a:rPr lang="en-US" sz="1400" b="1" dirty="0" err="1"/>
              <a:t>Bagus</a:t>
            </a:r>
            <a:r>
              <a:rPr lang="en-US" sz="1400" b="1" dirty="0"/>
              <a:t> </a:t>
            </a:r>
            <a:r>
              <a:rPr lang="en-US" sz="1400" b="1" dirty="0" err="1"/>
              <a:t>Indiarto</a:t>
            </a:r>
            <a:endParaRPr lang="en-US" sz="1400" dirty="0"/>
          </a:p>
        </p:txBody>
      </p:sp>
      <p:pic>
        <p:nvPicPr>
          <p:cNvPr id="23" name="Picture 5">
            <a:extLst>
              <a:ext uri="{FF2B5EF4-FFF2-40B4-BE49-F238E27FC236}">
                <a16:creationId xmlns:a16="http://schemas.microsoft.com/office/drawing/2014/main" id="{D3CA43C8-6BA9-4CAD-A425-D9FC384560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5568223" y="1531552"/>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a:extLst>
              <a:ext uri="{FF2B5EF4-FFF2-40B4-BE49-F238E27FC236}">
                <a16:creationId xmlns:a16="http://schemas.microsoft.com/office/drawing/2014/main" id="{F92ADDD7-0851-433D-B688-381B61A1652C}"/>
              </a:ext>
            </a:extLst>
          </p:cNvPr>
          <p:cNvSpPr txBox="1"/>
          <p:nvPr/>
        </p:nvSpPr>
        <p:spPr>
          <a:xfrm rot="16200000">
            <a:off x="5437742" y="2622625"/>
            <a:ext cx="914399" cy="307777"/>
          </a:xfrm>
          <a:prstGeom prst="rect">
            <a:avLst/>
          </a:prstGeom>
          <a:noFill/>
        </p:spPr>
        <p:txBody>
          <a:bodyPr wrap="square" rtlCol="0">
            <a:spAutoFit/>
          </a:bodyPr>
          <a:lstStyle/>
          <a:p>
            <a:r>
              <a:rPr lang="en-US" sz="1400" b="1" dirty="0"/>
              <a:t>Backend</a:t>
            </a:r>
            <a:endParaRPr lang="en-US" sz="1400" dirty="0"/>
          </a:p>
        </p:txBody>
      </p:sp>
      <p:sp>
        <p:nvSpPr>
          <p:cNvPr id="26" name="TextBox 25">
            <a:extLst>
              <a:ext uri="{FF2B5EF4-FFF2-40B4-BE49-F238E27FC236}">
                <a16:creationId xmlns:a16="http://schemas.microsoft.com/office/drawing/2014/main" id="{BC11B27E-A3F3-49C4-944F-4287D0D40C64}"/>
              </a:ext>
            </a:extLst>
          </p:cNvPr>
          <p:cNvSpPr txBox="1"/>
          <p:nvPr/>
        </p:nvSpPr>
        <p:spPr>
          <a:xfrm rot="1711648">
            <a:off x="4123496" y="3270383"/>
            <a:ext cx="914399" cy="307777"/>
          </a:xfrm>
          <a:prstGeom prst="rect">
            <a:avLst/>
          </a:prstGeom>
          <a:noFill/>
        </p:spPr>
        <p:txBody>
          <a:bodyPr wrap="square" rtlCol="0">
            <a:spAutoFit/>
          </a:bodyPr>
          <a:lstStyle/>
          <a:p>
            <a:r>
              <a:rPr lang="en-US" sz="1400" b="1" dirty="0"/>
              <a:t>Backend</a:t>
            </a:r>
            <a:endParaRPr lang="en-US" sz="1400" dirty="0"/>
          </a:p>
        </p:txBody>
      </p:sp>
      <p:sp>
        <p:nvSpPr>
          <p:cNvPr id="27" name="TextBox 26">
            <a:extLst>
              <a:ext uri="{FF2B5EF4-FFF2-40B4-BE49-F238E27FC236}">
                <a16:creationId xmlns:a16="http://schemas.microsoft.com/office/drawing/2014/main" id="{44827426-C157-43DE-9477-618B3B2890F0}"/>
              </a:ext>
            </a:extLst>
          </p:cNvPr>
          <p:cNvSpPr txBox="1"/>
          <p:nvPr/>
        </p:nvSpPr>
        <p:spPr>
          <a:xfrm rot="19798408">
            <a:off x="6860262" y="2953077"/>
            <a:ext cx="1189641" cy="523220"/>
          </a:xfrm>
          <a:prstGeom prst="rect">
            <a:avLst/>
          </a:prstGeom>
          <a:noFill/>
        </p:spPr>
        <p:txBody>
          <a:bodyPr wrap="square" rtlCol="0">
            <a:spAutoFit/>
          </a:bodyPr>
          <a:lstStyle/>
          <a:p>
            <a:r>
              <a:rPr lang="en-US" sz="1400" b="1" dirty="0"/>
              <a:t>Project Manager</a:t>
            </a:r>
            <a:endParaRPr lang="en-US" sz="1400" dirty="0"/>
          </a:p>
        </p:txBody>
      </p:sp>
      <p:sp>
        <p:nvSpPr>
          <p:cNvPr id="2" name="Arrow: Left-Right 1">
            <a:extLst>
              <a:ext uri="{FF2B5EF4-FFF2-40B4-BE49-F238E27FC236}">
                <a16:creationId xmlns:a16="http://schemas.microsoft.com/office/drawing/2014/main" id="{A8FFA4CF-7A68-48E8-9AAF-D3E6851B9B4F}"/>
              </a:ext>
            </a:extLst>
          </p:cNvPr>
          <p:cNvSpPr/>
          <p:nvPr/>
        </p:nvSpPr>
        <p:spPr>
          <a:xfrm rot="19675385">
            <a:off x="4183826" y="4561765"/>
            <a:ext cx="1188003" cy="552590"/>
          </a:xfrm>
          <a:prstGeom prst="lef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95000"/>
                    <a:lumOff val="5000"/>
                  </a:schemeClr>
                </a:solidFill>
              </a:rPr>
              <a:t>Frontend</a:t>
            </a:r>
            <a:endParaRPr lang="en-ID" sz="1200" b="1" dirty="0">
              <a:solidFill>
                <a:schemeClr val="tx1">
                  <a:lumMod val="95000"/>
                  <a:lumOff val="5000"/>
                </a:schemeClr>
              </a:solidFill>
            </a:endParaRPr>
          </a:p>
        </p:txBody>
      </p:sp>
      <p:sp>
        <p:nvSpPr>
          <p:cNvPr id="3" name="Arrow: Left-Right 2">
            <a:extLst>
              <a:ext uri="{FF2B5EF4-FFF2-40B4-BE49-F238E27FC236}">
                <a16:creationId xmlns:a16="http://schemas.microsoft.com/office/drawing/2014/main" id="{BAA084D8-A054-453C-814D-3102DB76D3F6}"/>
              </a:ext>
            </a:extLst>
          </p:cNvPr>
          <p:cNvSpPr/>
          <p:nvPr/>
        </p:nvSpPr>
        <p:spPr>
          <a:xfrm rot="1715431">
            <a:off x="6735528" y="4623477"/>
            <a:ext cx="1170764" cy="506952"/>
          </a:xfrm>
          <a:prstGeom prst="lef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DB</a:t>
            </a:r>
            <a:endParaRPr lang="en-ID" dirty="0">
              <a:solidFill>
                <a:schemeClr val="tx1">
                  <a:lumMod val="95000"/>
                  <a:lumOff val="5000"/>
                </a:schemeClr>
              </a:solidFill>
            </a:endParaRPr>
          </a:p>
        </p:txBody>
      </p:sp>
      <p:pic>
        <p:nvPicPr>
          <p:cNvPr id="24" name="Picture 23">
            <a:extLst>
              <a:ext uri="{FF2B5EF4-FFF2-40B4-BE49-F238E27FC236}">
                <a16:creationId xmlns:a16="http://schemas.microsoft.com/office/drawing/2014/main" id="{C7A177BE-D03E-4BE0-AB64-3799CAEF43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extLst>
      <p:ext uri="{BB962C8B-B14F-4D97-AF65-F5344CB8AC3E}">
        <p14:creationId xmlns:p14="http://schemas.microsoft.com/office/powerpoint/2010/main" val="3430499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20</a:t>
            </a:fld>
            <a:endParaRPr lang="en-US">
              <a:solidFill>
                <a:srgbClr val="000000"/>
              </a:solidFill>
            </a:endParaRPr>
          </a:p>
        </p:txBody>
      </p:sp>
      <p:graphicFrame>
        <p:nvGraphicFramePr>
          <p:cNvPr id="6" name="Diagram 5"/>
          <p:cNvGraphicFramePr/>
          <p:nvPr/>
        </p:nvGraphicFramePr>
        <p:xfrm>
          <a:off x="675861" y="938254"/>
          <a:ext cx="10951920" cy="541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4F275D6-64D7-4A8F-B127-434E39EBCAF1}"/>
              </a:ext>
            </a:extLst>
          </p:cNvPr>
          <p:cNvSpPr txBox="1">
            <a:spLocks/>
          </p:cNvSpPr>
          <p:nvPr/>
        </p:nvSpPr>
        <p:spPr>
          <a:xfrm>
            <a:off x="509060" y="238566"/>
            <a:ext cx="10412557" cy="58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MENU CREATE TICKET EMPLOYEE</a:t>
            </a:r>
          </a:p>
        </p:txBody>
      </p:sp>
      <p:pic>
        <p:nvPicPr>
          <p:cNvPr id="10" name="Picture 9">
            <a:extLst>
              <a:ext uri="{FF2B5EF4-FFF2-40B4-BE49-F238E27FC236}">
                <a16:creationId xmlns:a16="http://schemas.microsoft.com/office/drawing/2014/main" id="{B5543D37-D35E-4330-B8D3-611A877A09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pic>
        <p:nvPicPr>
          <p:cNvPr id="4" name="Picture 3">
            <a:extLst>
              <a:ext uri="{FF2B5EF4-FFF2-40B4-BE49-F238E27FC236}">
                <a16:creationId xmlns:a16="http://schemas.microsoft.com/office/drawing/2014/main" id="{7EB6122A-4AAC-470E-9387-21FAF97A1FD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3401" y="1152939"/>
            <a:ext cx="2623233" cy="4766807"/>
          </a:xfrm>
          <a:prstGeom prst="rect">
            <a:avLst/>
          </a:prstGeom>
        </p:spPr>
      </p:pic>
      <p:pic>
        <p:nvPicPr>
          <p:cNvPr id="8" name="Picture 7">
            <a:extLst>
              <a:ext uri="{FF2B5EF4-FFF2-40B4-BE49-F238E27FC236}">
                <a16:creationId xmlns:a16="http://schemas.microsoft.com/office/drawing/2014/main" id="{99AB7DE0-1C4E-4D7C-B796-0171342DF5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1187" y="1152939"/>
            <a:ext cx="2623233" cy="4766807"/>
          </a:xfrm>
          <a:prstGeom prst="rect">
            <a:avLst/>
          </a:prstGeom>
        </p:spPr>
      </p:pic>
    </p:spTree>
    <p:extLst>
      <p:ext uri="{BB962C8B-B14F-4D97-AF65-F5344CB8AC3E}">
        <p14:creationId xmlns:p14="http://schemas.microsoft.com/office/powerpoint/2010/main" val="2779736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21</a:t>
            </a:fld>
            <a:endParaRPr lang="en-US">
              <a:solidFill>
                <a:srgbClr val="000000"/>
              </a:solidFill>
            </a:endParaRPr>
          </a:p>
        </p:txBody>
      </p:sp>
      <p:graphicFrame>
        <p:nvGraphicFramePr>
          <p:cNvPr id="6" name="Diagram 5"/>
          <p:cNvGraphicFramePr/>
          <p:nvPr/>
        </p:nvGraphicFramePr>
        <p:xfrm>
          <a:off x="675861" y="938254"/>
          <a:ext cx="10951920" cy="541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4F275D6-64D7-4A8F-B127-434E39EBCAF1}"/>
              </a:ext>
            </a:extLst>
          </p:cNvPr>
          <p:cNvSpPr txBox="1">
            <a:spLocks/>
          </p:cNvSpPr>
          <p:nvPr/>
        </p:nvSpPr>
        <p:spPr>
          <a:xfrm>
            <a:off x="509060" y="238566"/>
            <a:ext cx="10412557" cy="58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MENU MY TICKET EMPLOYEE</a:t>
            </a:r>
          </a:p>
        </p:txBody>
      </p:sp>
      <p:pic>
        <p:nvPicPr>
          <p:cNvPr id="10" name="Picture 9">
            <a:extLst>
              <a:ext uri="{FF2B5EF4-FFF2-40B4-BE49-F238E27FC236}">
                <a16:creationId xmlns:a16="http://schemas.microsoft.com/office/drawing/2014/main" id="{B5543D37-D35E-4330-B8D3-611A877A09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pic>
        <p:nvPicPr>
          <p:cNvPr id="8" name="Picture 7">
            <a:extLst>
              <a:ext uri="{FF2B5EF4-FFF2-40B4-BE49-F238E27FC236}">
                <a16:creationId xmlns:a16="http://schemas.microsoft.com/office/drawing/2014/main" id="{E1E395E7-683F-4F08-A9E9-CB89A7FBFC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8623" y="1144988"/>
            <a:ext cx="2509927" cy="4635610"/>
          </a:xfrm>
          <a:prstGeom prst="rect">
            <a:avLst/>
          </a:prstGeom>
        </p:spPr>
      </p:pic>
      <p:pic>
        <p:nvPicPr>
          <p:cNvPr id="12" name="Picture 11">
            <a:extLst>
              <a:ext uri="{FF2B5EF4-FFF2-40B4-BE49-F238E27FC236}">
                <a16:creationId xmlns:a16="http://schemas.microsoft.com/office/drawing/2014/main" id="{F066133D-ED28-40B1-AC70-F9E2F2F9320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02097" y="1144988"/>
            <a:ext cx="2578008" cy="4635611"/>
          </a:xfrm>
          <a:prstGeom prst="rect">
            <a:avLst/>
          </a:prstGeom>
        </p:spPr>
      </p:pic>
    </p:spTree>
    <p:extLst>
      <p:ext uri="{BB962C8B-B14F-4D97-AF65-F5344CB8AC3E}">
        <p14:creationId xmlns:p14="http://schemas.microsoft.com/office/powerpoint/2010/main" val="29934859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22</a:t>
            </a:fld>
            <a:endParaRPr lang="en-US">
              <a:solidFill>
                <a:srgbClr val="000000"/>
              </a:solidFill>
            </a:endParaRPr>
          </a:p>
        </p:txBody>
      </p:sp>
      <p:graphicFrame>
        <p:nvGraphicFramePr>
          <p:cNvPr id="6" name="Diagram 5"/>
          <p:cNvGraphicFramePr/>
          <p:nvPr/>
        </p:nvGraphicFramePr>
        <p:xfrm>
          <a:off x="675861" y="938254"/>
          <a:ext cx="10951920" cy="541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4F275D6-64D7-4A8F-B127-434E39EBCAF1}"/>
              </a:ext>
            </a:extLst>
          </p:cNvPr>
          <p:cNvSpPr txBox="1">
            <a:spLocks/>
          </p:cNvSpPr>
          <p:nvPr/>
        </p:nvSpPr>
        <p:spPr>
          <a:xfrm>
            <a:off x="509060" y="238566"/>
            <a:ext cx="10412557" cy="58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MENU ON GOING DAN SOLVED TICKET EMPLOYEE</a:t>
            </a:r>
          </a:p>
        </p:txBody>
      </p:sp>
      <p:pic>
        <p:nvPicPr>
          <p:cNvPr id="10" name="Picture 9">
            <a:extLst>
              <a:ext uri="{FF2B5EF4-FFF2-40B4-BE49-F238E27FC236}">
                <a16:creationId xmlns:a16="http://schemas.microsoft.com/office/drawing/2014/main" id="{B5543D37-D35E-4330-B8D3-611A877A09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pic>
        <p:nvPicPr>
          <p:cNvPr id="7" name="Picture 6">
            <a:extLst>
              <a:ext uri="{FF2B5EF4-FFF2-40B4-BE49-F238E27FC236}">
                <a16:creationId xmlns:a16="http://schemas.microsoft.com/office/drawing/2014/main" id="{3FB51468-8094-4826-B3E8-B2A3B96CBA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4238" y="1137037"/>
            <a:ext cx="2569727" cy="4782709"/>
          </a:xfrm>
          <a:prstGeom prst="rect">
            <a:avLst/>
          </a:prstGeom>
        </p:spPr>
      </p:pic>
      <p:pic>
        <p:nvPicPr>
          <p:cNvPr id="13" name="Picture 12">
            <a:extLst>
              <a:ext uri="{FF2B5EF4-FFF2-40B4-BE49-F238E27FC236}">
                <a16:creationId xmlns:a16="http://schemas.microsoft.com/office/drawing/2014/main" id="{089B3DE8-3841-4428-AA75-36D38F94F60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72076" y="1137036"/>
            <a:ext cx="2654381" cy="4782709"/>
          </a:xfrm>
          <a:prstGeom prst="rect">
            <a:avLst/>
          </a:prstGeom>
        </p:spPr>
      </p:pic>
      <p:sp>
        <p:nvSpPr>
          <p:cNvPr id="14" name="TextBox 13">
            <a:extLst>
              <a:ext uri="{FF2B5EF4-FFF2-40B4-BE49-F238E27FC236}">
                <a16:creationId xmlns:a16="http://schemas.microsoft.com/office/drawing/2014/main" id="{4B496197-93C9-4614-B5FE-B2014277635F}"/>
              </a:ext>
            </a:extLst>
          </p:cNvPr>
          <p:cNvSpPr txBox="1"/>
          <p:nvPr/>
        </p:nvSpPr>
        <p:spPr>
          <a:xfrm>
            <a:off x="2560320" y="5919745"/>
            <a:ext cx="4497444" cy="307777"/>
          </a:xfrm>
          <a:prstGeom prst="rect">
            <a:avLst/>
          </a:prstGeom>
          <a:noFill/>
        </p:spPr>
        <p:txBody>
          <a:bodyPr wrap="square">
            <a:spAutoFit/>
          </a:bodyPr>
          <a:lstStyle/>
          <a:p>
            <a:pPr algn="ctr">
              <a:defRPr/>
            </a:pPr>
            <a:r>
              <a:rPr lang="en-US" sz="1400" dirty="0"/>
              <a:t>Menu Ongoing Ticket if there is no ticket on going</a:t>
            </a:r>
            <a:endParaRPr lang="id-ID" sz="1400" dirty="0">
              <a:latin typeface="+mn-lt"/>
            </a:endParaRPr>
          </a:p>
        </p:txBody>
      </p:sp>
    </p:spTree>
    <p:extLst>
      <p:ext uri="{BB962C8B-B14F-4D97-AF65-F5344CB8AC3E}">
        <p14:creationId xmlns:p14="http://schemas.microsoft.com/office/powerpoint/2010/main" val="24394845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745" y="1904194"/>
            <a:ext cx="25431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30CD70A1-E4B5-4705-802F-DA4FBE00ECD4}"/>
              </a:ext>
            </a:extLst>
          </p:cNvPr>
          <p:cNvSpPr txBox="1"/>
          <p:nvPr/>
        </p:nvSpPr>
        <p:spPr>
          <a:xfrm>
            <a:off x="7903979" y="396943"/>
            <a:ext cx="4197905" cy="523220"/>
          </a:xfrm>
          <a:prstGeom prst="rect">
            <a:avLst/>
          </a:prstGeom>
          <a:noFill/>
        </p:spPr>
        <p:txBody>
          <a:bodyPr wrap="square" rtlCol="0">
            <a:spAutoFit/>
          </a:bodyPr>
          <a:lstStyle/>
          <a:p>
            <a:r>
              <a:rPr lang="en-US" sz="2800" b="1" dirty="0"/>
              <a:t>#proudtobemaybankers</a:t>
            </a:r>
          </a:p>
        </p:txBody>
      </p:sp>
    </p:spTree>
    <p:extLst>
      <p:ext uri="{BB962C8B-B14F-4D97-AF65-F5344CB8AC3E}">
        <p14:creationId xmlns:p14="http://schemas.microsoft.com/office/powerpoint/2010/main" val="358623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3</a:t>
            </a:fld>
            <a:endParaRPr lang="en-US">
              <a:solidFill>
                <a:srgbClr val="000000"/>
              </a:solidFill>
            </a:endParaRPr>
          </a:p>
        </p:txBody>
      </p:sp>
      <p:sp>
        <p:nvSpPr>
          <p:cNvPr id="8" name="Title 1">
            <a:extLst>
              <a:ext uri="{FF2B5EF4-FFF2-40B4-BE49-F238E27FC236}">
                <a16:creationId xmlns:a16="http://schemas.microsoft.com/office/drawing/2014/main" id="{A7F16D12-71D9-44B3-8C87-ABD816502B45}"/>
              </a:ext>
            </a:extLst>
          </p:cNvPr>
          <p:cNvSpPr txBox="1">
            <a:spLocks/>
          </p:cNvSpPr>
          <p:nvPr/>
        </p:nvSpPr>
        <p:spPr>
          <a:xfrm>
            <a:off x="493158" y="327406"/>
            <a:ext cx="10412557" cy="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IDENTIFICATION OF THE PROBLEMS</a:t>
            </a:r>
          </a:p>
        </p:txBody>
      </p:sp>
      <p:pic>
        <p:nvPicPr>
          <p:cNvPr id="7" name="Picture 6">
            <a:extLst>
              <a:ext uri="{FF2B5EF4-FFF2-40B4-BE49-F238E27FC236}">
                <a16:creationId xmlns:a16="http://schemas.microsoft.com/office/drawing/2014/main" id="{2B2FAC07-E4AF-497D-BC6D-97C53B431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85" y="2493702"/>
            <a:ext cx="2003729" cy="2062396"/>
          </a:xfrm>
          <a:prstGeom prst="rect">
            <a:avLst/>
          </a:prstGeom>
        </p:spPr>
      </p:pic>
      <p:sp>
        <p:nvSpPr>
          <p:cNvPr id="9" name="Text Box 9">
            <a:extLst>
              <a:ext uri="{FF2B5EF4-FFF2-40B4-BE49-F238E27FC236}">
                <a16:creationId xmlns:a16="http://schemas.microsoft.com/office/drawing/2014/main" id="{F3948455-90BA-440B-A2CB-3DDBF27EF0AE}"/>
              </a:ext>
            </a:extLst>
          </p:cNvPr>
          <p:cNvSpPr txBox="1">
            <a:spLocks noChangeArrowheads="1"/>
          </p:cNvSpPr>
          <p:nvPr/>
        </p:nvSpPr>
        <p:spPr bwMode="auto">
          <a:xfrm>
            <a:off x="3287675" y="2121654"/>
            <a:ext cx="8242845" cy="1200329"/>
          </a:xfrm>
          <a:prstGeom prst="rect">
            <a:avLst/>
          </a:prstGeom>
          <a:solidFill>
            <a:srgbClr val="FFC000"/>
          </a:solidFill>
          <a:ln w="9525">
            <a:noFill/>
            <a:miter lim="800000"/>
            <a:headEnd/>
            <a:tailEnd/>
          </a:ln>
          <a:effectLst>
            <a:outerShdw dist="35921" dir="2700000" algn="ctr" rotWithShape="0">
              <a:schemeClr val="bg2">
                <a:alpha val="50000"/>
              </a:schemeClr>
            </a:outerShdw>
          </a:effectLst>
        </p:spPr>
        <p:txBody>
          <a:bodyPr wrap="square">
            <a:spAutoFit/>
          </a:bodyPr>
          <a:lstStyle/>
          <a:p>
            <a:pPr algn="just">
              <a:defRPr/>
            </a:pPr>
            <a:r>
              <a:rPr lang="en-US" sz="2400" dirty="0"/>
              <a:t>For handling problems, both the application used and the device used in terms of reporting, they still have to go through the helpdesk process.</a:t>
            </a:r>
          </a:p>
        </p:txBody>
      </p:sp>
      <p:pic>
        <p:nvPicPr>
          <p:cNvPr id="11" name="Picture 10">
            <a:extLst>
              <a:ext uri="{FF2B5EF4-FFF2-40B4-BE49-F238E27FC236}">
                <a16:creationId xmlns:a16="http://schemas.microsoft.com/office/drawing/2014/main" id="{B96B577E-B611-4E3B-BA9E-5C67363AD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
        <p:nvSpPr>
          <p:cNvPr id="10" name="Text Box 9">
            <a:extLst>
              <a:ext uri="{FF2B5EF4-FFF2-40B4-BE49-F238E27FC236}">
                <a16:creationId xmlns:a16="http://schemas.microsoft.com/office/drawing/2014/main" id="{BE7879E3-A324-4DFF-A080-6F00821A0E2D}"/>
              </a:ext>
            </a:extLst>
          </p:cNvPr>
          <p:cNvSpPr txBox="1">
            <a:spLocks noChangeArrowheads="1"/>
          </p:cNvSpPr>
          <p:nvPr/>
        </p:nvSpPr>
        <p:spPr bwMode="auto">
          <a:xfrm>
            <a:off x="3281008" y="4493516"/>
            <a:ext cx="8242845" cy="1200329"/>
          </a:xfrm>
          <a:prstGeom prst="rect">
            <a:avLst/>
          </a:prstGeom>
          <a:solidFill>
            <a:srgbClr val="FFC000"/>
          </a:solidFill>
          <a:ln w="9525">
            <a:noFill/>
            <a:miter lim="800000"/>
            <a:headEnd/>
            <a:tailEnd/>
          </a:ln>
          <a:effectLst>
            <a:outerShdw dist="35921" dir="2700000" algn="ctr" rotWithShape="0">
              <a:schemeClr val="bg2">
                <a:alpha val="50000"/>
              </a:schemeClr>
            </a:outerShdw>
          </a:effectLst>
        </p:spPr>
        <p:txBody>
          <a:bodyPr wrap="square">
            <a:spAutoFit/>
          </a:bodyPr>
          <a:lstStyle/>
          <a:p>
            <a:pPr lvl="0"/>
            <a:r>
              <a:rPr lang="en-ID" sz="2400" dirty="0"/>
              <a:t>We propose the idea of an IT Helpdesk Support Application that functions for reporting any IT problems to the related application team.</a:t>
            </a:r>
          </a:p>
        </p:txBody>
      </p:sp>
      <p:sp>
        <p:nvSpPr>
          <p:cNvPr id="12" name="Down Arrow 6">
            <a:extLst>
              <a:ext uri="{FF2B5EF4-FFF2-40B4-BE49-F238E27FC236}">
                <a16:creationId xmlns:a16="http://schemas.microsoft.com/office/drawing/2014/main" id="{40237686-AD42-4738-B386-C070836F9D3B}"/>
              </a:ext>
            </a:extLst>
          </p:cNvPr>
          <p:cNvSpPr/>
          <p:nvPr/>
        </p:nvSpPr>
        <p:spPr bwMode="auto">
          <a:xfrm>
            <a:off x="7956235" y="3612530"/>
            <a:ext cx="1070708" cy="579437"/>
          </a:xfrm>
          <a:prstGeom prst="down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wrap="none" anchor="ctr"/>
          <a:lstStyle/>
          <a:p>
            <a:pPr eaLnBrk="0" hangingPunct="0">
              <a:defRPr/>
            </a:pPr>
            <a:endParaRPr lang="id-ID" sz="1400" i="1">
              <a:latin typeface="Calibri" pitchFamily="34" charset="0"/>
            </a:endParaRPr>
          </a:p>
        </p:txBody>
      </p:sp>
      <p:grpSp>
        <p:nvGrpSpPr>
          <p:cNvPr id="13" name="Group 12">
            <a:extLst>
              <a:ext uri="{FF2B5EF4-FFF2-40B4-BE49-F238E27FC236}">
                <a16:creationId xmlns:a16="http://schemas.microsoft.com/office/drawing/2014/main" id="{00B4030C-062B-4A7C-B898-BA55A844F8C0}"/>
              </a:ext>
            </a:extLst>
          </p:cNvPr>
          <p:cNvGrpSpPr/>
          <p:nvPr/>
        </p:nvGrpSpPr>
        <p:grpSpPr>
          <a:xfrm>
            <a:off x="3297768" y="3674746"/>
            <a:ext cx="2110656" cy="505256"/>
            <a:chOff x="3007913" y="962847"/>
            <a:chExt cx="2110656" cy="505256"/>
          </a:xfrm>
        </p:grpSpPr>
        <p:sp>
          <p:nvSpPr>
            <p:cNvPr id="14" name="Rectangle: Rounded Corners 13">
              <a:extLst>
                <a:ext uri="{FF2B5EF4-FFF2-40B4-BE49-F238E27FC236}">
                  <a16:creationId xmlns:a16="http://schemas.microsoft.com/office/drawing/2014/main" id="{AD6D041B-8043-4B6C-8794-45CBD011E5E6}"/>
                </a:ext>
              </a:extLst>
            </p:cNvPr>
            <p:cNvSpPr/>
            <p:nvPr/>
          </p:nvSpPr>
          <p:spPr>
            <a:xfrm>
              <a:off x="3007913" y="962847"/>
              <a:ext cx="2110656" cy="505256"/>
            </a:xfrm>
            <a:prstGeom prst="roundRect">
              <a:avLst/>
            </a:pr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A36DA4E5-2D02-401A-9B53-56933277D9F9}"/>
                </a:ext>
              </a:extLst>
            </p:cNvPr>
            <p:cNvSpPr txBox="1"/>
            <p:nvPr/>
          </p:nvSpPr>
          <p:spPr>
            <a:xfrm>
              <a:off x="3228354" y="990729"/>
              <a:ext cx="1669774" cy="455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dirty="0">
                  <a:solidFill>
                    <a:schemeClr val="tx1"/>
                  </a:solidFill>
                </a:rPr>
                <a:t>Potential Solution</a:t>
              </a:r>
              <a:endParaRPr lang="id-ID" sz="1400" b="1" kern="1200" dirty="0">
                <a:solidFill>
                  <a:schemeClr val="tx1"/>
                </a:solidFill>
              </a:endParaRPr>
            </a:p>
          </p:txBody>
        </p:sp>
      </p:grpSp>
      <p:grpSp>
        <p:nvGrpSpPr>
          <p:cNvPr id="16" name="Group 15">
            <a:extLst>
              <a:ext uri="{FF2B5EF4-FFF2-40B4-BE49-F238E27FC236}">
                <a16:creationId xmlns:a16="http://schemas.microsoft.com/office/drawing/2014/main" id="{97902CC1-1730-419A-998B-06AF4C13004A}"/>
              </a:ext>
            </a:extLst>
          </p:cNvPr>
          <p:cNvGrpSpPr/>
          <p:nvPr/>
        </p:nvGrpSpPr>
        <p:grpSpPr>
          <a:xfrm>
            <a:off x="3281008" y="1459641"/>
            <a:ext cx="2110656" cy="505256"/>
            <a:chOff x="3007913" y="962847"/>
            <a:chExt cx="2110656" cy="505256"/>
          </a:xfrm>
        </p:grpSpPr>
        <p:sp>
          <p:nvSpPr>
            <p:cNvPr id="17" name="Rectangle: Rounded Corners 16">
              <a:extLst>
                <a:ext uri="{FF2B5EF4-FFF2-40B4-BE49-F238E27FC236}">
                  <a16:creationId xmlns:a16="http://schemas.microsoft.com/office/drawing/2014/main" id="{75D4E68A-2D41-418A-A743-19A7E96A9CEA}"/>
                </a:ext>
              </a:extLst>
            </p:cNvPr>
            <p:cNvSpPr/>
            <p:nvPr/>
          </p:nvSpPr>
          <p:spPr>
            <a:xfrm>
              <a:off x="3007913" y="962847"/>
              <a:ext cx="2110656" cy="505256"/>
            </a:xfrm>
            <a:prstGeom prst="roundRect">
              <a:avLst/>
            </a:pr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24ABABF9-F95B-42E5-800E-833762077369}"/>
                </a:ext>
              </a:extLst>
            </p:cNvPr>
            <p:cNvSpPr txBox="1"/>
            <p:nvPr/>
          </p:nvSpPr>
          <p:spPr>
            <a:xfrm>
              <a:off x="3228354" y="990729"/>
              <a:ext cx="1669774" cy="455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dirty="0">
                  <a:solidFill>
                    <a:schemeClr val="tx1"/>
                  </a:solidFill>
                </a:rPr>
                <a:t>Problem</a:t>
              </a:r>
              <a:endParaRPr lang="id-ID" sz="1400" b="1" kern="1200" dirty="0">
                <a:solidFill>
                  <a:schemeClr val="tx1"/>
                </a:solidFill>
              </a:endParaRPr>
            </a:p>
          </p:txBody>
        </p:sp>
      </p:grpSp>
    </p:spTree>
    <p:extLst>
      <p:ext uri="{BB962C8B-B14F-4D97-AF65-F5344CB8AC3E}">
        <p14:creationId xmlns:p14="http://schemas.microsoft.com/office/powerpoint/2010/main" val="29201199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4</a:t>
            </a:fld>
            <a:endParaRPr lang="en-US">
              <a:solidFill>
                <a:srgbClr val="000000"/>
              </a:solidFill>
            </a:endParaRPr>
          </a:p>
        </p:txBody>
      </p:sp>
      <p:sp>
        <p:nvSpPr>
          <p:cNvPr id="8" name="Title 1">
            <a:extLst>
              <a:ext uri="{FF2B5EF4-FFF2-40B4-BE49-F238E27FC236}">
                <a16:creationId xmlns:a16="http://schemas.microsoft.com/office/drawing/2014/main" id="{A7F16D12-71D9-44B3-8C87-ABD816502B45}"/>
              </a:ext>
            </a:extLst>
          </p:cNvPr>
          <p:cNvSpPr txBox="1">
            <a:spLocks/>
          </p:cNvSpPr>
          <p:nvPr/>
        </p:nvSpPr>
        <p:spPr>
          <a:xfrm>
            <a:off x="524963" y="557163"/>
            <a:ext cx="10412557" cy="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What is IT Helpdesk Support </a:t>
            </a:r>
            <a:r>
              <a:rPr lang="en-US" b="1" dirty="0" err="1">
                <a:solidFill>
                  <a:schemeClr val="accent2">
                    <a:lumMod val="75000"/>
                  </a:schemeClr>
                </a:solidFill>
              </a:rPr>
              <a:t>Aplication</a:t>
            </a:r>
            <a:r>
              <a:rPr lang="en-US" b="1" dirty="0">
                <a:solidFill>
                  <a:schemeClr val="accent2">
                    <a:lumMod val="75000"/>
                  </a:schemeClr>
                </a:solidFill>
              </a:rPr>
              <a:t>?</a:t>
            </a:r>
          </a:p>
        </p:txBody>
      </p:sp>
      <p:pic>
        <p:nvPicPr>
          <p:cNvPr id="7" name="Picture 6">
            <a:extLst>
              <a:ext uri="{FF2B5EF4-FFF2-40B4-BE49-F238E27FC236}">
                <a16:creationId xmlns:a16="http://schemas.microsoft.com/office/drawing/2014/main" id="{2B2FAC07-E4AF-497D-BC6D-97C53B4315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2939" y="2610500"/>
            <a:ext cx="2003729" cy="2003729"/>
          </a:xfrm>
          <a:prstGeom prst="rect">
            <a:avLst/>
          </a:prstGeom>
        </p:spPr>
      </p:pic>
      <p:sp>
        <p:nvSpPr>
          <p:cNvPr id="9" name="Text Box 9">
            <a:extLst>
              <a:ext uri="{FF2B5EF4-FFF2-40B4-BE49-F238E27FC236}">
                <a16:creationId xmlns:a16="http://schemas.microsoft.com/office/drawing/2014/main" id="{F3948455-90BA-440B-A2CB-3DDBF27EF0AE}"/>
              </a:ext>
            </a:extLst>
          </p:cNvPr>
          <p:cNvSpPr txBox="1">
            <a:spLocks noChangeArrowheads="1"/>
          </p:cNvSpPr>
          <p:nvPr/>
        </p:nvSpPr>
        <p:spPr bwMode="auto">
          <a:xfrm>
            <a:off x="3359237" y="3012200"/>
            <a:ext cx="8242845" cy="1200329"/>
          </a:xfrm>
          <a:prstGeom prst="rect">
            <a:avLst/>
          </a:prstGeom>
          <a:solidFill>
            <a:srgbClr val="FFC000"/>
          </a:solidFill>
          <a:ln w="9525">
            <a:noFill/>
            <a:miter lim="800000"/>
            <a:headEnd/>
            <a:tailEnd/>
          </a:ln>
          <a:effectLst>
            <a:outerShdw dist="35921" dir="2700000" algn="ctr" rotWithShape="0">
              <a:schemeClr val="bg2">
                <a:alpha val="50000"/>
              </a:schemeClr>
            </a:outerShdw>
          </a:effectLst>
        </p:spPr>
        <p:txBody>
          <a:bodyPr wrap="square">
            <a:spAutoFit/>
          </a:bodyPr>
          <a:lstStyle/>
          <a:p>
            <a:pPr algn="ctr">
              <a:defRPr/>
            </a:pPr>
            <a:r>
              <a:rPr lang="en-US" sz="2400" dirty="0"/>
              <a:t>Helpdesk Support Application is a popular customer service tool that is designed to convert support issues and requests into tickets.</a:t>
            </a:r>
          </a:p>
        </p:txBody>
      </p:sp>
      <p:pic>
        <p:nvPicPr>
          <p:cNvPr id="11" name="Picture 10">
            <a:extLst>
              <a:ext uri="{FF2B5EF4-FFF2-40B4-BE49-F238E27FC236}">
                <a16:creationId xmlns:a16="http://schemas.microsoft.com/office/drawing/2014/main" id="{B96B577E-B611-4E3B-BA9E-5C67363AD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extLst>
      <p:ext uri="{BB962C8B-B14F-4D97-AF65-F5344CB8AC3E}">
        <p14:creationId xmlns:p14="http://schemas.microsoft.com/office/powerpoint/2010/main" val="18821095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5</a:t>
            </a:fld>
            <a:endParaRPr lang="en-US">
              <a:solidFill>
                <a:srgbClr val="000000"/>
              </a:solidFill>
            </a:endParaRPr>
          </a:p>
        </p:txBody>
      </p:sp>
      <p:graphicFrame>
        <p:nvGraphicFramePr>
          <p:cNvPr id="6" name="Diagram 5"/>
          <p:cNvGraphicFramePr/>
          <p:nvPr>
            <p:extLst>
              <p:ext uri="{D42A27DB-BD31-4B8C-83A1-F6EECF244321}">
                <p14:modId xmlns:p14="http://schemas.microsoft.com/office/powerpoint/2010/main" val="3308934683"/>
              </p:ext>
            </p:extLst>
          </p:nvPr>
        </p:nvGraphicFramePr>
        <p:xfrm>
          <a:off x="3499781" y="1600358"/>
          <a:ext cx="8128000" cy="4158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A7F16D12-71D9-44B3-8C87-ABD816502B45}"/>
              </a:ext>
            </a:extLst>
          </p:cNvPr>
          <p:cNvSpPr txBox="1">
            <a:spLocks/>
          </p:cNvSpPr>
          <p:nvPr/>
        </p:nvSpPr>
        <p:spPr>
          <a:xfrm>
            <a:off x="517011" y="426677"/>
            <a:ext cx="10412557" cy="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Benefit IT Helpdesk Support </a:t>
            </a:r>
            <a:r>
              <a:rPr lang="en-US" b="1" dirty="0" err="1">
                <a:solidFill>
                  <a:schemeClr val="accent2">
                    <a:lumMod val="75000"/>
                  </a:schemeClr>
                </a:solidFill>
              </a:rPr>
              <a:t>Aplication</a:t>
            </a:r>
            <a:endParaRPr lang="en-US" b="1" dirty="0">
              <a:solidFill>
                <a:schemeClr val="accent2">
                  <a:lumMod val="75000"/>
                </a:schemeClr>
              </a:solidFill>
            </a:endParaRPr>
          </a:p>
        </p:txBody>
      </p:sp>
      <p:pic>
        <p:nvPicPr>
          <p:cNvPr id="4" name="Picture 3">
            <a:extLst>
              <a:ext uri="{FF2B5EF4-FFF2-40B4-BE49-F238E27FC236}">
                <a16:creationId xmlns:a16="http://schemas.microsoft.com/office/drawing/2014/main" id="{AD3CCC5D-B241-48DF-B001-F743612DDD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291" y="2893124"/>
            <a:ext cx="2441690" cy="2021812"/>
          </a:xfrm>
          <a:prstGeom prst="rect">
            <a:avLst/>
          </a:prstGeom>
        </p:spPr>
      </p:pic>
      <p:pic>
        <p:nvPicPr>
          <p:cNvPr id="10" name="Picture 9">
            <a:extLst>
              <a:ext uri="{FF2B5EF4-FFF2-40B4-BE49-F238E27FC236}">
                <a16:creationId xmlns:a16="http://schemas.microsoft.com/office/drawing/2014/main" id="{46F8651B-C273-4C98-B3BB-CE1C06605E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6"/>
          <p:cNvSpPr/>
          <p:nvPr/>
        </p:nvSpPr>
        <p:spPr bwMode="auto">
          <a:xfrm>
            <a:off x="2533446" y="2026245"/>
            <a:ext cx="1070708" cy="579437"/>
          </a:xfrm>
          <a:prstGeom prst="down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wrap="none" anchor="ctr"/>
          <a:lstStyle/>
          <a:p>
            <a:pPr eaLnBrk="0" hangingPunct="0">
              <a:defRPr/>
            </a:pPr>
            <a:endParaRPr lang="id-ID" sz="1400" i="1">
              <a:latin typeface="Calibri" pitchFamily="34" charset="0"/>
            </a:endParaRPr>
          </a:p>
        </p:txBody>
      </p:sp>
      <p:sp>
        <p:nvSpPr>
          <p:cNvPr id="8" name="Down Arrow 7"/>
          <p:cNvSpPr/>
          <p:nvPr/>
        </p:nvSpPr>
        <p:spPr bwMode="auto">
          <a:xfrm>
            <a:off x="8271174" y="2026244"/>
            <a:ext cx="1070708" cy="579437"/>
          </a:xfrm>
          <a:prstGeom prst="downArrow">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anchor="ctr"/>
          <a:lstStyle/>
          <a:p>
            <a:pPr eaLnBrk="0" hangingPunct="0">
              <a:defRPr/>
            </a:pPr>
            <a:endParaRPr lang="id-ID" sz="1400" i="1">
              <a:latin typeface="Calibri" pitchFamily="34" charset="0"/>
            </a:endParaRPr>
          </a:p>
        </p:txBody>
      </p:sp>
      <p:sp>
        <p:nvSpPr>
          <p:cNvPr id="9" name="TextBox 8"/>
          <p:cNvSpPr txBox="1"/>
          <p:nvPr/>
        </p:nvSpPr>
        <p:spPr>
          <a:xfrm>
            <a:off x="367323" y="2905873"/>
            <a:ext cx="5624966" cy="584775"/>
          </a:xfrm>
          <a:prstGeom prst="rect">
            <a:avLst/>
          </a:prstGeom>
          <a:noFill/>
        </p:spPr>
        <p:txBody>
          <a:bodyPr wrap="square">
            <a:spAutoFit/>
          </a:bodyPr>
          <a:lstStyle/>
          <a:p>
            <a:pPr algn="ctr">
              <a:defRPr/>
            </a:pPr>
            <a:r>
              <a:rPr lang="en-US" sz="1600" dirty="0"/>
              <a:t>Non- IT Employee as an employee who can create tickets based on their issues.</a:t>
            </a:r>
            <a:endParaRPr lang="id-ID" sz="1600" dirty="0">
              <a:latin typeface="+mn-lt"/>
            </a:endParaRPr>
          </a:p>
        </p:txBody>
      </p:sp>
      <p:sp>
        <p:nvSpPr>
          <p:cNvPr id="13" name="TextBox 12"/>
          <p:cNvSpPr txBox="1"/>
          <p:nvPr/>
        </p:nvSpPr>
        <p:spPr>
          <a:xfrm>
            <a:off x="6167960" y="2907082"/>
            <a:ext cx="5624966" cy="584775"/>
          </a:xfrm>
          <a:prstGeom prst="rect">
            <a:avLst/>
          </a:prstGeom>
          <a:noFill/>
        </p:spPr>
        <p:txBody>
          <a:bodyPr wrap="square">
            <a:spAutoFit/>
          </a:bodyPr>
          <a:lstStyle/>
          <a:p>
            <a:pPr algn="ctr">
              <a:defRPr/>
            </a:pPr>
            <a:r>
              <a:rPr lang="en-US" sz="1600" dirty="0">
                <a:latin typeface="+mn-lt"/>
              </a:rPr>
              <a:t>Developers team that’</a:t>
            </a:r>
            <a:r>
              <a:rPr lang="en-US" sz="1600" dirty="0"/>
              <a:t>s helps handle and resolved issues in many application.</a:t>
            </a:r>
            <a:endParaRPr lang="id-ID" sz="1600" dirty="0">
              <a:latin typeface="+mn-lt"/>
            </a:endParaRPr>
          </a:p>
        </p:txBody>
      </p:sp>
      <p:sp>
        <p:nvSpPr>
          <p:cNvPr id="15" name="TextBox 14">
            <a:extLst>
              <a:ext uri="{FF2B5EF4-FFF2-40B4-BE49-F238E27FC236}">
                <a16:creationId xmlns:a16="http://schemas.microsoft.com/office/drawing/2014/main" id="{D18DACA9-1542-485B-92F0-A69C0591CB36}"/>
              </a:ext>
            </a:extLst>
          </p:cNvPr>
          <p:cNvSpPr txBox="1"/>
          <p:nvPr/>
        </p:nvSpPr>
        <p:spPr>
          <a:xfrm>
            <a:off x="367323" y="1554501"/>
            <a:ext cx="5624966" cy="369332"/>
          </a:xfrm>
          <a:prstGeom prst="rect">
            <a:avLst/>
          </a:prstGeom>
          <a:noFill/>
        </p:spPr>
        <p:txBody>
          <a:bodyPr wrap="square">
            <a:spAutoFit/>
          </a:bodyPr>
          <a:lstStyle/>
          <a:p>
            <a:pPr algn="ctr">
              <a:defRPr/>
            </a:pPr>
            <a:r>
              <a:rPr lang="en-US" dirty="0">
                <a:latin typeface="+mn-lt"/>
              </a:rPr>
              <a:t>Non – IT Employee</a:t>
            </a:r>
            <a:endParaRPr lang="id-ID" dirty="0">
              <a:latin typeface="+mn-lt"/>
            </a:endParaRPr>
          </a:p>
        </p:txBody>
      </p:sp>
      <p:sp>
        <p:nvSpPr>
          <p:cNvPr id="16" name="TextBox 15">
            <a:extLst>
              <a:ext uri="{FF2B5EF4-FFF2-40B4-BE49-F238E27FC236}">
                <a16:creationId xmlns:a16="http://schemas.microsoft.com/office/drawing/2014/main" id="{51B99921-2268-4EA3-8A6F-C96B910039D4}"/>
              </a:ext>
            </a:extLst>
          </p:cNvPr>
          <p:cNvSpPr txBox="1"/>
          <p:nvPr/>
        </p:nvSpPr>
        <p:spPr>
          <a:xfrm>
            <a:off x="5878345" y="1571713"/>
            <a:ext cx="5624966" cy="369332"/>
          </a:xfrm>
          <a:prstGeom prst="rect">
            <a:avLst/>
          </a:prstGeom>
          <a:noFill/>
        </p:spPr>
        <p:txBody>
          <a:bodyPr wrap="square">
            <a:spAutoFit/>
          </a:bodyPr>
          <a:lstStyle/>
          <a:p>
            <a:pPr algn="ctr">
              <a:defRPr/>
            </a:pPr>
            <a:r>
              <a:rPr lang="en-US" dirty="0"/>
              <a:t>IT Employee</a:t>
            </a:r>
            <a:endParaRPr lang="id-ID" dirty="0">
              <a:latin typeface="+mn-lt"/>
            </a:endParaRPr>
          </a:p>
        </p:txBody>
      </p:sp>
      <p:pic>
        <p:nvPicPr>
          <p:cNvPr id="6" name="Picture 5">
            <a:extLst>
              <a:ext uri="{FF2B5EF4-FFF2-40B4-BE49-F238E27FC236}">
                <a16:creationId xmlns:a16="http://schemas.microsoft.com/office/drawing/2014/main" id="{D83F8E5C-4C06-452D-B062-1F7DDF3A26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1417" y="3584041"/>
            <a:ext cx="1574766" cy="1574766"/>
          </a:xfrm>
          <a:prstGeom prst="rect">
            <a:avLst/>
          </a:prstGeom>
        </p:spPr>
      </p:pic>
      <p:pic>
        <p:nvPicPr>
          <p:cNvPr id="17" name="Picture 16">
            <a:extLst>
              <a:ext uri="{FF2B5EF4-FFF2-40B4-BE49-F238E27FC236}">
                <a16:creationId xmlns:a16="http://schemas.microsoft.com/office/drawing/2014/main" id="{7DA6EA0F-6619-4B80-98EB-B338A5DA5D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91897" y="3723127"/>
            <a:ext cx="1296593" cy="1296593"/>
          </a:xfrm>
          <a:prstGeom prst="rect">
            <a:avLst/>
          </a:prstGeom>
        </p:spPr>
      </p:pic>
      <p:sp>
        <p:nvSpPr>
          <p:cNvPr id="18" name="Title 1">
            <a:extLst>
              <a:ext uri="{FF2B5EF4-FFF2-40B4-BE49-F238E27FC236}">
                <a16:creationId xmlns:a16="http://schemas.microsoft.com/office/drawing/2014/main" id="{42171F88-F046-4C11-B8AC-A58BCCE28B96}"/>
              </a:ext>
            </a:extLst>
          </p:cNvPr>
          <p:cNvSpPr txBox="1">
            <a:spLocks/>
          </p:cNvSpPr>
          <p:nvPr/>
        </p:nvSpPr>
        <p:spPr>
          <a:xfrm>
            <a:off x="518071" y="438529"/>
            <a:ext cx="10412557" cy="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Who uses IT Helpdesk Support Application?</a:t>
            </a:r>
          </a:p>
        </p:txBody>
      </p:sp>
      <p:pic>
        <p:nvPicPr>
          <p:cNvPr id="19" name="Picture 18">
            <a:extLst>
              <a:ext uri="{FF2B5EF4-FFF2-40B4-BE49-F238E27FC236}">
                <a16:creationId xmlns:a16="http://schemas.microsoft.com/office/drawing/2014/main" id="{307603D5-8D25-41D6-8AA0-4FB5BFD8C3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extLst>
      <p:ext uri="{BB962C8B-B14F-4D97-AF65-F5344CB8AC3E}">
        <p14:creationId xmlns:p14="http://schemas.microsoft.com/office/powerpoint/2010/main" val="21532039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7</a:t>
            </a:fld>
            <a:endParaRPr lang="en-US">
              <a:solidFill>
                <a:srgbClr val="000000"/>
              </a:solidFill>
            </a:endParaRPr>
          </a:p>
        </p:txBody>
      </p:sp>
      <p:sp>
        <p:nvSpPr>
          <p:cNvPr id="16" name="Rectangle 15">
            <a:extLst>
              <a:ext uri="{FF2B5EF4-FFF2-40B4-BE49-F238E27FC236}">
                <a16:creationId xmlns:a16="http://schemas.microsoft.com/office/drawing/2014/main" id="{1A7009D6-6CEA-4220-BBD8-C3742C8C5052}"/>
              </a:ext>
            </a:extLst>
          </p:cNvPr>
          <p:cNvSpPr/>
          <p:nvPr/>
        </p:nvSpPr>
        <p:spPr>
          <a:xfrm>
            <a:off x="3040309" y="810657"/>
            <a:ext cx="5637248"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Diagram login employee &amp; developer</a:t>
            </a:r>
            <a:endParaRPr lang="en-US" sz="2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7" name="Title 1">
            <a:extLst>
              <a:ext uri="{FF2B5EF4-FFF2-40B4-BE49-F238E27FC236}">
                <a16:creationId xmlns:a16="http://schemas.microsoft.com/office/drawing/2014/main" id="{95760E9F-5A16-4E45-8016-582DD7758FB3}"/>
              </a:ext>
            </a:extLst>
          </p:cNvPr>
          <p:cNvSpPr txBox="1">
            <a:spLocks/>
          </p:cNvSpPr>
          <p:nvPr/>
        </p:nvSpPr>
        <p:spPr>
          <a:xfrm>
            <a:off x="583553" y="136525"/>
            <a:ext cx="10412557" cy="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Activity Diagram</a:t>
            </a:r>
          </a:p>
        </p:txBody>
      </p:sp>
      <p:pic>
        <p:nvPicPr>
          <p:cNvPr id="18" name="Picture 17">
            <a:extLst>
              <a:ext uri="{FF2B5EF4-FFF2-40B4-BE49-F238E27FC236}">
                <a16:creationId xmlns:a16="http://schemas.microsoft.com/office/drawing/2014/main" id="{6E59414F-06DF-4A42-A3D1-F48D3163B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pic>
        <p:nvPicPr>
          <p:cNvPr id="3078" name="Picture 6">
            <a:extLst>
              <a:ext uri="{FF2B5EF4-FFF2-40B4-BE49-F238E27FC236}">
                <a16:creationId xmlns:a16="http://schemas.microsoft.com/office/drawing/2014/main" id="{09F131D1-2EDC-4202-A05C-26CECDF9B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5323" y="1462278"/>
            <a:ext cx="4149805" cy="520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8412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8</a:t>
            </a:fld>
            <a:endParaRPr lang="en-US">
              <a:solidFill>
                <a:srgbClr val="000000"/>
              </a:solidFill>
            </a:endParaRPr>
          </a:p>
        </p:txBody>
      </p:sp>
      <p:sp>
        <p:nvSpPr>
          <p:cNvPr id="20" name="Down Arrow 6">
            <a:extLst>
              <a:ext uri="{FF2B5EF4-FFF2-40B4-BE49-F238E27FC236}">
                <a16:creationId xmlns:a16="http://schemas.microsoft.com/office/drawing/2014/main" id="{EEB87047-CB47-4775-979C-F987AC09F452}"/>
              </a:ext>
            </a:extLst>
          </p:cNvPr>
          <p:cNvSpPr/>
          <p:nvPr/>
        </p:nvSpPr>
        <p:spPr bwMode="auto">
          <a:xfrm rot="16200000">
            <a:off x="5496190" y="3362365"/>
            <a:ext cx="1070708" cy="1203977"/>
          </a:xfrm>
          <a:prstGeom prst="down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wrap="none" anchor="ctr"/>
          <a:lstStyle/>
          <a:p>
            <a:pPr eaLnBrk="0" hangingPunct="0">
              <a:defRPr/>
            </a:pPr>
            <a:endParaRPr lang="id-ID" sz="1400" i="1">
              <a:latin typeface="Calibri" pitchFamily="34" charset="0"/>
            </a:endParaRPr>
          </a:p>
        </p:txBody>
      </p:sp>
      <p:sp>
        <p:nvSpPr>
          <p:cNvPr id="16" name="Rectangle 15">
            <a:extLst>
              <a:ext uri="{FF2B5EF4-FFF2-40B4-BE49-F238E27FC236}">
                <a16:creationId xmlns:a16="http://schemas.microsoft.com/office/drawing/2014/main" id="{1A7009D6-6CEA-4220-BBD8-C3742C8C5052}"/>
              </a:ext>
            </a:extLst>
          </p:cNvPr>
          <p:cNvSpPr/>
          <p:nvPr/>
        </p:nvSpPr>
        <p:spPr>
          <a:xfrm>
            <a:off x="3398552" y="810657"/>
            <a:ext cx="4920771"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Diagram Create ticket &amp; process</a:t>
            </a:r>
            <a:endParaRPr lang="en-US" sz="2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7" name="Title 1">
            <a:extLst>
              <a:ext uri="{FF2B5EF4-FFF2-40B4-BE49-F238E27FC236}">
                <a16:creationId xmlns:a16="http://schemas.microsoft.com/office/drawing/2014/main" id="{95760E9F-5A16-4E45-8016-582DD7758FB3}"/>
              </a:ext>
            </a:extLst>
          </p:cNvPr>
          <p:cNvSpPr txBox="1">
            <a:spLocks/>
          </p:cNvSpPr>
          <p:nvPr/>
        </p:nvSpPr>
        <p:spPr>
          <a:xfrm>
            <a:off x="583553" y="136525"/>
            <a:ext cx="10412557" cy="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Activity Diagram</a:t>
            </a:r>
          </a:p>
        </p:txBody>
      </p:sp>
      <p:pic>
        <p:nvPicPr>
          <p:cNvPr id="4100" name="Picture 4">
            <a:extLst>
              <a:ext uri="{FF2B5EF4-FFF2-40B4-BE49-F238E27FC236}">
                <a16:creationId xmlns:a16="http://schemas.microsoft.com/office/drawing/2014/main" id="{04E53213-A6BF-4B9B-AA2C-9CD0A531C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98" y="1517937"/>
            <a:ext cx="4232010" cy="52035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125F7AA-2835-45F2-90DC-477EF071D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954" y="1517937"/>
            <a:ext cx="4778734" cy="52035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58371C8-1562-4353-AF8A-03FC370866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extLst>
      <p:ext uri="{BB962C8B-B14F-4D97-AF65-F5344CB8AC3E}">
        <p14:creationId xmlns:p14="http://schemas.microsoft.com/office/powerpoint/2010/main" val="6092152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F2B2346-F70E-445E-B5D7-9D26D3EF76FD}" type="slidenum">
              <a:rPr lang="en-US" smtClean="0">
                <a:solidFill>
                  <a:srgbClr val="000000"/>
                </a:solidFill>
              </a:rPr>
              <a:pPr>
                <a:defRPr/>
              </a:pPr>
              <a:t>9</a:t>
            </a:fld>
            <a:endParaRPr lang="en-US">
              <a:solidFill>
                <a:srgbClr val="000000"/>
              </a:solidFill>
            </a:endParaRPr>
          </a:p>
        </p:txBody>
      </p:sp>
      <p:sp>
        <p:nvSpPr>
          <p:cNvPr id="17" name="Title 1">
            <a:extLst>
              <a:ext uri="{FF2B5EF4-FFF2-40B4-BE49-F238E27FC236}">
                <a16:creationId xmlns:a16="http://schemas.microsoft.com/office/drawing/2014/main" id="{95760E9F-5A16-4E45-8016-582DD7758FB3}"/>
              </a:ext>
            </a:extLst>
          </p:cNvPr>
          <p:cNvSpPr txBox="1">
            <a:spLocks/>
          </p:cNvSpPr>
          <p:nvPr/>
        </p:nvSpPr>
        <p:spPr>
          <a:xfrm>
            <a:off x="647163" y="550676"/>
            <a:ext cx="10412557" cy="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b="1" dirty="0">
                <a:solidFill>
                  <a:schemeClr val="accent2">
                    <a:lumMod val="75000"/>
                  </a:schemeClr>
                </a:solidFill>
              </a:rPr>
              <a:t>Entity Relationships Diagram</a:t>
            </a:r>
          </a:p>
        </p:txBody>
      </p:sp>
      <p:pic>
        <p:nvPicPr>
          <p:cNvPr id="5122" name="Picture 2">
            <a:extLst>
              <a:ext uri="{FF2B5EF4-FFF2-40B4-BE49-F238E27FC236}">
                <a16:creationId xmlns:a16="http://schemas.microsoft.com/office/drawing/2014/main" id="{0A0987E1-D496-4313-A83A-DCA345B8A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878" y="1716751"/>
            <a:ext cx="6806316" cy="39525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3200188-A6BE-4C3D-884E-C9E5F661D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500" y="203353"/>
            <a:ext cx="1452437" cy="1180174"/>
          </a:xfrm>
          <a:prstGeom prst="rect">
            <a:avLst/>
          </a:prstGeom>
        </p:spPr>
      </p:pic>
    </p:spTree>
    <p:extLst>
      <p:ext uri="{BB962C8B-B14F-4D97-AF65-F5344CB8AC3E}">
        <p14:creationId xmlns:p14="http://schemas.microsoft.com/office/powerpoint/2010/main" val="32058349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1731</TotalTime>
  <Words>317</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rusheila donna</dc:creator>
  <cp:lastModifiedBy>rusheila donna</cp:lastModifiedBy>
  <cp:revision>14</cp:revision>
  <dcterms:created xsi:type="dcterms:W3CDTF">2022-02-15T02:52:21Z</dcterms:created>
  <dcterms:modified xsi:type="dcterms:W3CDTF">2022-02-21T07:51:25Z</dcterms:modified>
</cp:coreProperties>
</file>