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9DA5F-E345-7C37-3FD5-E9DB939B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1BE877-DFA6-6D6D-8F0D-F17FF1D3B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44EE2-7BE4-8DC0-ACC6-504CC073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ED5AF-4461-A749-0CB3-5A92D6A6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2CF5F-FD19-8E80-35D0-4A1FAAE7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3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33945-0999-452E-8C35-140525D4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090BCC-FD7B-098E-51B3-B75A1F44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65E1F-4E15-C050-2048-22778630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4C37F-ABF1-A1B0-CC3F-1D6EE4C8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F37ED-583B-994B-6595-1E1E1EB9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074AAF-5A66-4276-9E23-01CB57B9E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E069A-980A-6136-204F-9852B49AE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2FB98-64D1-9D1D-CB11-B026E50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EE4FE-EA67-4D60-B1F8-17B4233F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C2D65-7D8F-29F8-7545-B27BCE8F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5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BBADB-E9C8-16A7-08B7-AE9FA256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41D65-172E-3731-EA66-2785FC0D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FCFD3-0A6D-5A0B-C738-1D76140B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C104E-1F50-9900-C4E4-1EBA09B0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B5D8-D3D5-2011-0500-F5AA49A5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E0D5F-EB79-0205-2074-4FE9783A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EC328-98F1-5D7F-9DC5-95CCC053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DF6AD-7930-8683-EDAB-53FE176C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1D80B-5C17-4629-65A6-C1FE5DCA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A97DA-5F68-4231-415A-9250A64B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DE13-95DA-DE95-874C-297C8DD9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D101B-DF01-3A5C-A0AA-B94BAE7AA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E061E-928C-998D-1BF6-02767D03B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633C0-044F-818F-570A-D811F5F6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6A38C-4E88-6417-C3C4-7D53EB06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E0729-B4F2-261F-DB67-D7A1267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808C3-5FF0-CB3D-DC5C-78A8182D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91F27-8438-EFD6-B28D-2DE91F41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39FC27-9250-6587-8535-BAADE14F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8B1BC-279F-2C24-FC3A-6D568AEB0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1EE58C-352E-2194-647A-355B1770B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EEC9AB-6775-9C6F-0A07-295DEDA0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E3A21C-409C-94B1-B729-5BE177DD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CBBF73-6FF5-D1FB-6B87-8CA6C1FC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6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C1AE-DAE2-8F61-64A3-76583B45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66F4E-5A54-63F1-2C01-748D2EC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2E65EE-BFC0-AF7A-BD61-9C93E4AE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6D0F76-A58E-C745-948B-D7E40409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990297-31F2-316C-A79E-5787E54E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480F2-DA66-4893-9EE6-5E4F2C7E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23411-759C-44A3-4836-F6972905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09CF-F989-88A1-B947-4985719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A6CA0-0506-150A-F4CA-2CD26C5F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9E944-5907-20C9-EBF8-464C6392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C86F7-1453-8506-6088-466107E5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B3C5C-F8E4-E7AA-FBE2-F793CDDF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60644-0F11-E5C8-65A3-AD6B6559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2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7A84A-11BC-52D5-8560-99A22FBC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8E7449-0034-6166-CEBC-7856A757D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05337-5290-3056-C9E0-B57A146BB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83627-9250-B784-2C20-8BD08083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CF7F3-1FDD-EFF0-50A1-6E316737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C72BB-7449-B5C7-F8B0-2483AA9C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75A98B-576F-7D02-64D4-4D230687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B023B-39FE-4CFD-2C79-0D01044D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7B705-AED9-45DF-2606-0884F0B9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5B0C6-59F4-4046-8429-59472FF3BA3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122B3-0762-9E84-B665-FE2B495B7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A02EE-EEC3-D797-570F-E2D7EE74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3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44C35-7B28-D274-8733-2A00A48B6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zh-CN" b="1" dirty="0" err="1">
                <a:latin typeface="Helvetica" panose="020B0604020202030204" pitchFamily="34" charset="0"/>
              </a:rPr>
              <a:t>inteSIN</a:t>
            </a:r>
            <a:endParaRPr lang="zh-CN" altLang="en-US" b="1" dirty="0">
              <a:latin typeface="Helvetica" panose="020B0604020202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8B8A3-EFF5-927C-FE79-CE68FE721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Helvetica" panose="020B0604020202030204" pitchFamily="34" charset="0"/>
              </a:rPr>
              <a:t>integrate sample-specific inference network methods</a:t>
            </a:r>
          </a:p>
          <a:p>
            <a:r>
              <a:rPr lang="en-US" altLang="zh-CN" dirty="0">
                <a:solidFill>
                  <a:srgbClr val="1F2328"/>
                </a:solidFill>
                <a:latin typeface="Helvetica" panose="020B0604020202030204" pitchFamily="34" charset="0"/>
              </a:rPr>
              <a:t>@Huahui Ren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59A7B-2043-3826-4573-3A12938BF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5D817A-0F26-FC2D-B99E-3A70B6DC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4" y="457199"/>
            <a:ext cx="12062485" cy="6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BA6B-EDC4-A82B-D3A3-4C4F65226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905C52-534F-1DFE-4F04-D690EBBB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052"/>
            <a:ext cx="12192000" cy="42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2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3E3FE-85A0-76F5-CB33-04E0AC4D6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9106F3-9A5C-93C3-575C-E66C8B5C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390"/>
            <a:ext cx="12192000" cy="50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5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BE0C8-CC23-7EC4-E873-849ABE8BD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E7AE3D-09BE-6072-D61F-2373941C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588"/>
            <a:ext cx="12192000" cy="51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4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A2848-66D5-17AA-A378-87F3E0E7E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58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CE98-32E0-9B44-2788-2467D64BB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25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7454-4AEB-ED16-851D-B351CC589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4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9</Words>
  <Application>Microsoft Office PowerPoint</Application>
  <PresentationFormat>宽屏</PresentationFormat>
  <Paragraphs>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Helvetica</vt:lpstr>
      <vt:lpstr>Office 主题​​</vt:lpstr>
      <vt:lpstr>inteSIN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inteSIN</dc:title>
  <dc:creator>任华慧(Huahui Ren)</dc:creator>
  <cp:lastModifiedBy>任华慧(Huahui Ren)</cp:lastModifiedBy>
  <cp:revision>5</cp:revision>
  <dcterms:created xsi:type="dcterms:W3CDTF">2024-03-05T06:30:48Z</dcterms:created>
  <dcterms:modified xsi:type="dcterms:W3CDTF">2024-04-16T00:42:07Z</dcterms:modified>
</cp:coreProperties>
</file>