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Introduce myself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LSQ - what we do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We use probuf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Extensible (property in Line is a Point which is another message description)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Easy to validate and modify schema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This is a good way to share schema with other teams. Especially teams that cross language boundaries.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everything you do is in .NET you don't necessarily need proto files or to use protoc!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Protobuf-net has a program called “precompile” that does the same thing but it’s not well documented and hasn’t been updated in a while. I don’t think it can do proto3.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Protobuf-net is better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373737"/>
                </a:solidFill>
                <a:highlight>
                  <a:srgbClr val="F2F2F2"/>
                </a:highlight>
                <a:latin typeface="Calibri"/>
                <a:ea typeface="Calibri"/>
                <a:cs typeface="Calibri"/>
                <a:sym typeface="Calibri"/>
              </a:rPr>
              <a:t>Google was using XML which is bloated and slow. Traverse DOM elements to find nodes then get the values, etc.</a:t>
            </a:r>
          </a:p>
          <a:p>
            <a:pPr lvl="0">
              <a:spcBef>
                <a:spcPts val="0"/>
              </a:spcBef>
              <a:buNone/>
            </a:pPr>
            <a:endParaRPr sz="1200">
              <a:solidFill>
                <a:srgbClr val="373737"/>
              </a:solidFill>
              <a:highlight>
                <a:srgbClr val="F2F2F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373737"/>
                </a:solidFill>
                <a:highlight>
                  <a:srgbClr val="F2F2F2"/>
                </a:highlight>
                <a:latin typeface="Calibri"/>
                <a:ea typeface="Calibri"/>
                <a:cs typeface="Calibri"/>
                <a:sym typeface="Calibri"/>
              </a:rPr>
              <a:t>Kenton Varda was the primary author of v2. He left google and came up with Cap’n Proto.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Dive into each one of these next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  <p:pic>
        <p:nvPicPr>
          <p:cNvPr id="9" name="Shape 9" descr="LSQ.logo.white-01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442900" y="76200"/>
            <a:ext cx="548699" cy="40237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Protocol Buffers in .NET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Rush Frisby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Schema descriptions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syntax = "proto2";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message Point {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required int32 x = 1;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required int32 y = 2;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optional string label = 3;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message Line {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required Point start = 1;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required Point end = 2;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optional string label = 3;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message Polyline {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repeated Point point = 1;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optional string label = 2;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Messages represent objects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Properties are prefixed with keywords: required, optional, repeated, or reserved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The identifier assigned is extremely important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Compiles into many languages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protoc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Converts .protos into classes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Download from protobuf website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command prompt run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protoc -I=&lt;src dir&gt; --csharp_out=&lt;dest dir&gt; &lt;proto file&gt;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 other languages use swap out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--csharp_out</a:t>
            </a:r>
            <a:r>
              <a:rPr lang="en"/>
              <a:t> parameter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/>
              <a:t>Ex: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--java_out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Serializer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.NET there are 2 main libraries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Official Google one - Jon Skeet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Protobuf-net - Marc Gravell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Wide support in other languages: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Java, Python, C++, Go...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uses protobuf?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Google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Twitter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LSQ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Derive Systems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Pokemon Go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StackExchange.Redis.Extensions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Contact info:</a:t>
            </a:r>
            <a:endParaRPr lang="en-US" dirty="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Rush Frisby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rush@rushfrisby.com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Protocol Buffers?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Protobuf (short)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Describes and serializes objects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Created at Google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v2 open sourced in 2008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On v3 now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use it?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serializer is fast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Output is small:</a:t>
            </a:r>
          </a:p>
          <a:p>
            <a:pPr marL="514350" indent="-285750">
              <a:spcAft>
                <a:spcPts val="0"/>
              </a:spcAft>
            </a:pPr>
            <a:r>
              <a:rPr lang="en" dirty="0"/>
              <a:t>Binary</a:t>
            </a:r>
          </a:p>
          <a:p>
            <a:pPr marL="514350" indent="-285750">
              <a:spcAft>
                <a:spcPts val="0"/>
              </a:spcAft>
            </a:pPr>
            <a:r>
              <a:rPr lang="en" dirty="0"/>
              <a:t>Only values are serialized</a:t>
            </a:r>
          </a:p>
          <a:p>
            <a:pPr marL="514350" indent="-285750">
              <a:spcAft>
                <a:spcPts val="0"/>
              </a:spcAft>
            </a:pPr>
            <a:r>
              <a:rPr lang="en" dirty="0"/>
              <a:t>Transmits over the wire </a:t>
            </a:r>
            <a:r>
              <a:rPr lang="en" dirty="0" smtClean="0"/>
              <a:t>faster</a:t>
            </a:r>
          </a:p>
          <a:p>
            <a:pPr marL="228600">
              <a:spcAft>
                <a:spcPts val="0"/>
              </a:spcAft>
              <a:buNone/>
            </a:pPr>
            <a:endParaRPr lang="en" dirty="0"/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Most useful for internal services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Do not use in the browser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Language neutral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http://theburningmonk.com/benchmarks/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96599"/>
            <a:ext cx="8441625" cy="29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http://theburningmonk.com/benchmarks/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8275"/>
            <a:ext cx="5457125" cy="384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http://theburningmonk.com/benchmarks/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85925"/>
            <a:ext cx="8154825" cy="354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http://theburningmonk.com/benchmarks/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2575"/>
            <a:ext cx="5481200" cy="382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https://whinery.wordpress.com/2014/10/28/wcf-with-protobuf-serialization/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900" y="1841499"/>
            <a:ext cx="5676799" cy="144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Made up of 3 things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Schema described in .proto files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protoc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Serializer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On-screen Show (16:9)</PresentationFormat>
  <Paragraphs>82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Consolas</vt:lpstr>
      <vt:lpstr>simple-dark-2</vt:lpstr>
      <vt:lpstr>Using Protocol Buffers in .NET</vt:lpstr>
      <vt:lpstr>What is Protocol Buffers?</vt:lpstr>
      <vt:lpstr>Why use it?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Made up of 3 things</vt:lpstr>
      <vt:lpstr>Schema descriptions</vt:lpstr>
      <vt:lpstr>protoc</vt:lpstr>
      <vt:lpstr>Serializer</vt:lpstr>
      <vt:lpstr>Demos</vt:lpstr>
      <vt:lpstr>Who uses protobuf?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Protocol Buffers in .NET</dc:title>
  <cp:lastModifiedBy>Rush Frisby</cp:lastModifiedBy>
  <cp:revision>2</cp:revision>
  <dcterms:modified xsi:type="dcterms:W3CDTF">2017-08-10T20:57:01Z</dcterms:modified>
</cp:coreProperties>
</file>