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1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4" r:id="rId9"/>
    <p:sldId id="265" r:id="rId10"/>
    <p:sldId id="275" r:id="rId11"/>
    <p:sldId id="266" r:id="rId12"/>
    <p:sldId id="268" r:id="rId13"/>
    <p:sldId id="269" r:id="rId14"/>
    <p:sldId id="270" r:id="rId15"/>
    <p:sldId id="272" r:id="rId16"/>
    <p:sldId id="27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74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931A3-E812-4862-8277-6DDACBED8F9F}" type="datetimeFigureOut">
              <a:rPr lang="en-US" smtClean="0"/>
              <a:pPr/>
              <a:t>10-Aug-21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A5CB0-D985-4CF0-81FD-2BB78A77B6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506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A5CB0-D985-4CF0-81FD-2BB78A77B6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4701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A5CB0-D985-4CF0-81FD-2BB78A77B6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7316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13F6-6DB3-4C85-8D8F-D701BA6E13E5}" type="datetime1">
              <a:rPr lang="en-US" smtClean="0"/>
              <a:pPr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687F526-C48C-474A-BF78-6AB34D7BF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636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C667-E82D-4580-9C76-50654AC2FED0}" type="datetime1">
              <a:rPr lang="en-US" smtClean="0"/>
              <a:pPr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87F526-C48C-474A-BF78-6AB34D7BF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401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8DD1-E921-431E-A027-FEA923AE88D1}" type="datetime1">
              <a:rPr lang="en-US" smtClean="0"/>
              <a:pPr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87F526-C48C-474A-BF78-6AB34D7BF1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6461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AFF8-5E80-45AC-9FC0-09CF2F783A0E}" type="datetime1">
              <a:rPr lang="en-US" smtClean="0"/>
              <a:pPr/>
              <a:t>10-Aug-21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87F526-C48C-474A-BF78-6AB34D7BF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5585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646B-0619-40FC-8E94-70A74B2D09CE}" type="datetime1">
              <a:rPr lang="en-US" smtClean="0"/>
              <a:pPr/>
              <a:t>10-Aug-21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87F526-C48C-474A-BF78-6AB34D7BF1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902380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CB9D-A7A5-49CE-8C47-C7D2DA2C2CED}" type="datetime1">
              <a:rPr lang="en-US" smtClean="0"/>
              <a:pPr/>
              <a:t>10-Aug-21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87F526-C48C-474A-BF78-6AB34D7BF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0455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EA95-D1B9-4B9C-81E7-36DF536468C3}" type="datetime1">
              <a:rPr lang="en-US" smtClean="0"/>
              <a:pPr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F526-C48C-474A-BF78-6AB34D7BF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8696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5FB6-4D31-423E-B3EA-5AFF2FF790C8}" type="datetime1">
              <a:rPr lang="en-US" smtClean="0"/>
              <a:pPr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F526-C48C-474A-BF78-6AB34D7BF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573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2A31-1033-4F2D-8446-0CD93A992FC9}" type="datetime1">
              <a:rPr lang="en-US" smtClean="0"/>
              <a:pPr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F526-C48C-474A-BF78-6AB34D7BF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823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2D0A-2B27-4FE2-BC60-67E28185ACC4}" type="datetime1">
              <a:rPr lang="en-US" smtClean="0"/>
              <a:pPr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87F526-C48C-474A-BF78-6AB34D7BF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959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02AA-BD02-4796-A97D-768B57B15661}" type="datetime1">
              <a:rPr lang="en-US" smtClean="0"/>
              <a:pPr/>
              <a:t>10-Aug-21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87F526-C48C-474A-BF78-6AB34D7BF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1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7C18-320B-48A8-9538-D92C7B3E5C72}" type="datetime1">
              <a:rPr lang="en-US" smtClean="0"/>
              <a:pPr/>
              <a:t>10-Aug-21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87F526-C48C-474A-BF78-6AB34D7BF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048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DAD8-1DCB-4BEB-94AF-A16F2B7F34D4}" type="datetime1">
              <a:rPr lang="en-US" smtClean="0"/>
              <a:pPr/>
              <a:t>10-Aug-21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F526-C48C-474A-BF78-6AB34D7BF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84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4988-FBCA-455A-9443-E6823D72913F}" type="datetime1">
              <a:rPr lang="en-US" smtClean="0"/>
              <a:pPr/>
              <a:t>10-Aug-21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F526-C48C-474A-BF78-6AB34D7BF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800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48CB-23B3-4E1B-9E7F-D24C1354472D}" type="datetime1">
              <a:rPr lang="en-US" smtClean="0"/>
              <a:pPr/>
              <a:t>10-Aug-21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F526-C48C-474A-BF78-6AB34D7BF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67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EB75-9EEF-4934-A207-4280C9DA6EF4}" type="datetime1">
              <a:rPr lang="en-US" smtClean="0"/>
              <a:pPr/>
              <a:t>10-Aug-21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87F526-C48C-474A-BF78-6AB34D7BF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273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F62C-A4C3-4CD3-AC63-034A3B91B45D}" type="datetime1">
              <a:rPr lang="en-US" smtClean="0"/>
              <a:pPr/>
              <a:t>10-Aug-21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687F526-C48C-474A-BF78-6AB34D7BF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509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86376" y="2967333"/>
            <a:ext cx="7083381" cy="101566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22225">
                  <a:noFill/>
                  <a:prstDash val="solid"/>
                </a:ln>
                <a:solidFill>
                  <a:srgbClr val="FFFF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Wel-Come</a:t>
            </a:r>
            <a:endParaRPr lang="en-US" sz="6000" b="1" dirty="0">
              <a:ln w="22225">
                <a:noFill/>
                <a:prstDash val="solid"/>
              </a:ln>
              <a:solidFill>
                <a:srgbClr val="FFFF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F526-C48C-474A-BF78-6AB34D7BF17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31276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F526-C48C-474A-BF78-6AB34D7BF17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22421" y="1208315"/>
            <a:ext cx="2188029" cy="54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</a:t>
            </a:r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4692889" y="995755"/>
            <a:ext cx="1807029" cy="990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 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7630886" y="1251857"/>
            <a:ext cx="2340428" cy="511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827315" y="2383971"/>
            <a:ext cx="2318657" cy="13062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booking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12371" y="4855029"/>
            <a:ext cx="2307772" cy="544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booking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7576457" y="3799114"/>
            <a:ext cx="2405743" cy="132805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Supplier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20743" y="5943600"/>
            <a:ext cx="2830286" cy="72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Showroom</a:t>
            </a:r>
            <a:endParaRPr lang="en-US" dirty="0"/>
          </a:p>
        </p:txBody>
      </p:sp>
      <p:cxnSp>
        <p:nvCxnSpPr>
          <p:cNvPr id="10" name="Straight Connector 9"/>
          <p:cNvCxnSpPr>
            <a:stCxn id="6" idx="2"/>
          </p:cNvCxnSpPr>
          <p:nvPr/>
        </p:nvCxnSpPr>
        <p:spPr>
          <a:xfrm rot="5400000">
            <a:off x="1428751" y="4242706"/>
            <a:ext cx="1110343" cy="5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2"/>
            <a:endCxn id="6" idx="0"/>
          </p:cNvCxnSpPr>
          <p:nvPr/>
        </p:nvCxnSpPr>
        <p:spPr>
          <a:xfrm rot="5400000">
            <a:off x="1685855" y="2053390"/>
            <a:ext cx="631370" cy="29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1"/>
            <a:endCxn id="3" idx="3"/>
          </p:cNvCxnSpPr>
          <p:nvPr/>
        </p:nvCxnSpPr>
        <p:spPr>
          <a:xfrm rot="10800000">
            <a:off x="3110451" y="1480459"/>
            <a:ext cx="1582439" cy="1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  <a:endCxn id="5" idx="1"/>
          </p:cNvCxnSpPr>
          <p:nvPr/>
        </p:nvCxnSpPr>
        <p:spPr>
          <a:xfrm>
            <a:off x="6499918" y="1491055"/>
            <a:ext cx="1130968" cy="1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  <a:endCxn id="8" idx="0"/>
          </p:cNvCxnSpPr>
          <p:nvPr/>
        </p:nvCxnSpPr>
        <p:spPr>
          <a:xfrm rot="5400000">
            <a:off x="7772401" y="2770415"/>
            <a:ext cx="2035628" cy="21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2"/>
          </p:cNvCxnSpPr>
          <p:nvPr/>
        </p:nvCxnSpPr>
        <p:spPr>
          <a:xfrm rot="5400000">
            <a:off x="8324850" y="5549282"/>
            <a:ext cx="876590" cy="32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3"/>
          </p:cNvCxnSpPr>
          <p:nvPr/>
        </p:nvCxnSpPr>
        <p:spPr>
          <a:xfrm>
            <a:off x="3320143" y="5127172"/>
            <a:ext cx="3222171" cy="21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5578928" y="4120243"/>
            <a:ext cx="1992086" cy="43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596743" y="3113314"/>
            <a:ext cx="1382486" cy="2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7315200" y="2416629"/>
            <a:ext cx="1371600" cy="4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492257" y="0"/>
            <a:ext cx="17219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ERD-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8952" y="579550"/>
            <a:ext cx="9453093" cy="602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89204" y="365802"/>
            <a:ext cx="4091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Admin Login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F526-C48C-474A-BF78-6AB34D7BF17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28" y="1490663"/>
            <a:ext cx="7600950" cy="47910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2278160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147" t="20907" r="23011" b="12015"/>
          <a:stretch/>
        </p:blipFill>
        <p:spPr>
          <a:xfrm>
            <a:off x="1429554" y="1751526"/>
            <a:ext cx="9607640" cy="490685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Rectangle 2"/>
          <p:cNvSpPr/>
          <p:nvPr/>
        </p:nvSpPr>
        <p:spPr>
          <a:xfrm>
            <a:off x="1429554" y="468834"/>
            <a:ext cx="69009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Customer information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F526-C48C-474A-BF78-6AB34D7BF17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93608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148" t="21082" r="28158" b="11488"/>
          <a:stretch/>
        </p:blipFill>
        <p:spPr>
          <a:xfrm>
            <a:off x="1493949" y="1506828"/>
            <a:ext cx="8937938" cy="493261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Rectangle 2"/>
          <p:cNvSpPr/>
          <p:nvPr/>
        </p:nvSpPr>
        <p:spPr>
          <a:xfrm>
            <a:off x="1996471" y="288530"/>
            <a:ext cx="6009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Customer Bill Form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F526-C48C-474A-BF78-6AB34D7BF17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193998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248" t="21259" r="27663" b="11136"/>
          <a:stretch/>
        </p:blipFill>
        <p:spPr>
          <a:xfrm>
            <a:off x="2047741" y="1558344"/>
            <a:ext cx="8989453" cy="494548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Rectangle 2"/>
          <p:cNvSpPr/>
          <p:nvPr/>
        </p:nvSpPr>
        <p:spPr>
          <a:xfrm>
            <a:off x="1680025" y="185498"/>
            <a:ext cx="5612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Stock Information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F526-C48C-474A-BF78-6AB34D7BF17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1616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90936" y="1287112"/>
            <a:ext cx="958413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developed in visual studio 2010 having windows 10 operating system it provides good user interface for end user.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computerized system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Auto Showroom,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Tasgaon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useful for the transaction like payments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3000091" y="426376"/>
            <a:ext cx="26372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u="sng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b="1" u="sng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F526-C48C-474A-BF78-6AB34D7BF17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5736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7642" y="206264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future we will send message to user.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 want to use Ajax in future.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858054" y="417318"/>
            <a:ext cx="6595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Future 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</a:t>
            </a:r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nhancement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F526-C48C-474A-BF78-6AB34D7BF17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580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035346">
            <a:off x="2935969" y="3750044"/>
            <a:ext cx="6432387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F526-C48C-474A-BF78-6AB34D7BF17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0775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029" y="756897"/>
            <a:ext cx="7219709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Project</a:t>
            </a:r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 </a:t>
            </a:r>
          </a:p>
          <a:p>
            <a:pPr algn="ctr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Two Wheeler Vehicle Showroom System,Ashta</a:t>
            </a:r>
          </a:p>
          <a:p>
            <a:pPr algn="ctr">
              <a:buNone/>
            </a:pP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Submited by</a:t>
            </a:r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Rushikesh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Popatrao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Bavachkar</a:t>
            </a:r>
            <a:endParaRPr lang="en-US" sz="24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Snehal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Babaso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Kamble</a:t>
            </a:r>
            <a:endParaRPr lang="en-US" sz="24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Priyanka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Rajaram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Khot</a:t>
            </a:r>
            <a:endParaRPr lang="en-US" sz="24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Archana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Sanjay </a:t>
            </a:r>
            <a:r>
              <a:rPr lang="en-US" sz="24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Patil</a:t>
            </a:r>
            <a:endParaRPr lang="en-US" sz="24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BCA -III, Sem-VI</a:t>
            </a:r>
          </a:p>
          <a:p>
            <a:pPr algn="ctr">
              <a:buNone/>
            </a:pP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Guidance by </a:t>
            </a:r>
          </a:p>
          <a:p>
            <a:pPr algn="ctr">
              <a:buNone/>
            </a:pP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M.S.Patil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Submited To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Arts &amp; Commerce,Ashta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Aug2021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F526-C48C-474A-BF78-6AB34D7BF17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4762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761" y="1333211"/>
            <a:ext cx="10999304" cy="54014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We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have a design system management windows based project of “Two wheeler vehicle showroom , Ashta.” This project contain brief information of Two wheeler showroom, Ashta.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There are some process in showroom as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follows-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Selling  process, Billing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process, dealing process etc.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There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some create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forms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related to this project as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follows-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Admin login, vehicle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information, model information, supplier information, customer information, billing information etc.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So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create a windows based project of vehicle showroom , Ashta to introduce information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showroom.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5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70121" y="857896"/>
            <a:ext cx="32517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F526-C48C-474A-BF78-6AB34D7BF17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525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07012991"/>
              </p:ext>
            </p:extLst>
          </p:nvPr>
        </p:nvGraphicFramePr>
        <p:xfrm>
          <a:off x="2589213" y="2133600"/>
          <a:ext cx="8229600" cy="2560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114800"/>
                <a:gridCol w="4114800"/>
              </a:tblGrid>
              <a:tr h="333203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Vehicle</a:t>
                      </a:r>
                      <a:r>
                        <a:rPr lang="en-US" baseline="0" dirty="0" smtClean="0"/>
                        <a:t> showroom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203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Developed At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Art’s &amp; Commerce college,ashta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203"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</a:t>
                      </a:r>
                      <a:r>
                        <a:rPr lang="en-US" baseline="0" dirty="0" smtClean="0"/>
                        <a:t> of Two wheeler Vehicle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203">
                <a:tc>
                  <a:txBody>
                    <a:bodyPr/>
                    <a:lstStyle/>
                    <a:p>
                      <a:r>
                        <a:rPr lang="en-US" dirty="0" smtClean="0"/>
                        <a:t>Front-end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C#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1746">
                <a:tc>
                  <a:txBody>
                    <a:bodyPr/>
                    <a:lstStyle/>
                    <a:p>
                      <a:r>
                        <a:rPr lang="en-US" dirty="0" smtClean="0"/>
                        <a:t>Back-end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MS</a:t>
                      </a:r>
                      <a:r>
                        <a:rPr lang="en-US" baseline="0" smtClean="0"/>
                        <a:t> Access</a:t>
                      </a:r>
                      <a:r>
                        <a:rPr lang="en-US" smtClean="0"/>
                        <a:t> </a:t>
                      </a:r>
                      <a:r>
                        <a:rPr lang="en-US" dirty="0" smtClean="0"/>
                        <a:t>Server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203">
                <a:tc>
                  <a:txBody>
                    <a:bodyPr/>
                    <a:lstStyle/>
                    <a:p>
                      <a:r>
                        <a:rPr lang="en-US" dirty="0" smtClean="0"/>
                        <a:t>Tools Used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Ms-Word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3203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Guide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M.S.Patil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422045" y="352923"/>
            <a:ext cx="4411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Project Profile</a:t>
            </a:r>
            <a:endParaRPr lang="en-US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F526-C48C-474A-BF78-6AB34D7BF1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31253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5308" y="1622738"/>
            <a:ext cx="114364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New system is computerized version of the existing system.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Provides easy and quick access over the data.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Admin Authorization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schemes.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Admin is easy to change or update the customer details.</a:t>
            </a:r>
          </a:p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599452" y="677347"/>
            <a:ext cx="48624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Proposed </a:t>
            </a:r>
            <a:r>
              <a:rPr lang="en-US" sz="4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System</a:t>
            </a: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F526-C48C-474A-BF78-6AB34D7BF17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0158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5039" y="597622"/>
            <a:ext cx="684039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Scope of computer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80314" y="1970468"/>
            <a:ext cx="89379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This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21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century, it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important to give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all people. So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manually system people have to go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at“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Auto Showroom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".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And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transaction is done by manually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F526-C48C-474A-BF78-6AB34D7BF17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52042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3650" y="1378039"/>
            <a:ext cx="81780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sz="3200" b="1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itchFamily="18" charset="0"/>
              </a:rPr>
              <a:t>Admin</a:t>
            </a:r>
            <a:r>
              <a:rPr lang="en-US" sz="3200" b="1" dirty="0">
                <a:latin typeface="Times New Roman" panose="02020603050405020304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Show the all data of customer &amp; supplier.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Handle the data(Insert , Update , Delete).</a:t>
            </a:r>
          </a:p>
          <a:p>
            <a:pPr>
              <a:buNone/>
            </a:pP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Customer visit to the showroom 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Show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basic information of the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showroom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619702" y="454709"/>
            <a:ext cx="81712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Requirement Specification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F526-C48C-474A-BF78-6AB34D7BF17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5733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192" y="-44704"/>
            <a:ext cx="8911687" cy="1280890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455" y="1308525"/>
            <a:ext cx="3992732" cy="5762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2171282"/>
            <a:ext cx="5074276" cy="410297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lang="en-US" sz="6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configuration is preferred for the system-</a:t>
            </a:r>
          </a:p>
          <a:p>
            <a:endParaRPr lang="en-US" sz="6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disk:80GB</a:t>
            </a:r>
          </a:p>
          <a:p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Keyboard</a:t>
            </a:r>
          </a:p>
          <a:p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Ram:1GB</a:t>
            </a:r>
          </a:p>
          <a:p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</a:p>
          <a:p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</a:p>
          <a:p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Printer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36793" y="1355680"/>
            <a:ext cx="3999001" cy="576262"/>
          </a:xfrm>
        </p:spPr>
        <p:txBody>
          <a:bodyPr/>
          <a:lstStyle/>
          <a:p>
            <a:r>
              <a:rPr lang="en-US" dirty="0" smtClean="0"/>
              <a:t>Software Requirement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05341" y="2171282"/>
            <a:ext cx="5630453" cy="33540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configuration is preferred for the system-</a:t>
            </a:r>
          </a:p>
          <a:p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 system windows xp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 2010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office 2007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,Chrome  etc.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Access Database File. 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F526-C48C-474A-BF78-6AB34D7BF17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612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8600" y="1676400"/>
            <a:ext cx="2895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Model_Id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8600" y="2349321"/>
            <a:ext cx="2895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Model_Name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8600" y="3121855"/>
            <a:ext cx="2895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38600" y="3881510"/>
            <a:ext cx="2895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5319" y="3072618"/>
            <a:ext cx="2467708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cxnSp>
        <p:nvCxnSpPr>
          <p:cNvPr id="9" name="Straight Connector 8"/>
          <p:cNvCxnSpPr>
            <a:stCxn id="8" idx="3"/>
          </p:cNvCxnSpPr>
          <p:nvPr/>
        </p:nvCxnSpPr>
        <p:spPr>
          <a:xfrm>
            <a:off x="3123027" y="3339318"/>
            <a:ext cx="182880" cy="1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305908" y="1906172"/>
            <a:ext cx="0" cy="144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305907" y="3388555"/>
            <a:ext cx="1" cy="774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05907" y="1878804"/>
            <a:ext cx="732693" cy="1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1"/>
          </p:cNvCxnSpPr>
          <p:nvPr/>
        </p:nvCxnSpPr>
        <p:spPr>
          <a:xfrm>
            <a:off x="3305908" y="2603712"/>
            <a:ext cx="732692" cy="1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05908" y="3327850"/>
            <a:ext cx="732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1"/>
          </p:cNvCxnSpPr>
          <p:nvPr/>
        </p:nvCxnSpPr>
        <p:spPr>
          <a:xfrm flipV="1">
            <a:off x="3305908" y="4148210"/>
            <a:ext cx="732692" cy="29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7F526-C48C-474A-BF78-6AB34D7BF17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802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321</TotalTime>
  <Words>376</Words>
  <Application>Microsoft Office PowerPoint</Application>
  <PresentationFormat>Custom</PresentationFormat>
  <Paragraphs>130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Wisp</vt:lpstr>
      <vt:lpstr>Slide 1</vt:lpstr>
      <vt:lpstr>Slide 2</vt:lpstr>
      <vt:lpstr>Slide 3</vt:lpstr>
      <vt:lpstr>Slide 4</vt:lpstr>
      <vt:lpstr>Slide 5</vt:lpstr>
      <vt:lpstr>Slide 6</vt:lpstr>
      <vt:lpstr>Slide 7</vt:lpstr>
      <vt:lpstr>Requirements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Gaikwad</dc:creator>
  <cp:lastModifiedBy>Windows User</cp:lastModifiedBy>
  <cp:revision>58</cp:revision>
  <dcterms:created xsi:type="dcterms:W3CDTF">2019-02-04T04:18:07Z</dcterms:created>
  <dcterms:modified xsi:type="dcterms:W3CDTF">2021-08-10T07:15:47Z</dcterms:modified>
</cp:coreProperties>
</file>