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C2FBA7B-EDC1-4D88-A833-BFB91AF2AD8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Video game_dashboard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827D728-C17A-4163-95C0-BFF60F6C9F0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13-12-2023 00:41:56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deo Game Dashboard" id="2" name="slide2">
            <a:extLst>
              <a:ext uri="{FF2B5EF4-FFF2-40B4-BE49-F238E27FC236}">
                <a16:creationId xmlns:a16="http://schemas.microsoft.com/office/drawing/2014/main" id="{433E596D-CB9A-434E-89AB-841C93C487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2023-12-12T19:11:57Z</dcterms:created>
  <dcterms:modified xsi:type="dcterms:W3CDTF">2023-12-12T19:11:57Z</dcterms:modified>
</cp:coreProperties>
</file>