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2c8bbb910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2c8bbb91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2c8bbb91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2c8bbb9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2c8bbb910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2c8bbb9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2c8bbb910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2c8bbb9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2c8bbb910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2c8bbb9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2c8bbb91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2c8bbb91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CZIeMZM-X2t2JdHyGlnSZF9vgl66_AjQ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0gYknyKDLJfiZ7ESCy4qGuq1aZHCooiF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CGwspF63G7SryS2Hn6Xw7OFf44wIIuQj/view" TargetMode="Externa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8xFRooWq5itGfJmxh-kYc2hcK_-ZHPrf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CocoonifiAi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Facial </a:t>
            </a:r>
            <a:r>
              <a:rPr lang="en" sz="2400"/>
              <a:t>Recognition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Model Dataset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will learn to recognise faces from the local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one images is sufficient for the model to recognise the person.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737629"/>
            <a:ext cx="9143999" cy="136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About The DataBase</a:t>
            </a:r>
            <a:endParaRPr sz="32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In the DataBase, each folder only contains one image.</a:t>
            </a:r>
            <a:endParaRPr sz="18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782" y="0"/>
            <a:ext cx="437809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6078" y="7804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About The working of the Model</a:t>
            </a:r>
            <a:endParaRPr sz="3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6075" y="180072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model will extract features from the face which will will be unique to each person and then uses a SVM to recognise the face and if the match is not present in the database then it show unknown.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103" y="476250"/>
            <a:ext cx="45815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18100" y="1550550"/>
            <a:ext cx="28080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Good Light Condition and Multiple Detection. </a:t>
            </a:r>
            <a:endParaRPr sz="3200"/>
          </a:p>
        </p:txBody>
      </p:sp>
      <p:pic>
        <p:nvPicPr>
          <p:cNvPr id="95" name="Google Shape;95;p17" title="multiple_detection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6275" y="633700"/>
            <a:ext cx="5168150" cy="38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18100" y="1550550"/>
            <a:ext cx="28080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Low</a:t>
            </a:r>
            <a:r>
              <a:rPr lang="en" sz="3200"/>
              <a:t> Light Condition and Multiple Detection. </a:t>
            </a:r>
            <a:endParaRPr sz="3200"/>
          </a:p>
        </p:txBody>
      </p:sp>
      <p:pic>
        <p:nvPicPr>
          <p:cNvPr id="101" name="Google Shape;101;p18" title="mid_low_light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575" y="725350"/>
            <a:ext cx="4923750" cy="36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18100" y="1550550"/>
            <a:ext cx="2808000" cy="20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Dim</a:t>
            </a:r>
            <a:r>
              <a:rPr lang="en" sz="3200"/>
              <a:t> Light Condition and Multiple Detection. </a:t>
            </a:r>
            <a:endParaRPr sz="3200"/>
          </a:p>
        </p:txBody>
      </p:sp>
      <p:pic>
        <p:nvPicPr>
          <p:cNvPr id="107" name="Google Shape;107;p19" title="low_light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225" y="787600"/>
            <a:ext cx="5614126" cy="35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26078" y="5252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Reverse Search</a:t>
            </a:r>
            <a:endParaRPr sz="32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26075" y="191235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also provide an option to do a reverse search on the unknown face to get it's reverent search images and url and also the </a:t>
            </a:r>
            <a:r>
              <a:rPr lang="en" sz="1800"/>
              <a:t>metadata</a:t>
            </a:r>
            <a:r>
              <a:rPr lang="en" sz="1800"/>
              <a:t> of those images.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4" name="Google Shape;114;p20" title="unknown_meta_data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025" y="632613"/>
            <a:ext cx="5171024" cy="38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68003" y="4578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120" name="Google Shape;120;p21"/>
          <p:cNvSpPr txBox="1"/>
          <p:nvPr>
            <p:ph idx="4294967295" type="body"/>
          </p:nvPr>
        </p:nvSpPr>
        <p:spPr>
          <a:xfrm>
            <a:off x="3211725" y="1798975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CocoonifiAi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Srajan Chourasia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Shivam Sinoliya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IIT Goa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