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3CF7-1915-4D5C-B8E5-560BCAEEB9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BC01-B0C4-438B-91BD-290D3359B2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00150"/>
            <a:ext cx="11239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800100"/>
            <a:ext cx="1600200" cy="31432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32575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Morgan Stanley 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0025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Caspian</a:t>
            </a:r>
          </a:p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800100"/>
            <a:ext cx="3352800" cy="31432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RUSHI\Pictures\ad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1" y="971551"/>
            <a:ext cx="1223963" cy="91797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81400" y="800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Landing 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7145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 File</a:t>
            </a:r>
            <a:endParaRPr lang="en-US" dirty="0"/>
          </a:p>
        </p:txBody>
      </p:sp>
      <p:pic>
        <p:nvPicPr>
          <p:cNvPr id="2051" name="Picture 3" descr="C:\Users\RUSHI\Pictures\azure_dl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1" y="2400300"/>
            <a:ext cx="1228725" cy="9215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467600" y="819150"/>
            <a:ext cx="1219200" cy="31432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000" y="3200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Azure data lake storage            (ADLS)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11811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tx2"/>
                </a:solidFill>
              </a:rPr>
              <a:t>COMET JOB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895350"/>
            <a:ext cx="744080" cy="285750"/>
          </a:xfrm>
          <a:prstGeom prst="rect">
            <a:avLst/>
          </a:prstGeom>
          <a:noFill/>
          <a:ln w="25400" cmpd="sng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0" y="1123950"/>
            <a:ext cx="8286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038350"/>
            <a:ext cx="795337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 descr="C:\Users\RUSHI\Pictures\v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2600" y="1200150"/>
            <a:ext cx="704850" cy="704850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5486400" y="1123950"/>
            <a:ext cx="838200" cy="838200"/>
          </a:xfrm>
          <a:prstGeom prst="rect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6324600" y="1581150"/>
            <a:ext cx="1295400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905000" y="1504950"/>
            <a:ext cx="1600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RUSHI</dc:creator>
  <cp:lastModifiedBy>RUSHI</cp:lastModifiedBy>
  <cp:revision>14</cp:revision>
  <dcterms:created xsi:type="dcterms:W3CDTF">2019-10-06T06:07:03Z</dcterms:created>
  <dcterms:modified xsi:type="dcterms:W3CDTF">2019-10-06T08:20:58Z</dcterms:modified>
</cp:coreProperties>
</file>