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IBM Plex Sans"/>
      <p:regular r:id="rId23"/>
      <p:bold r:id="rId24"/>
      <p:italic r:id="rId25"/>
      <p:boldItalic r:id="rId26"/>
    </p:embeddedFont>
    <p:embeddedFont>
      <p:font typeface="Bebas Neue"/>
      <p:regular r:id="rId27"/>
    </p:embeddedFont>
    <p:embeddedFont>
      <p:font typeface="Exo 2"/>
      <p:regular r:id="rId28"/>
      <p:bold r:id="rId29"/>
      <p:italic r:id="rId30"/>
      <p:boldItalic r:id="rId31"/>
    </p:embeddedFont>
    <p:embeddedFont>
      <p:font typeface="Exo 2 ExtraBold"/>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A4E3D4-945F-406C-8745-AFB26B9EFD44}">
  <a:tblStyle styleId="{08A4E3D4-945F-406C-8745-AFB26B9EFD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BMPlexSans-bold.fntdata"/><Relationship Id="rId23" Type="http://schemas.openxmlformats.org/officeDocument/2006/relationships/font" Target="fonts/IBMPlex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boldItalic.fntdata"/><Relationship Id="rId25" Type="http://schemas.openxmlformats.org/officeDocument/2006/relationships/font" Target="fonts/IBMPlexSans-italic.fntdata"/><Relationship Id="rId28" Type="http://schemas.openxmlformats.org/officeDocument/2006/relationships/font" Target="fonts/Exo2-regular.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2-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2-boldItalic.fntdata"/><Relationship Id="rId30" Type="http://schemas.openxmlformats.org/officeDocument/2006/relationships/font" Target="fonts/Exo2-italic.fntdata"/><Relationship Id="rId11" Type="http://schemas.openxmlformats.org/officeDocument/2006/relationships/slide" Target="slides/slide6.xml"/><Relationship Id="rId33" Type="http://schemas.openxmlformats.org/officeDocument/2006/relationships/font" Target="fonts/Exo2ExtraBold-boldItalic.fntdata"/><Relationship Id="rId10" Type="http://schemas.openxmlformats.org/officeDocument/2006/relationships/slide" Target="slides/slide5.xml"/><Relationship Id="rId32" Type="http://schemas.openxmlformats.org/officeDocument/2006/relationships/font" Target="fonts/Exo2ExtraBo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97e88094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97e88094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d1bf8d60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d1bf8d60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9f2528c6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9f2528c6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9f2528c6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9f2528c6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9f2528c6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9f2528c6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9f2528c69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9f2528c69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38ce718b9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38ce718b9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d1bf8d60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d1bf8d60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d1bf8d60a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d1bf8d60a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38ce718b9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38ce718b9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97e88094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97e88094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9f6a55104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9f6a55104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9f6a55104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9f6a55104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1bf8d60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d1bf8d60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38b26d4b6d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38b26d4b6d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d1bf8d60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d1bf8d60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9f6a55104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9f6a55104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rot="10800000">
            <a:off x="8562916" y="171982"/>
            <a:ext cx="687746" cy="644433"/>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608918">
            <a:off x="-86607" y="4489436"/>
            <a:ext cx="687768" cy="644455"/>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10800000">
            <a:off x="8335273" y="97292"/>
            <a:ext cx="886675" cy="538121"/>
            <a:chOff x="2957600" y="592900"/>
            <a:chExt cx="553100" cy="335675"/>
          </a:xfrm>
        </p:grpSpPr>
        <p:sp>
          <p:nvSpPr>
            <p:cNvPr id="12" name="Google Shape;12;p2"/>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24086" y="4552022"/>
            <a:ext cx="1098788" cy="666886"/>
            <a:chOff x="2957600" y="592900"/>
            <a:chExt cx="553100" cy="335675"/>
          </a:xfrm>
        </p:grpSpPr>
        <p:sp>
          <p:nvSpPr>
            <p:cNvPr id="22" name="Google Shape;22;p2"/>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7523258" y="4005740"/>
            <a:ext cx="1815033" cy="1666534"/>
            <a:chOff x="4115675" y="3374025"/>
            <a:chExt cx="687825" cy="631550"/>
          </a:xfrm>
        </p:grpSpPr>
        <p:sp>
          <p:nvSpPr>
            <p:cNvPr id="32" name="Google Shape;32;p2"/>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89875" y="134921"/>
            <a:ext cx="1098794" cy="1140749"/>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1084650" y="2842675"/>
            <a:ext cx="6974700" cy="12135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6000"/>
              <a:buNone/>
              <a:defRPr sz="6000"/>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45" name="Google Shape;45;p2"/>
          <p:cNvSpPr txBox="1"/>
          <p:nvPr>
            <p:ph idx="1" type="subTitle"/>
          </p:nvPr>
        </p:nvSpPr>
        <p:spPr>
          <a:xfrm>
            <a:off x="2183250" y="4224825"/>
            <a:ext cx="4777500" cy="38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6"/>
                </a:solidFill>
                <a:latin typeface="IBM Plex Sans"/>
                <a:ea typeface="IBM Plex Sans"/>
                <a:cs typeface="IBM Plex Sans"/>
                <a:sym typeface="IBM Plex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4" name="Shape 284"/>
        <p:cNvGrpSpPr/>
        <p:nvPr/>
      </p:nvGrpSpPr>
      <p:grpSpPr>
        <a:xfrm>
          <a:off x="0" y="0"/>
          <a:ext cx="0" cy="0"/>
          <a:chOff x="0" y="0"/>
          <a:chExt cx="0" cy="0"/>
        </a:xfrm>
      </p:grpSpPr>
      <p:sp>
        <p:nvSpPr>
          <p:cNvPr id="285" name="Google Shape;285;p11"/>
          <p:cNvSpPr/>
          <p:nvPr/>
        </p:nvSpPr>
        <p:spPr>
          <a:xfrm>
            <a:off x="8132425" y="539510"/>
            <a:ext cx="1107584" cy="1149875"/>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1"/>
          <p:cNvGrpSpPr/>
          <p:nvPr/>
        </p:nvGrpSpPr>
        <p:grpSpPr>
          <a:xfrm>
            <a:off x="8112181" y="-100886"/>
            <a:ext cx="1094266" cy="1166136"/>
            <a:chOff x="8131381" y="496339"/>
            <a:chExt cx="1094266" cy="1166136"/>
          </a:xfrm>
        </p:grpSpPr>
        <p:sp>
          <p:nvSpPr>
            <p:cNvPr id="287" name="Google Shape;287;p11"/>
            <p:cNvSpPr/>
            <p:nvPr/>
          </p:nvSpPr>
          <p:spPr>
            <a:xfrm flipH="1" rot="-8922954">
              <a:off x="8520207" y="725985"/>
              <a:ext cx="494055" cy="871576"/>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1"/>
            <p:cNvGrpSpPr/>
            <p:nvPr/>
          </p:nvGrpSpPr>
          <p:grpSpPr>
            <a:xfrm flipH="1" rot="-9263602">
              <a:off x="8242149" y="650021"/>
              <a:ext cx="872729" cy="710960"/>
              <a:chOff x="3472900" y="1023500"/>
              <a:chExt cx="462350" cy="376675"/>
            </a:xfrm>
          </p:grpSpPr>
          <p:sp>
            <p:nvSpPr>
              <p:cNvPr id="289" name="Google Shape;289;p11"/>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 name="Google Shape;298;p11"/>
          <p:cNvSpPr/>
          <p:nvPr/>
        </p:nvSpPr>
        <p:spPr>
          <a:xfrm flipH="1" rot="3554754">
            <a:off x="3736473" y="4573183"/>
            <a:ext cx="828474" cy="43638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rot="4864632">
            <a:off x="4144924" y="4301311"/>
            <a:ext cx="897611" cy="841075"/>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2589250" y="1006950"/>
            <a:ext cx="3965500" cy="2344217"/>
          </a:xfrm>
          <a:custGeom>
            <a:rect b="b" l="l" r="r" t="t"/>
            <a:pathLst>
              <a:path extrusionOk="0" h="35147" w="59455">
                <a:moveTo>
                  <a:pt x="24993" y="0"/>
                </a:moveTo>
                <a:cubicBezTo>
                  <a:pt x="23484" y="0"/>
                  <a:pt x="21972" y="140"/>
                  <a:pt x="20469" y="434"/>
                </a:cubicBezTo>
                <a:cubicBezTo>
                  <a:pt x="8988" y="2685"/>
                  <a:pt x="1978" y="15409"/>
                  <a:pt x="972" y="22332"/>
                </a:cubicBezTo>
                <a:cubicBezTo>
                  <a:pt x="1" y="29012"/>
                  <a:pt x="3001" y="34106"/>
                  <a:pt x="10655" y="34106"/>
                </a:cubicBezTo>
                <a:cubicBezTo>
                  <a:pt x="15635" y="34106"/>
                  <a:pt x="20363" y="33153"/>
                  <a:pt x="26759" y="33153"/>
                </a:cubicBezTo>
                <a:cubicBezTo>
                  <a:pt x="30799" y="33153"/>
                  <a:pt x="35503" y="33533"/>
                  <a:pt x="41356" y="34774"/>
                </a:cubicBezTo>
                <a:cubicBezTo>
                  <a:pt x="42545" y="35026"/>
                  <a:pt x="43682" y="35146"/>
                  <a:pt x="44757" y="35146"/>
                </a:cubicBezTo>
                <a:cubicBezTo>
                  <a:pt x="54838" y="35146"/>
                  <a:pt x="59454" y="24570"/>
                  <a:pt x="49881" y="12882"/>
                </a:cubicBezTo>
                <a:cubicBezTo>
                  <a:pt x="43903" y="5582"/>
                  <a:pt x="34526" y="0"/>
                  <a:pt x="24993"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txBox="1"/>
          <p:nvPr>
            <p:ph hasCustomPrompt="1" type="title"/>
          </p:nvPr>
        </p:nvSpPr>
        <p:spPr>
          <a:xfrm>
            <a:off x="1284000" y="2047350"/>
            <a:ext cx="6576000" cy="104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2" name="Google Shape;302;p11"/>
          <p:cNvSpPr txBox="1"/>
          <p:nvPr>
            <p:ph idx="1" type="subTitle"/>
          </p:nvPr>
        </p:nvSpPr>
        <p:spPr>
          <a:xfrm>
            <a:off x="1284000" y="3315696"/>
            <a:ext cx="6576000" cy="4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03" name="Google Shape;303;p11"/>
          <p:cNvSpPr/>
          <p:nvPr/>
        </p:nvSpPr>
        <p:spPr>
          <a:xfrm>
            <a:off x="-88600" y="4080735"/>
            <a:ext cx="1107584" cy="1149875"/>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05" name="Shape 305"/>
        <p:cNvGrpSpPr/>
        <p:nvPr/>
      </p:nvGrpSpPr>
      <p:grpSpPr>
        <a:xfrm>
          <a:off x="0" y="0"/>
          <a:ext cx="0" cy="0"/>
          <a:chOff x="0" y="0"/>
          <a:chExt cx="0" cy="0"/>
        </a:xfrm>
      </p:grpSpPr>
      <p:sp>
        <p:nvSpPr>
          <p:cNvPr id="306" name="Google Shape;306;p13"/>
          <p:cNvSpPr/>
          <p:nvPr/>
        </p:nvSpPr>
        <p:spPr>
          <a:xfrm flipH="1" rot="-1640872">
            <a:off x="172584" y="4298435"/>
            <a:ext cx="494040" cy="871549"/>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flipH="1" rot="-10459438">
            <a:off x="8702075" y="-13764"/>
            <a:ext cx="494047" cy="871561"/>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3"/>
          <p:cNvGrpSpPr/>
          <p:nvPr/>
        </p:nvGrpSpPr>
        <p:grpSpPr>
          <a:xfrm flipH="1" rot="10800000">
            <a:off x="8396799" y="-7"/>
            <a:ext cx="800698" cy="652288"/>
            <a:chOff x="3472900" y="1023500"/>
            <a:chExt cx="462350" cy="376675"/>
          </a:xfrm>
        </p:grpSpPr>
        <p:sp>
          <p:nvSpPr>
            <p:cNvPr id="309" name="Google Shape;309;p13"/>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3"/>
          <p:cNvSpPr/>
          <p:nvPr/>
        </p:nvSpPr>
        <p:spPr>
          <a:xfrm>
            <a:off x="600900" y="1464150"/>
            <a:ext cx="5543733" cy="3277106"/>
          </a:xfrm>
          <a:custGeom>
            <a:rect b="b" l="l" r="r" t="t"/>
            <a:pathLst>
              <a:path extrusionOk="0" h="35147" w="59455">
                <a:moveTo>
                  <a:pt x="24993" y="0"/>
                </a:moveTo>
                <a:cubicBezTo>
                  <a:pt x="23484" y="0"/>
                  <a:pt x="21972" y="140"/>
                  <a:pt x="20469" y="434"/>
                </a:cubicBezTo>
                <a:cubicBezTo>
                  <a:pt x="8988" y="2685"/>
                  <a:pt x="1978" y="15409"/>
                  <a:pt x="972" y="22332"/>
                </a:cubicBezTo>
                <a:cubicBezTo>
                  <a:pt x="1" y="29012"/>
                  <a:pt x="3001" y="34106"/>
                  <a:pt x="10655" y="34106"/>
                </a:cubicBezTo>
                <a:cubicBezTo>
                  <a:pt x="15635" y="34106"/>
                  <a:pt x="20363" y="33153"/>
                  <a:pt x="26759" y="33153"/>
                </a:cubicBezTo>
                <a:cubicBezTo>
                  <a:pt x="30799" y="33153"/>
                  <a:pt x="35503" y="33533"/>
                  <a:pt x="41356" y="34774"/>
                </a:cubicBezTo>
                <a:cubicBezTo>
                  <a:pt x="42545" y="35026"/>
                  <a:pt x="43682" y="35146"/>
                  <a:pt x="44757" y="35146"/>
                </a:cubicBezTo>
                <a:cubicBezTo>
                  <a:pt x="54838" y="35146"/>
                  <a:pt x="59454" y="24570"/>
                  <a:pt x="49881" y="12882"/>
                </a:cubicBezTo>
                <a:cubicBezTo>
                  <a:pt x="43903" y="5582"/>
                  <a:pt x="34526" y="0"/>
                  <a:pt x="249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320" name="Google Shape;320;p13"/>
          <p:cNvSpPr txBox="1"/>
          <p:nvPr>
            <p:ph idx="1" type="subTitle"/>
          </p:nvPr>
        </p:nvSpPr>
        <p:spPr>
          <a:xfrm>
            <a:off x="718954" y="2427599"/>
            <a:ext cx="2925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13"/>
          <p:cNvSpPr txBox="1"/>
          <p:nvPr>
            <p:ph idx="2" type="subTitle"/>
          </p:nvPr>
        </p:nvSpPr>
        <p:spPr>
          <a:xfrm>
            <a:off x="4104029" y="2427599"/>
            <a:ext cx="2925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2" name="Google Shape;322;p13"/>
          <p:cNvSpPr txBox="1"/>
          <p:nvPr>
            <p:ph idx="3" type="subTitle"/>
          </p:nvPr>
        </p:nvSpPr>
        <p:spPr>
          <a:xfrm>
            <a:off x="718954" y="4123775"/>
            <a:ext cx="2925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13"/>
          <p:cNvSpPr txBox="1"/>
          <p:nvPr>
            <p:ph idx="4" type="subTitle"/>
          </p:nvPr>
        </p:nvSpPr>
        <p:spPr>
          <a:xfrm>
            <a:off x="4104029" y="4123775"/>
            <a:ext cx="29256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4" name="Google Shape;324;p13"/>
          <p:cNvSpPr txBox="1"/>
          <p:nvPr>
            <p:ph hasCustomPrompt="1" idx="5" type="title"/>
          </p:nvPr>
        </p:nvSpPr>
        <p:spPr>
          <a:xfrm>
            <a:off x="795175" y="1451450"/>
            <a:ext cx="630300" cy="630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5" name="Google Shape;325;p13"/>
          <p:cNvSpPr txBox="1"/>
          <p:nvPr>
            <p:ph hasCustomPrompt="1" idx="6" type="title"/>
          </p:nvPr>
        </p:nvSpPr>
        <p:spPr>
          <a:xfrm>
            <a:off x="795175" y="3121602"/>
            <a:ext cx="630300" cy="630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6" name="Google Shape;326;p13"/>
          <p:cNvSpPr txBox="1"/>
          <p:nvPr>
            <p:ph hasCustomPrompt="1" idx="7" type="title"/>
          </p:nvPr>
        </p:nvSpPr>
        <p:spPr>
          <a:xfrm>
            <a:off x="4128258" y="1451450"/>
            <a:ext cx="630300" cy="630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7" name="Google Shape;327;p13"/>
          <p:cNvSpPr txBox="1"/>
          <p:nvPr>
            <p:ph hasCustomPrompt="1" idx="8" type="title"/>
          </p:nvPr>
        </p:nvSpPr>
        <p:spPr>
          <a:xfrm>
            <a:off x="4128258" y="3121602"/>
            <a:ext cx="630300" cy="630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8" name="Google Shape;328;p13"/>
          <p:cNvSpPr txBox="1"/>
          <p:nvPr>
            <p:ph idx="9" type="subTitle"/>
          </p:nvPr>
        </p:nvSpPr>
        <p:spPr>
          <a:xfrm>
            <a:off x="718948" y="2244050"/>
            <a:ext cx="2925600" cy="36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29" name="Google Shape;329;p13"/>
          <p:cNvSpPr txBox="1"/>
          <p:nvPr>
            <p:ph idx="13" type="subTitle"/>
          </p:nvPr>
        </p:nvSpPr>
        <p:spPr>
          <a:xfrm>
            <a:off x="4104023" y="2244050"/>
            <a:ext cx="2925600" cy="36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30" name="Google Shape;330;p13"/>
          <p:cNvSpPr txBox="1"/>
          <p:nvPr>
            <p:ph idx="14" type="subTitle"/>
          </p:nvPr>
        </p:nvSpPr>
        <p:spPr>
          <a:xfrm>
            <a:off x="718948" y="3940176"/>
            <a:ext cx="2925600" cy="36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31" name="Google Shape;331;p13"/>
          <p:cNvSpPr txBox="1"/>
          <p:nvPr>
            <p:ph idx="15" type="subTitle"/>
          </p:nvPr>
        </p:nvSpPr>
        <p:spPr>
          <a:xfrm>
            <a:off x="4104023" y="3940176"/>
            <a:ext cx="2925600" cy="36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32" name="Google Shape;332;p13"/>
          <p:cNvSpPr/>
          <p:nvPr/>
        </p:nvSpPr>
        <p:spPr>
          <a:xfrm>
            <a:off x="7750924" y="3322901"/>
            <a:ext cx="1457587" cy="1513303"/>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3" name="Shape 333"/>
        <p:cNvGrpSpPr/>
        <p:nvPr/>
      </p:nvGrpSpPr>
      <p:grpSpPr>
        <a:xfrm>
          <a:off x="0" y="0"/>
          <a:ext cx="0" cy="0"/>
          <a:chOff x="0" y="0"/>
          <a:chExt cx="0" cy="0"/>
        </a:xfrm>
      </p:grpSpPr>
      <p:sp>
        <p:nvSpPr>
          <p:cNvPr id="334" name="Google Shape;334;p14"/>
          <p:cNvSpPr/>
          <p:nvPr/>
        </p:nvSpPr>
        <p:spPr>
          <a:xfrm rot="-7002582">
            <a:off x="8453227" y="42244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rot="-7002582">
            <a:off x="8222368"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rot="3797418">
            <a:off x="-95301" y="468887"/>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rot="3797418">
            <a:off x="66430" y="93204"/>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3960325" y="1405175"/>
            <a:ext cx="5026036" cy="2410875"/>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txBox="1"/>
          <p:nvPr>
            <p:ph type="title"/>
          </p:nvPr>
        </p:nvSpPr>
        <p:spPr>
          <a:xfrm>
            <a:off x="2978350" y="3421300"/>
            <a:ext cx="5452500" cy="55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40" name="Google Shape;340;p14"/>
          <p:cNvSpPr txBox="1"/>
          <p:nvPr>
            <p:ph idx="1" type="subTitle"/>
          </p:nvPr>
        </p:nvSpPr>
        <p:spPr>
          <a:xfrm>
            <a:off x="2978350" y="1328300"/>
            <a:ext cx="5452500" cy="2041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341" name="Google Shape;341;p14"/>
          <p:cNvSpPr/>
          <p:nvPr/>
        </p:nvSpPr>
        <p:spPr>
          <a:xfrm>
            <a:off x="-40776" y="3322901"/>
            <a:ext cx="1457587" cy="1513303"/>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4"/>
          <p:cNvGrpSpPr/>
          <p:nvPr/>
        </p:nvGrpSpPr>
        <p:grpSpPr>
          <a:xfrm>
            <a:off x="7407715" y="220523"/>
            <a:ext cx="1791100" cy="611827"/>
            <a:chOff x="4115675" y="3374025"/>
            <a:chExt cx="687800" cy="402650"/>
          </a:xfrm>
        </p:grpSpPr>
        <p:sp>
          <p:nvSpPr>
            <p:cNvPr id="343" name="Google Shape;343;p14"/>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47" name="Shape 347"/>
        <p:cNvGrpSpPr/>
        <p:nvPr/>
      </p:nvGrpSpPr>
      <p:grpSpPr>
        <a:xfrm>
          <a:off x="0" y="0"/>
          <a:ext cx="0" cy="0"/>
          <a:chOff x="0" y="0"/>
          <a:chExt cx="0" cy="0"/>
        </a:xfrm>
      </p:grpSpPr>
      <p:grpSp>
        <p:nvGrpSpPr>
          <p:cNvPr id="348" name="Google Shape;348;p15"/>
          <p:cNvGrpSpPr/>
          <p:nvPr/>
        </p:nvGrpSpPr>
        <p:grpSpPr>
          <a:xfrm flipH="1">
            <a:off x="8022590" y="4347782"/>
            <a:ext cx="1154778" cy="1179899"/>
            <a:chOff x="8093784" y="4026007"/>
            <a:chExt cx="1154778" cy="1179899"/>
          </a:xfrm>
        </p:grpSpPr>
        <p:sp>
          <p:nvSpPr>
            <p:cNvPr id="349" name="Google Shape;349;p15"/>
            <p:cNvSpPr/>
            <p:nvPr/>
          </p:nvSpPr>
          <p:spPr>
            <a:xfrm flipH="1" rot="7002582">
              <a:off x="8060649" y="43006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flipH="1" rot="7002582">
              <a:off x="8222380"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flipH="1">
            <a:off x="7857221" y="-113787"/>
            <a:ext cx="1053930" cy="989279"/>
            <a:chOff x="2269163" y="-113787"/>
            <a:chExt cx="1053930" cy="989279"/>
          </a:xfrm>
        </p:grpSpPr>
        <p:sp>
          <p:nvSpPr>
            <p:cNvPr id="352" name="Google Shape;352;p15"/>
            <p:cNvSpPr/>
            <p:nvPr/>
          </p:nvSpPr>
          <p:spPr>
            <a:xfrm rot="4999771">
              <a:off x="2119762" y="162660"/>
              <a:ext cx="82848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rot="4999771">
              <a:off x="2404460" y="-39692"/>
              <a:ext cx="897612"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5"/>
          <p:cNvGrpSpPr/>
          <p:nvPr/>
        </p:nvGrpSpPr>
        <p:grpSpPr>
          <a:xfrm rot="10012556">
            <a:off x="-1259" y="48273"/>
            <a:ext cx="872733" cy="710976"/>
            <a:chOff x="3472900" y="1023500"/>
            <a:chExt cx="462350" cy="376675"/>
          </a:xfrm>
        </p:grpSpPr>
        <p:sp>
          <p:nvSpPr>
            <p:cNvPr id="355" name="Google Shape;355;p15"/>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15"/>
          <p:cNvSpPr/>
          <p:nvPr/>
        </p:nvSpPr>
        <p:spPr>
          <a:xfrm>
            <a:off x="-98425" y="1797825"/>
            <a:ext cx="1051541" cy="1091692"/>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15"/>
          <p:cNvGrpSpPr/>
          <p:nvPr/>
        </p:nvGrpSpPr>
        <p:grpSpPr>
          <a:xfrm>
            <a:off x="8065790" y="2637677"/>
            <a:ext cx="1188974" cy="1091697"/>
            <a:chOff x="4115675" y="3374025"/>
            <a:chExt cx="687825" cy="631550"/>
          </a:xfrm>
        </p:grpSpPr>
        <p:sp>
          <p:nvSpPr>
            <p:cNvPr id="366" name="Google Shape;366;p15"/>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5"/>
          <p:cNvSpPr/>
          <p:nvPr/>
        </p:nvSpPr>
        <p:spPr>
          <a:xfrm rot="-2027798">
            <a:off x="2262803" y="1739407"/>
            <a:ext cx="4253806" cy="3270468"/>
          </a:xfrm>
          <a:custGeom>
            <a:rect b="b" l="l" r="r" t="t"/>
            <a:pathLst>
              <a:path extrusionOk="0" h="45691" w="59429">
                <a:moveTo>
                  <a:pt x="35905" y="0"/>
                </a:moveTo>
                <a:cubicBezTo>
                  <a:pt x="30201" y="0"/>
                  <a:pt x="24346" y="1302"/>
                  <a:pt x="18981" y="1764"/>
                </a:cubicBezTo>
                <a:cubicBezTo>
                  <a:pt x="11446" y="2412"/>
                  <a:pt x="3822" y="4258"/>
                  <a:pt x="2319" y="9337"/>
                </a:cubicBezTo>
                <a:cubicBezTo>
                  <a:pt x="0" y="17176"/>
                  <a:pt x="10502" y="21477"/>
                  <a:pt x="20894" y="28128"/>
                </a:cubicBezTo>
                <a:cubicBezTo>
                  <a:pt x="29840" y="33855"/>
                  <a:pt x="41021" y="45691"/>
                  <a:pt x="48805" y="45691"/>
                </a:cubicBezTo>
                <a:cubicBezTo>
                  <a:pt x="50063" y="45691"/>
                  <a:pt x="51232" y="45382"/>
                  <a:pt x="52288" y="44688"/>
                </a:cubicBezTo>
                <a:cubicBezTo>
                  <a:pt x="58869" y="40368"/>
                  <a:pt x="59428" y="25954"/>
                  <a:pt x="57460" y="17180"/>
                </a:cubicBezTo>
                <a:cubicBezTo>
                  <a:pt x="56067" y="10973"/>
                  <a:pt x="54380" y="5473"/>
                  <a:pt x="45620" y="1759"/>
                </a:cubicBezTo>
                <a:cubicBezTo>
                  <a:pt x="42518" y="444"/>
                  <a:pt x="39237" y="0"/>
                  <a:pt x="35905"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79" name="Google Shape;379;p15"/>
          <p:cNvSpPr txBox="1"/>
          <p:nvPr>
            <p:ph idx="1" type="subTitle"/>
          </p:nvPr>
        </p:nvSpPr>
        <p:spPr>
          <a:xfrm>
            <a:off x="2559750" y="1990000"/>
            <a:ext cx="3957300" cy="8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0" name="Google Shape;380;p15"/>
          <p:cNvSpPr txBox="1"/>
          <p:nvPr>
            <p:ph idx="2" type="subTitle"/>
          </p:nvPr>
        </p:nvSpPr>
        <p:spPr>
          <a:xfrm>
            <a:off x="2559750" y="3769477"/>
            <a:ext cx="3957300" cy="8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1" name="Google Shape;381;p15"/>
          <p:cNvSpPr txBox="1"/>
          <p:nvPr>
            <p:ph idx="3" type="subTitle"/>
          </p:nvPr>
        </p:nvSpPr>
        <p:spPr>
          <a:xfrm>
            <a:off x="2559750" y="1617100"/>
            <a:ext cx="3957300" cy="369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2" name="Google Shape;382;p15"/>
          <p:cNvSpPr txBox="1"/>
          <p:nvPr>
            <p:ph idx="4" type="subTitle"/>
          </p:nvPr>
        </p:nvSpPr>
        <p:spPr>
          <a:xfrm>
            <a:off x="2559750" y="3399575"/>
            <a:ext cx="3957300" cy="369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3" name="Shape 383"/>
        <p:cNvGrpSpPr/>
        <p:nvPr/>
      </p:nvGrpSpPr>
      <p:grpSpPr>
        <a:xfrm>
          <a:off x="0" y="0"/>
          <a:ext cx="0" cy="0"/>
          <a:chOff x="0" y="0"/>
          <a:chExt cx="0" cy="0"/>
        </a:xfrm>
      </p:grpSpPr>
      <p:sp>
        <p:nvSpPr>
          <p:cNvPr id="384" name="Google Shape;384;p16"/>
          <p:cNvSpPr/>
          <p:nvPr/>
        </p:nvSpPr>
        <p:spPr>
          <a:xfrm rot="-1100692">
            <a:off x="101602" y="4698263"/>
            <a:ext cx="828421"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flipH="1" rot="-3235308">
            <a:off x="8558291" y="496335"/>
            <a:ext cx="82846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flipH="1" rot="-3235308">
            <a:off x="8358257" y="91020"/>
            <a:ext cx="897590"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6"/>
          <p:cNvGrpSpPr/>
          <p:nvPr/>
        </p:nvGrpSpPr>
        <p:grpSpPr>
          <a:xfrm rot="4612556">
            <a:off x="-55400" y="4315477"/>
            <a:ext cx="872733" cy="710976"/>
            <a:chOff x="3472900" y="1023500"/>
            <a:chExt cx="462350" cy="376675"/>
          </a:xfrm>
        </p:grpSpPr>
        <p:sp>
          <p:nvSpPr>
            <p:cNvPr id="388" name="Google Shape;388;p16"/>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6"/>
          <p:cNvSpPr/>
          <p:nvPr/>
        </p:nvSpPr>
        <p:spPr>
          <a:xfrm>
            <a:off x="2234125" y="2245100"/>
            <a:ext cx="4675761" cy="2242856"/>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txBox="1"/>
          <p:nvPr>
            <p:ph idx="1" type="subTitle"/>
          </p:nvPr>
        </p:nvSpPr>
        <p:spPr>
          <a:xfrm>
            <a:off x="937700" y="3396559"/>
            <a:ext cx="2175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 name="Google Shape;399;p16"/>
          <p:cNvSpPr txBox="1"/>
          <p:nvPr>
            <p:ph idx="2" type="subTitle"/>
          </p:nvPr>
        </p:nvSpPr>
        <p:spPr>
          <a:xfrm>
            <a:off x="3484422" y="3396559"/>
            <a:ext cx="2175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16"/>
          <p:cNvSpPr txBox="1"/>
          <p:nvPr>
            <p:ph idx="3" type="subTitle"/>
          </p:nvPr>
        </p:nvSpPr>
        <p:spPr>
          <a:xfrm>
            <a:off x="6031150" y="3396559"/>
            <a:ext cx="2175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1" name="Google Shape;40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02" name="Google Shape;402;p16"/>
          <p:cNvSpPr txBox="1"/>
          <p:nvPr>
            <p:ph idx="4" type="subTitle"/>
          </p:nvPr>
        </p:nvSpPr>
        <p:spPr>
          <a:xfrm>
            <a:off x="937700" y="3086000"/>
            <a:ext cx="2175300" cy="394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03" name="Google Shape;403;p16"/>
          <p:cNvSpPr txBox="1"/>
          <p:nvPr>
            <p:ph idx="5" type="subTitle"/>
          </p:nvPr>
        </p:nvSpPr>
        <p:spPr>
          <a:xfrm>
            <a:off x="3484422" y="3086000"/>
            <a:ext cx="2175300" cy="394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04" name="Google Shape;404;p16"/>
          <p:cNvSpPr txBox="1"/>
          <p:nvPr>
            <p:ph idx="6" type="subTitle"/>
          </p:nvPr>
        </p:nvSpPr>
        <p:spPr>
          <a:xfrm>
            <a:off x="6031150" y="3086000"/>
            <a:ext cx="2175300" cy="394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05" name="Google Shape;405;p16"/>
          <p:cNvSpPr/>
          <p:nvPr/>
        </p:nvSpPr>
        <p:spPr>
          <a:xfrm>
            <a:off x="7651175" y="3925525"/>
            <a:ext cx="1138909" cy="1182396"/>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06" name="Shape 406"/>
        <p:cNvGrpSpPr/>
        <p:nvPr/>
      </p:nvGrpSpPr>
      <p:grpSpPr>
        <a:xfrm>
          <a:off x="0" y="0"/>
          <a:ext cx="0" cy="0"/>
          <a:chOff x="0" y="0"/>
          <a:chExt cx="0" cy="0"/>
        </a:xfrm>
      </p:grpSpPr>
      <p:sp>
        <p:nvSpPr>
          <p:cNvPr id="407" name="Google Shape;407;p17"/>
          <p:cNvSpPr/>
          <p:nvPr/>
        </p:nvSpPr>
        <p:spPr>
          <a:xfrm rot="3235308">
            <a:off x="-68649" y="496335"/>
            <a:ext cx="82846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rot="3235308">
            <a:off x="62257" y="91020"/>
            <a:ext cx="897590"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17"/>
          <p:cNvGrpSpPr/>
          <p:nvPr/>
        </p:nvGrpSpPr>
        <p:grpSpPr>
          <a:xfrm flipH="1" rot="-4612556">
            <a:off x="8529572" y="4286677"/>
            <a:ext cx="872733" cy="710976"/>
            <a:chOff x="3472900" y="1023500"/>
            <a:chExt cx="462350" cy="376675"/>
          </a:xfrm>
        </p:grpSpPr>
        <p:sp>
          <p:nvSpPr>
            <p:cNvPr id="410" name="Google Shape;410;p17"/>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17"/>
          <p:cNvSpPr/>
          <p:nvPr/>
        </p:nvSpPr>
        <p:spPr>
          <a:xfrm rot="8875414">
            <a:off x="1560683" y="1070088"/>
            <a:ext cx="5524081" cy="3439705"/>
          </a:xfrm>
          <a:custGeom>
            <a:rect b="b" l="l" r="r" t="t"/>
            <a:pathLst>
              <a:path extrusionOk="0" h="45691" w="59429">
                <a:moveTo>
                  <a:pt x="35905" y="0"/>
                </a:moveTo>
                <a:cubicBezTo>
                  <a:pt x="30201" y="0"/>
                  <a:pt x="24346" y="1302"/>
                  <a:pt x="18981" y="1764"/>
                </a:cubicBezTo>
                <a:cubicBezTo>
                  <a:pt x="11446" y="2412"/>
                  <a:pt x="3822" y="4258"/>
                  <a:pt x="2319" y="9337"/>
                </a:cubicBezTo>
                <a:cubicBezTo>
                  <a:pt x="0" y="17176"/>
                  <a:pt x="10502" y="21477"/>
                  <a:pt x="20894" y="28128"/>
                </a:cubicBezTo>
                <a:cubicBezTo>
                  <a:pt x="29840" y="33855"/>
                  <a:pt x="41021" y="45691"/>
                  <a:pt x="48805" y="45691"/>
                </a:cubicBezTo>
                <a:cubicBezTo>
                  <a:pt x="50063" y="45691"/>
                  <a:pt x="51232" y="45382"/>
                  <a:pt x="52288" y="44688"/>
                </a:cubicBezTo>
                <a:cubicBezTo>
                  <a:pt x="58869" y="40368"/>
                  <a:pt x="59428" y="25954"/>
                  <a:pt x="57460" y="17180"/>
                </a:cubicBezTo>
                <a:cubicBezTo>
                  <a:pt x="56067" y="10973"/>
                  <a:pt x="54380" y="5473"/>
                  <a:pt x="45620" y="1759"/>
                </a:cubicBezTo>
                <a:cubicBezTo>
                  <a:pt x="42518" y="444"/>
                  <a:pt x="39237" y="0"/>
                  <a:pt x="35905"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21" name="Google Shape;421;p17"/>
          <p:cNvSpPr txBox="1"/>
          <p:nvPr>
            <p:ph idx="1" type="subTitle"/>
          </p:nvPr>
        </p:nvSpPr>
        <p:spPr>
          <a:xfrm>
            <a:off x="713225" y="258596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2" name="Google Shape;422;p17"/>
          <p:cNvSpPr txBox="1"/>
          <p:nvPr>
            <p:ph idx="2" type="subTitle"/>
          </p:nvPr>
        </p:nvSpPr>
        <p:spPr>
          <a:xfrm>
            <a:off x="6445804" y="258596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3" name="Google Shape;423;p17"/>
          <p:cNvSpPr txBox="1"/>
          <p:nvPr>
            <p:ph idx="3" type="subTitle"/>
          </p:nvPr>
        </p:nvSpPr>
        <p:spPr>
          <a:xfrm>
            <a:off x="2424850" y="394316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4" name="Google Shape;424;p17"/>
          <p:cNvSpPr txBox="1"/>
          <p:nvPr>
            <p:ph idx="4" type="subTitle"/>
          </p:nvPr>
        </p:nvSpPr>
        <p:spPr>
          <a:xfrm>
            <a:off x="4740954" y="394316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5" name="Google Shape;425;p17"/>
          <p:cNvSpPr txBox="1"/>
          <p:nvPr>
            <p:ph idx="5" type="subTitle"/>
          </p:nvPr>
        </p:nvSpPr>
        <p:spPr>
          <a:xfrm>
            <a:off x="713225" y="2280025"/>
            <a:ext cx="1978200" cy="405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26" name="Google Shape;426;p17"/>
          <p:cNvSpPr txBox="1"/>
          <p:nvPr>
            <p:ph idx="6" type="subTitle"/>
          </p:nvPr>
        </p:nvSpPr>
        <p:spPr>
          <a:xfrm>
            <a:off x="6445802" y="2280025"/>
            <a:ext cx="1978200" cy="405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27" name="Google Shape;427;p17"/>
          <p:cNvSpPr txBox="1"/>
          <p:nvPr>
            <p:ph idx="7" type="subTitle"/>
          </p:nvPr>
        </p:nvSpPr>
        <p:spPr>
          <a:xfrm>
            <a:off x="2424850" y="3637275"/>
            <a:ext cx="1978200" cy="405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28" name="Google Shape;428;p17"/>
          <p:cNvSpPr txBox="1"/>
          <p:nvPr>
            <p:ph idx="8" type="subTitle"/>
          </p:nvPr>
        </p:nvSpPr>
        <p:spPr>
          <a:xfrm>
            <a:off x="4740952" y="3637275"/>
            <a:ext cx="1978200" cy="405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429" name="Google Shape;429;p17"/>
          <p:cNvGrpSpPr/>
          <p:nvPr/>
        </p:nvGrpSpPr>
        <p:grpSpPr>
          <a:xfrm rot="-5400000">
            <a:off x="7623437" y="4066951"/>
            <a:ext cx="1614669" cy="968545"/>
            <a:chOff x="4115675" y="3374025"/>
            <a:chExt cx="687825" cy="631550"/>
          </a:xfrm>
        </p:grpSpPr>
        <p:sp>
          <p:nvSpPr>
            <p:cNvPr id="430" name="Google Shape;430;p17"/>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41" name="Shape 441"/>
        <p:cNvGrpSpPr/>
        <p:nvPr/>
      </p:nvGrpSpPr>
      <p:grpSpPr>
        <a:xfrm>
          <a:off x="0" y="0"/>
          <a:ext cx="0" cy="0"/>
          <a:chOff x="0" y="0"/>
          <a:chExt cx="0" cy="0"/>
        </a:xfrm>
      </p:grpSpPr>
      <p:sp>
        <p:nvSpPr>
          <p:cNvPr id="442" name="Google Shape;442;p18"/>
          <p:cNvSpPr/>
          <p:nvPr/>
        </p:nvSpPr>
        <p:spPr>
          <a:xfrm rot="3235308">
            <a:off x="-68649" y="496335"/>
            <a:ext cx="82846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rot="3235308">
            <a:off x="62257" y="91020"/>
            <a:ext cx="897590"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8"/>
          <p:cNvGrpSpPr/>
          <p:nvPr/>
        </p:nvGrpSpPr>
        <p:grpSpPr>
          <a:xfrm flipH="1" rot="-4612556">
            <a:off x="8529572" y="4286677"/>
            <a:ext cx="872733" cy="710976"/>
            <a:chOff x="3472900" y="1023500"/>
            <a:chExt cx="462350" cy="376675"/>
          </a:xfrm>
        </p:grpSpPr>
        <p:sp>
          <p:nvSpPr>
            <p:cNvPr id="445" name="Google Shape;445;p18"/>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18"/>
          <p:cNvSpPr/>
          <p:nvPr/>
        </p:nvSpPr>
        <p:spPr>
          <a:xfrm flipH="1" rot="2127583">
            <a:off x="8291234" y="4577642"/>
            <a:ext cx="828472" cy="436407"/>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rot="10800000">
            <a:off x="1143570" y="1540215"/>
            <a:ext cx="6370455" cy="2979060"/>
          </a:xfrm>
          <a:custGeom>
            <a:rect b="b" l="l" r="r" t="t"/>
            <a:pathLst>
              <a:path extrusionOk="0" h="35147" w="59455">
                <a:moveTo>
                  <a:pt x="24993" y="0"/>
                </a:moveTo>
                <a:cubicBezTo>
                  <a:pt x="23484" y="0"/>
                  <a:pt x="21972" y="140"/>
                  <a:pt x="20469" y="434"/>
                </a:cubicBezTo>
                <a:cubicBezTo>
                  <a:pt x="8988" y="2685"/>
                  <a:pt x="1978" y="15409"/>
                  <a:pt x="972" y="22332"/>
                </a:cubicBezTo>
                <a:cubicBezTo>
                  <a:pt x="1" y="29012"/>
                  <a:pt x="3001" y="34106"/>
                  <a:pt x="10655" y="34106"/>
                </a:cubicBezTo>
                <a:cubicBezTo>
                  <a:pt x="15635" y="34106"/>
                  <a:pt x="20363" y="33153"/>
                  <a:pt x="26759" y="33153"/>
                </a:cubicBezTo>
                <a:cubicBezTo>
                  <a:pt x="30799" y="33153"/>
                  <a:pt x="35503" y="33533"/>
                  <a:pt x="41356" y="34774"/>
                </a:cubicBezTo>
                <a:cubicBezTo>
                  <a:pt x="42545" y="35026"/>
                  <a:pt x="43682" y="35146"/>
                  <a:pt x="44757" y="35146"/>
                </a:cubicBezTo>
                <a:cubicBezTo>
                  <a:pt x="54838" y="35146"/>
                  <a:pt x="59454" y="24570"/>
                  <a:pt x="49881" y="12882"/>
                </a:cubicBezTo>
                <a:cubicBezTo>
                  <a:pt x="43903" y="5582"/>
                  <a:pt x="34526" y="0"/>
                  <a:pt x="24993"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166625" y="4045750"/>
            <a:ext cx="1145988" cy="1189745"/>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7911950" y="65675"/>
            <a:ext cx="1145988" cy="1189745"/>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59" name="Google Shape;459;p18"/>
          <p:cNvSpPr txBox="1"/>
          <p:nvPr>
            <p:ph idx="1" type="subTitle"/>
          </p:nvPr>
        </p:nvSpPr>
        <p:spPr>
          <a:xfrm>
            <a:off x="713125" y="2379082"/>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0" name="Google Shape;460;p18"/>
          <p:cNvSpPr txBox="1"/>
          <p:nvPr>
            <p:ph idx="2" type="subTitle"/>
          </p:nvPr>
        </p:nvSpPr>
        <p:spPr>
          <a:xfrm>
            <a:off x="3578948" y="2379082"/>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1" name="Google Shape;461;p18"/>
          <p:cNvSpPr txBox="1"/>
          <p:nvPr>
            <p:ph idx="3" type="subTitle"/>
          </p:nvPr>
        </p:nvSpPr>
        <p:spPr>
          <a:xfrm>
            <a:off x="713125" y="412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2" name="Google Shape;462;p18"/>
          <p:cNvSpPr txBox="1"/>
          <p:nvPr>
            <p:ph idx="4" type="subTitle"/>
          </p:nvPr>
        </p:nvSpPr>
        <p:spPr>
          <a:xfrm>
            <a:off x="3578948" y="412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3" name="Google Shape;463;p18"/>
          <p:cNvSpPr txBox="1"/>
          <p:nvPr>
            <p:ph idx="5" type="subTitle"/>
          </p:nvPr>
        </p:nvSpPr>
        <p:spPr>
          <a:xfrm>
            <a:off x="6444777" y="2379082"/>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4" name="Google Shape;464;p18"/>
          <p:cNvSpPr txBox="1"/>
          <p:nvPr>
            <p:ph idx="6" type="subTitle"/>
          </p:nvPr>
        </p:nvSpPr>
        <p:spPr>
          <a:xfrm>
            <a:off x="6444777" y="412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5" name="Google Shape;465;p18"/>
          <p:cNvSpPr txBox="1"/>
          <p:nvPr>
            <p:ph idx="7" type="subTitle"/>
          </p:nvPr>
        </p:nvSpPr>
        <p:spPr>
          <a:xfrm>
            <a:off x="713125" y="2170354"/>
            <a:ext cx="1986000" cy="35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66" name="Google Shape;466;p18"/>
          <p:cNvSpPr txBox="1"/>
          <p:nvPr>
            <p:ph idx="8" type="subTitle"/>
          </p:nvPr>
        </p:nvSpPr>
        <p:spPr>
          <a:xfrm>
            <a:off x="3578947" y="2170354"/>
            <a:ext cx="1986000" cy="35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67" name="Google Shape;467;p18"/>
          <p:cNvSpPr txBox="1"/>
          <p:nvPr>
            <p:ph idx="9" type="subTitle"/>
          </p:nvPr>
        </p:nvSpPr>
        <p:spPr>
          <a:xfrm>
            <a:off x="713125" y="3915072"/>
            <a:ext cx="1986000" cy="35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68" name="Google Shape;468;p18"/>
          <p:cNvSpPr txBox="1"/>
          <p:nvPr>
            <p:ph idx="13" type="subTitle"/>
          </p:nvPr>
        </p:nvSpPr>
        <p:spPr>
          <a:xfrm>
            <a:off x="3578947" y="3915072"/>
            <a:ext cx="1986000" cy="35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69" name="Google Shape;469;p18"/>
          <p:cNvSpPr txBox="1"/>
          <p:nvPr>
            <p:ph idx="14" type="subTitle"/>
          </p:nvPr>
        </p:nvSpPr>
        <p:spPr>
          <a:xfrm>
            <a:off x="6444775" y="2170354"/>
            <a:ext cx="1986000" cy="35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70" name="Google Shape;470;p18"/>
          <p:cNvSpPr txBox="1"/>
          <p:nvPr>
            <p:ph idx="15" type="subTitle"/>
          </p:nvPr>
        </p:nvSpPr>
        <p:spPr>
          <a:xfrm>
            <a:off x="6444775" y="3915072"/>
            <a:ext cx="1986000" cy="35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_1">
    <p:spTree>
      <p:nvGrpSpPr>
        <p:cNvPr id="471" name="Shape 471"/>
        <p:cNvGrpSpPr/>
        <p:nvPr/>
      </p:nvGrpSpPr>
      <p:grpSpPr>
        <a:xfrm>
          <a:off x="0" y="0"/>
          <a:ext cx="0" cy="0"/>
          <a:chOff x="0" y="0"/>
          <a:chExt cx="0" cy="0"/>
        </a:xfrm>
      </p:grpSpPr>
      <p:sp>
        <p:nvSpPr>
          <p:cNvPr id="472" name="Google Shape;472;p19"/>
          <p:cNvSpPr/>
          <p:nvPr/>
        </p:nvSpPr>
        <p:spPr>
          <a:xfrm rot="-4607434">
            <a:off x="8655558" y="4349422"/>
            <a:ext cx="987236" cy="520044"/>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rot="-6463411">
            <a:off x="8309422" y="4400978"/>
            <a:ext cx="1182331" cy="622787"/>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flipH="1" rot="4418516">
            <a:off x="-599090" y="3141961"/>
            <a:ext cx="1233956" cy="650021"/>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flipH="1" rot="6274200">
            <a:off x="-403773" y="3189122"/>
            <a:ext cx="1477850" cy="77842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19"/>
          <p:cNvGrpSpPr/>
          <p:nvPr/>
        </p:nvGrpSpPr>
        <p:grpSpPr>
          <a:xfrm>
            <a:off x="-117689" y="357804"/>
            <a:ext cx="2219749" cy="1234996"/>
            <a:chOff x="4115675" y="3374025"/>
            <a:chExt cx="687825" cy="631550"/>
          </a:xfrm>
        </p:grpSpPr>
        <p:sp>
          <p:nvSpPr>
            <p:cNvPr id="477" name="Google Shape;477;p19"/>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19"/>
          <p:cNvSpPr/>
          <p:nvPr/>
        </p:nvSpPr>
        <p:spPr>
          <a:xfrm rot="10800000">
            <a:off x="1796307" y="2429753"/>
            <a:ext cx="4878468" cy="2285847"/>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txBox="1"/>
          <p:nvPr>
            <p:ph type="title"/>
          </p:nvPr>
        </p:nvSpPr>
        <p:spPr>
          <a:xfrm>
            <a:off x="720000" y="445025"/>
            <a:ext cx="7704000" cy="1147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90" name="Google Shape;490;p19"/>
          <p:cNvSpPr txBox="1"/>
          <p:nvPr>
            <p:ph idx="1" type="body"/>
          </p:nvPr>
        </p:nvSpPr>
        <p:spPr>
          <a:xfrm>
            <a:off x="1429050" y="2175100"/>
            <a:ext cx="2891700" cy="1482000"/>
          </a:xfrm>
          <a:prstGeom prst="rect">
            <a:avLst/>
          </a:prstGeom>
        </p:spPr>
        <p:txBody>
          <a:bodyPr anchorCtr="0" anchor="ctr"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1" name="Google Shape;491;p19"/>
          <p:cNvSpPr/>
          <p:nvPr>
            <p:ph idx="2" type="pic"/>
          </p:nvPr>
        </p:nvSpPr>
        <p:spPr>
          <a:xfrm>
            <a:off x="5084425" y="1799077"/>
            <a:ext cx="3334500" cy="2145000"/>
          </a:xfrm>
          <a:prstGeom prst="roundRect">
            <a:avLst>
              <a:gd fmla="val 9915" name="adj"/>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_1_3">
    <p:spTree>
      <p:nvGrpSpPr>
        <p:cNvPr id="492" name="Shape 492"/>
        <p:cNvGrpSpPr/>
        <p:nvPr/>
      </p:nvGrpSpPr>
      <p:grpSpPr>
        <a:xfrm>
          <a:off x="0" y="0"/>
          <a:ext cx="0" cy="0"/>
          <a:chOff x="0" y="0"/>
          <a:chExt cx="0" cy="0"/>
        </a:xfrm>
      </p:grpSpPr>
      <p:sp>
        <p:nvSpPr>
          <p:cNvPr id="493" name="Google Shape;493;p20"/>
          <p:cNvSpPr/>
          <p:nvPr/>
        </p:nvSpPr>
        <p:spPr>
          <a:xfrm>
            <a:off x="1781549" y="1736550"/>
            <a:ext cx="5780151" cy="2708372"/>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20"/>
          <p:cNvGrpSpPr/>
          <p:nvPr/>
        </p:nvGrpSpPr>
        <p:grpSpPr>
          <a:xfrm>
            <a:off x="6984786" y="3591554"/>
            <a:ext cx="2219749" cy="1234996"/>
            <a:chOff x="4115675" y="3374025"/>
            <a:chExt cx="687825" cy="631550"/>
          </a:xfrm>
        </p:grpSpPr>
        <p:sp>
          <p:nvSpPr>
            <p:cNvPr id="495" name="Google Shape;495;p20"/>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0"/>
          <p:cNvSpPr txBox="1"/>
          <p:nvPr>
            <p:ph type="title"/>
          </p:nvPr>
        </p:nvSpPr>
        <p:spPr>
          <a:xfrm>
            <a:off x="720000" y="445025"/>
            <a:ext cx="7704000" cy="11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grpSp>
        <p:nvGrpSpPr>
          <p:cNvPr id="507" name="Google Shape;507;p20"/>
          <p:cNvGrpSpPr/>
          <p:nvPr/>
        </p:nvGrpSpPr>
        <p:grpSpPr>
          <a:xfrm flipH="1" rot="6880180">
            <a:off x="-123535" y="3726411"/>
            <a:ext cx="1059724" cy="643144"/>
            <a:chOff x="2957600" y="592900"/>
            <a:chExt cx="553100" cy="335675"/>
          </a:xfrm>
        </p:grpSpPr>
        <p:sp>
          <p:nvSpPr>
            <p:cNvPr id="508" name="Google Shape;508;p20"/>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0"/>
          <p:cNvGrpSpPr/>
          <p:nvPr/>
        </p:nvGrpSpPr>
        <p:grpSpPr>
          <a:xfrm flipH="1" rot="-2551509">
            <a:off x="8116649" y="2250191"/>
            <a:ext cx="1059698" cy="643128"/>
            <a:chOff x="2957600" y="592900"/>
            <a:chExt cx="553100" cy="335675"/>
          </a:xfrm>
        </p:grpSpPr>
        <p:sp>
          <p:nvSpPr>
            <p:cNvPr id="518" name="Google Shape;518;p20"/>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grpSp>
        <p:nvGrpSpPr>
          <p:cNvPr id="47" name="Google Shape;47;p3"/>
          <p:cNvGrpSpPr/>
          <p:nvPr/>
        </p:nvGrpSpPr>
        <p:grpSpPr>
          <a:xfrm>
            <a:off x="-48106" y="356740"/>
            <a:ext cx="2925595" cy="1488184"/>
            <a:chOff x="4115675" y="3374025"/>
            <a:chExt cx="687825" cy="631550"/>
          </a:xfrm>
        </p:grpSpPr>
        <p:sp>
          <p:nvSpPr>
            <p:cNvPr id="48" name="Google Shape;48;p3"/>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3"/>
          <p:cNvSpPr/>
          <p:nvPr/>
        </p:nvSpPr>
        <p:spPr>
          <a:xfrm>
            <a:off x="7584067" y="4103275"/>
            <a:ext cx="1082099" cy="1123417"/>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txBox="1"/>
          <p:nvPr>
            <p:ph type="title"/>
          </p:nvPr>
        </p:nvSpPr>
        <p:spPr>
          <a:xfrm>
            <a:off x="753300" y="1985488"/>
            <a:ext cx="3766500" cy="12735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 name="Google Shape;61;p3"/>
          <p:cNvSpPr txBox="1"/>
          <p:nvPr>
            <p:ph hasCustomPrompt="1" idx="2" type="title"/>
          </p:nvPr>
        </p:nvSpPr>
        <p:spPr>
          <a:xfrm>
            <a:off x="3173400" y="1097138"/>
            <a:ext cx="1346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2" name="Google Shape;62;p3"/>
          <p:cNvSpPr txBox="1"/>
          <p:nvPr>
            <p:ph idx="1" type="subTitle"/>
          </p:nvPr>
        </p:nvSpPr>
        <p:spPr>
          <a:xfrm>
            <a:off x="753300" y="3365288"/>
            <a:ext cx="3766500" cy="29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 name="Google Shape;63;p3"/>
          <p:cNvSpPr/>
          <p:nvPr/>
        </p:nvSpPr>
        <p:spPr>
          <a:xfrm rot="-3963690">
            <a:off x="8567384" y="4419098"/>
            <a:ext cx="687727" cy="644416"/>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rot="-3050572">
            <a:off x="8671121" y="4472239"/>
            <a:ext cx="886695" cy="538133"/>
            <a:chOff x="2957600" y="592900"/>
            <a:chExt cx="553100" cy="335675"/>
          </a:xfrm>
        </p:grpSpPr>
        <p:sp>
          <p:nvSpPr>
            <p:cNvPr id="65" name="Google Shape;65;p3"/>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_3_1">
    <p:spTree>
      <p:nvGrpSpPr>
        <p:cNvPr id="527" name="Shape 527"/>
        <p:cNvGrpSpPr/>
        <p:nvPr/>
      </p:nvGrpSpPr>
      <p:grpSpPr>
        <a:xfrm>
          <a:off x="0" y="0"/>
          <a:ext cx="0" cy="0"/>
          <a:chOff x="0" y="0"/>
          <a:chExt cx="0" cy="0"/>
        </a:xfrm>
      </p:grpSpPr>
      <p:sp>
        <p:nvSpPr>
          <p:cNvPr id="528" name="Google Shape;528;p21"/>
          <p:cNvSpPr/>
          <p:nvPr/>
        </p:nvSpPr>
        <p:spPr>
          <a:xfrm>
            <a:off x="1781549" y="1736550"/>
            <a:ext cx="5780151" cy="2708372"/>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1"/>
          <p:cNvGrpSpPr/>
          <p:nvPr/>
        </p:nvGrpSpPr>
        <p:grpSpPr>
          <a:xfrm>
            <a:off x="6984786" y="3591554"/>
            <a:ext cx="2219749" cy="1234996"/>
            <a:chOff x="4115675" y="3374025"/>
            <a:chExt cx="687825" cy="631550"/>
          </a:xfrm>
        </p:grpSpPr>
        <p:sp>
          <p:nvSpPr>
            <p:cNvPr id="530" name="Google Shape;530;p21"/>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21"/>
          <p:cNvSpPr/>
          <p:nvPr/>
        </p:nvSpPr>
        <p:spPr>
          <a:xfrm rot="3235308">
            <a:off x="62257" y="91020"/>
            <a:ext cx="897590"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rot="5059438">
            <a:off x="211047" y="4444979"/>
            <a:ext cx="494047" cy="871561"/>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21"/>
          <p:cNvGrpSpPr/>
          <p:nvPr/>
        </p:nvGrpSpPr>
        <p:grpSpPr>
          <a:xfrm rot="5400000">
            <a:off x="-80875" y="4377830"/>
            <a:ext cx="872732" cy="710974"/>
            <a:chOff x="3472900" y="1023500"/>
            <a:chExt cx="462350" cy="376675"/>
          </a:xfrm>
        </p:grpSpPr>
        <p:sp>
          <p:nvSpPr>
            <p:cNvPr id="544" name="Google Shape;544;p21"/>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1"/>
          <p:cNvSpPr txBox="1"/>
          <p:nvPr>
            <p:ph type="title"/>
          </p:nvPr>
        </p:nvSpPr>
        <p:spPr>
          <a:xfrm>
            <a:off x="720000" y="445025"/>
            <a:ext cx="7704000" cy="11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1_2">
    <p:spTree>
      <p:nvGrpSpPr>
        <p:cNvPr id="554" name="Shape 554"/>
        <p:cNvGrpSpPr/>
        <p:nvPr/>
      </p:nvGrpSpPr>
      <p:grpSpPr>
        <a:xfrm>
          <a:off x="0" y="0"/>
          <a:ext cx="0" cy="0"/>
          <a:chOff x="0" y="0"/>
          <a:chExt cx="0" cy="0"/>
        </a:xfrm>
      </p:grpSpPr>
      <p:sp>
        <p:nvSpPr>
          <p:cNvPr id="555" name="Google Shape;555;p22"/>
          <p:cNvSpPr/>
          <p:nvPr/>
        </p:nvSpPr>
        <p:spPr>
          <a:xfrm>
            <a:off x="7337950" y="1028475"/>
            <a:ext cx="1260847" cy="1308989"/>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22"/>
          <p:cNvGrpSpPr/>
          <p:nvPr/>
        </p:nvGrpSpPr>
        <p:grpSpPr>
          <a:xfrm flipH="1">
            <a:off x="8022590" y="4347782"/>
            <a:ext cx="1154778" cy="1179899"/>
            <a:chOff x="8093784" y="4026007"/>
            <a:chExt cx="1154778" cy="1179899"/>
          </a:xfrm>
        </p:grpSpPr>
        <p:sp>
          <p:nvSpPr>
            <p:cNvPr id="557" name="Google Shape;557;p22"/>
            <p:cNvSpPr/>
            <p:nvPr/>
          </p:nvSpPr>
          <p:spPr>
            <a:xfrm flipH="1" rot="7002582">
              <a:off x="8060649" y="43006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flipH="1" rot="7002582">
              <a:off x="8222380"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2"/>
          <p:cNvGrpSpPr/>
          <p:nvPr/>
        </p:nvGrpSpPr>
        <p:grpSpPr>
          <a:xfrm flipH="1">
            <a:off x="5792121" y="-113787"/>
            <a:ext cx="1053930" cy="989279"/>
            <a:chOff x="2269163" y="-113787"/>
            <a:chExt cx="1053930" cy="989279"/>
          </a:xfrm>
        </p:grpSpPr>
        <p:sp>
          <p:nvSpPr>
            <p:cNvPr id="560" name="Google Shape;560;p22"/>
            <p:cNvSpPr/>
            <p:nvPr/>
          </p:nvSpPr>
          <p:spPr>
            <a:xfrm rot="4999771">
              <a:off x="2119762" y="162660"/>
              <a:ext cx="82848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rot="4999771">
              <a:off x="2404460" y="-39692"/>
              <a:ext cx="897612"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2"/>
          <p:cNvGrpSpPr/>
          <p:nvPr/>
        </p:nvGrpSpPr>
        <p:grpSpPr>
          <a:xfrm>
            <a:off x="-117689" y="357804"/>
            <a:ext cx="2219749" cy="1234996"/>
            <a:chOff x="4115675" y="3374025"/>
            <a:chExt cx="687825" cy="631550"/>
          </a:xfrm>
        </p:grpSpPr>
        <p:sp>
          <p:nvSpPr>
            <p:cNvPr id="563" name="Google Shape;563;p22"/>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22"/>
          <p:cNvSpPr/>
          <p:nvPr/>
        </p:nvSpPr>
        <p:spPr>
          <a:xfrm rot="10800000">
            <a:off x="1796307" y="2429753"/>
            <a:ext cx="4878468" cy="2285847"/>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txBox="1"/>
          <p:nvPr>
            <p:ph type="title"/>
          </p:nvPr>
        </p:nvSpPr>
        <p:spPr>
          <a:xfrm>
            <a:off x="872875" y="2055125"/>
            <a:ext cx="2954700" cy="5361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76" name="Google Shape;576;p22"/>
          <p:cNvSpPr txBox="1"/>
          <p:nvPr>
            <p:ph idx="1" type="body"/>
          </p:nvPr>
        </p:nvSpPr>
        <p:spPr>
          <a:xfrm>
            <a:off x="872875" y="2584050"/>
            <a:ext cx="2954700" cy="124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_2_1">
    <p:spTree>
      <p:nvGrpSpPr>
        <p:cNvPr id="577" name="Shape 577"/>
        <p:cNvGrpSpPr/>
        <p:nvPr/>
      </p:nvGrpSpPr>
      <p:grpSpPr>
        <a:xfrm>
          <a:off x="0" y="0"/>
          <a:ext cx="0" cy="0"/>
          <a:chOff x="0" y="0"/>
          <a:chExt cx="0" cy="0"/>
        </a:xfrm>
      </p:grpSpPr>
      <p:sp>
        <p:nvSpPr>
          <p:cNvPr id="578" name="Google Shape;578;p23"/>
          <p:cNvSpPr/>
          <p:nvPr/>
        </p:nvSpPr>
        <p:spPr>
          <a:xfrm>
            <a:off x="7835125" y="3689275"/>
            <a:ext cx="1260847" cy="1308989"/>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3"/>
          <p:cNvGrpSpPr/>
          <p:nvPr/>
        </p:nvGrpSpPr>
        <p:grpSpPr>
          <a:xfrm>
            <a:off x="-117689" y="357804"/>
            <a:ext cx="2219749" cy="1234996"/>
            <a:chOff x="4115675" y="3374025"/>
            <a:chExt cx="687825" cy="631550"/>
          </a:xfrm>
        </p:grpSpPr>
        <p:sp>
          <p:nvSpPr>
            <p:cNvPr id="580" name="Google Shape;580;p23"/>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3"/>
          <p:cNvSpPr/>
          <p:nvPr/>
        </p:nvSpPr>
        <p:spPr>
          <a:xfrm rot="10800000">
            <a:off x="1796307" y="2429753"/>
            <a:ext cx="4878468" cy="2285847"/>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593" name="Google Shape;593;p23"/>
          <p:cNvSpPr txBox="1"/>
          <p:nvPr>
            <p:ph idx="1" type="body"/>
          </p:nvPr>
        </p:nvSpPr>
        <p:spPr>
          <a:xfrm>
            <a:off x="720000" y="1192175"/>
            <a:ext cx="38478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_1_1">
    <p:spTree>
      <p:nvGrpSpPr>
        <p:cNvPr id="594" name="Shape 594"/>
        <p:cNvGrpSpPr/>
        <p:nvPr/>
      </p:nvGrpSpPr>
      <p:grpSpPr>
        <a:xfrm>
          <a:off x="0" y="0"/>
          <a:ext cx="0" cy="0"/>
          <a:chOff x="0" y="0"/>
          <a:chExt cx="0" cy="0"/>
        </a:xfrm>
      </p:grpSpPr>
      <p:grpSp>
        <p:nvGrpSpPr>
          <p:cNvPr id="595" name="Google Shape;595;p24"/>
          <p:cNvGrpSpPr/>
          <p:nvPr/>
        </p:nvGrpSpPr>
        <p:grpSpPr>
          <a:xfrm>
            <a:off x="-62154" y="4084949"/>
            <a:ext cx="1154778" cy="1231407"/>
            <a:chOff x="8093784" y="3974499"/>
            <a:chExt cx="1154778" cy="1231407"/>
          </a:xfrm>
        </p:grpSpPr>
        <p:sp>
          <p:nvSpPr>
            <p:cNvPr id="596" name="Google Shape;596;p24"/>
            <p:cNvSpPr/>
            <p:nvPr/>
          </p:nvSpPr>
          <p:spPr>
            <a:xfrm flipH="1" rot="7002582">
              <a:off x="8060649" y="42244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flipH="1" rot="7002582">
              <a:off x="8222380"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4"/>
          <p:cNvGrpSpPr/>
          <p:nvPr/>
        </p:nvGrpSpPr>
        <p:grpSpPr>
          <a:xfrm>
            <a:off x="2269163" y="-113787"/>
            <a:ext cx="1053930" cy="989279"/>
            <a:chOff x="2269163" y="-113787"/>
            <a:chExt cx="1053930" cy="989279"/>
          </a:xfrm>
        </p:grpSpPr>
        <p:sp>
          <p:nvSpPr>
            <p:cNvPr id="599" name="Google Shape;599;p24"/>
            <p:cNvSpPr/>
            <p:nvPr/>
          </p:nvSpPr>
          <p:spPr>
            <a:xfrm rot="4999771">
              <a:off x="2119762" y="162660"/>
              <a:ext cx="82848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rot="4999771">
              <a:off x="2404460" y="-39692"/>
              <a:ext cx="897612"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4"/>
          <p:cNvSpPr/>
          <p:nvPr/>
        </p:nvSpPr>
        <p:spPr>
          <a:xfrm>
            <a:off x="1335038" y="1638325"/>
            <a:ext cx="6405223" cy="2647457"/>
          </a:xfrm>
          <a:custGeom>
            <a:rect b="b" l="l" r="r" t="t"/>
            <a:pathLst>
              <a:path extrusionOk="0" h="37449" w="68628">
                <a:moveTo>
                  <a:pt x="34869" y="0"/>
                </a:moveTo>
                <a:cubicBezTo>
                  <a:pt x="8842" y="0"/>
                  <a:pt x="1" y="22389"/>
                  <a:pt x="5998" y="32207"/>
                </a:cubicBezTo>
                <a:cubicBezTo>
                  <a:pt x="8542" y="36372"/>
                  <a:pt x="14068" y="37449"/>
                  <a:pt x="19653" y="37449"/>
                </a:cubicBezTo>
                <a:cubicBezTo>
                  <a:pt x="24745" y="37449"/>
                  <a:pt x="29885" y="36554"/>
                  <a:pt x="32861" y="36289"/>
                </a:cubicBezTo>
                <a:cubicBezTo>
                  <a:pt x="33986" y="36189"/>
                  <a:pt x="35157" y="36148"/>
                  <a:pt x="36357" y="36148"/>
                </a:cubicBezTo>
                <a:cubicBezTo>
                  <a:pt x="41710" y="36148"/>
                  <a:pt x="47653" y="36962"/>
                  <a:pt x="52787" y="36962"/>
                </a:cubicBezTo>
                <a:cubicBezTo>
                  <a:pt x="58611" y="36962"/>
                  <a:pt x="63393" y="35914"/>
                  <a:pt x="65093" y="31440"/>
                </a:cubicBezTo>
                <a:cubicBezTo>
                  <a:pt x="68628" y="22139"/>
                  <a:pt x="56057" y="482"/>
                  <a:pt x="35943" y="13"/>
                </a:cubicBezTo>
                <a:cubicBezTo>
                  <a:pt x="35581" y="4"/>
                  <a:pt x="35224" y="0"/>
                  <a:pt x="348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txBox="1"/>
          <p:nvPr>
            <p:ph hasCustomPrompt="1" type="title"/>
          </p:nvPr>
        </p:nvSpPr>
        <p:spPr>
          <a:xfrm>
            <a:off x="720000" y="2118200"/>
            <a:ext cx="2411400" cy="5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3" name="Google Shape;603;p24"/>
          <p:cNvSpPr txBox="1"/>
          <p:nvPr>
            <p:ph idx="1" type="subTitle"/>
          </p:nvPr>
        </p:nvSpPr>
        <p:spPr>
          <a:xfrm>
            <a:off x="720000" y="2713725"/>
            <a:ext cx="24114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4" name="Google Shape;604;p24"/>
          <p:cNvSpPr txBox="1"/>
          <p:nvPr>
            <p:ph hasCustomPrompt="1" idx="2" type="title"/>
          </p:nvPr>
        </p:nvSpPr>
        <p:spPr>
          <a:xfrm>
            <a:off x="6012600" y="2118200"/>
            <a:ext cx="2411400" cy="5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5" name="Google Shape;605;p24"/>
          <p:cNvSpPr txBox="1"/>
          <p:nvPr>
            <p:ph idx="3" type="subTitle"/>
          </p:nvPr>
        </p:nvSpPr>
        <p:spPr>
          <a:xfrm>
            <a:off x="6012600" y="2713725"/>
            <a:ext cx="24114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6" name="Google Shape;606;p24"/>
          <p:cNvSpPr txBox="1"/>
          <p:nvPr>
            <p:ph hasCustomPrompt="1" idx="4" type="title"/>
          </p:nvPr>
        </p:nvSpPr>
        <p:spPr>
          <a:xfrm>
            <a:off x="3366300" y="2118200"/>
            <a:ext cx="2411400" cy="5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6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7" name="Google Shape;607;p24"/>
          <p:cNvSpPr txBox="1"/>
          <p:nvPr>
            <p:ph idx="5" type="subTitle"/>
          </p:nvPr>
        </p:nvSpPr>
        <p:spPr>
          <a:xfrm>
            <a:off x="3366300" y="2713725"/>
            <a:ext cx="2411400" cy="45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8" name="Google Shape;608;p24"/>
          <p:cNvSpPr/>
          <p:nvPr/>
        </p:nvSpPr>
        <p:spPr>
          <a:xfrm>
            <a:off x="246925" y="377700"/>
            <a:ext cx="1112599" cy="1155019"/>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24"/>
          <p:cNvGrpSpPr/>
          <p:nvPr/>
        </p:nvGrpSpPr>
        <p:grpSpPr>
          <a:xfrm>
            <a:off x="7080679" y="3943927"/>
            <a:ext cx="1824249" cy="1008080"/>
            <a:chOff x="4115675" y="3374025"/>
            <a:chExt cx="687825" cy="631550"/>
          </a:xfrm>
        </p:grpSpPr>
        <p:sp>
          <p:nvSpPr>
            <p:cNvPr id="610" name="Google Shape;610;p24"/>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24"/>
          <p:cNvSpPr txBox="1"/>
          <p:nvPr>
            <p:ph idx="6" type="subTitle"/>
          </p:nvPr>
        </p:nvSpPr>
        <p:spPr>
          <a:xfrm>
            <a:off x="720000" y="3170825"/>
            <a:ext cx="24114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2" name="Google Shape;622;p24"/>
          <p:cNvSpPr txBox="1"/>
          <p:nvPr>
            <p:ph idx="7" type="subTitle"/>
          </p:nvPr>
        </p:nvSpPr>
        <p:spPr>
          <a:xfrm>
            <a:off x="3366300" y="3170825"/>
            <a:ext cx="24114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3" name="Google Shape;623;p24"/>
          <p:cNvSpPr txBox="1"/>
          <p:nvPr>
            <p:ph idx="8" type="subTitle"/>
          </p:nvPr>
        </p:nvSpPr>
        <p:spPr>
          <a:xfrm>
            <a:off x="6012475" y="3170825"/>
            <a:ext cx="24114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624" name="Shape 624"/>
        <p:cNvGrpSpPr/>
        <p:nvPr/>
      </p:nvGrpSpPr>
      <p:grpSpPr>
        <a:xfrm>
          <a:off x="0" y="0"/>
          <a:ext cx="0" cy="0"/>
          <a:chOff x="0" y="0"/>
          <a:chExt cx="0" cy="0"/>
        </a:xfrm>
      </p:grpSpPr>
      <p:sp>
        <p:nvSpPr>
          <p:cNvPr id="625" name="Google Shape;625;p25"/>
          <p:cNvSpPr/>
          <p:nvPr/>
        </p:nvSpPr>
        <p:spPr>
          <a:xfrm rot="4386498">
            <a:off x="-261126" y="242430"/>
            <a:ext cx="1127984" cy="594145"/>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25"/>
          <p:cNvGrpSpPr/>
          <p:nvPr/>
        </p:nvGrpSpPr>
        <p:grpSpPr>
          <a:xfrm flipH="1">
            <a:off x="8022590" y="4347782"/>
            <a:ext cx="1154778" cy="1179899"/>
            <a:chOff x="8093784" y="4026007"/>
            <a:chExt cx="1154778" cy="1179899"/>
          </a:xfrm>
        </p:grpSpPr>
        <p:sp>
          <p:nvSpPr>
            <p:cNvPr id="627" name="Google Shape;627;p25"/>
            <p:cNvSpPr/>
            <p:nvPr/>
          </p:nvSpPr>
          <p:spPr>
            <a:xfrm flipH="1" rot="7002582">
              <a:off x="8060649" y="43006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flipH="1" rot="7002582">
              <a:off x="8222380"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25"/>
          <p:cNvGrpSpPr/>
          <p:nvPr/>
        </p:nvGrpSpPr>
        <p:grpSpPr>
          <a:xfrm flipH="1">
            <a:off x="7857221" y="-113787"/>
            <a:ext cx="1053930" cy="989279"/>
            <a:chOff x="2269163" y="-113787"/>
            <a:chExt cx="1053930" cy="989279"/>
          </a:xfrm>
        </p:grpSpPr>
        <p:sp>
          <p:nvSpPr>
            <p:cNvPr id="630" name="Google Shape;630;p25"/>
            <p:cNvSpPr/>
            <p:nvPr/>
          </p:nvSpPr>
          <p:spPr>
            <a:xfrm rot="4999771">
              <a:off x="2119762" y="162660"/>
              <a:ext cx="82848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rot="4999771">
              <a:off x="2404460" y="-39692"/>
              <a:ext cx="897612"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25"/>
          <p:cNvGrpSpPr/>
          <p:nvPr/>
        </p:nvGrpSpPr>
        <p:grpSpPr>
          <a:xfrm rot="10012556">
            <a:off x="-1259" y="-95802"/>
            <a:ext cx="872733" cy="710976"/>
            <a:chOff x="3472900" y="1023500"/>
            <a:chExt cx="462350" cy="376675"/>
          </a:xfrm>
        </p:grpSpPr>
        <p:sp>
          <p:nvSpPr>
            <p:cNvPr id="633" name="Google Shape;633;p25"/>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25"/>
          <p:cNvSpPr txBox="1"/>
          <p:nvPr>
            <p:ph type="title"/>
          </p:nvPr>
        </p:nvSpPr>
        <p:spPr>
          <a:xfrm>
            <a:off x="4772857" y="760900"/>
            <a:ext cx="36579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6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43" name="Google Shape;643;p25"/>
          <p:cNvSpPr txBox="1"/>
          <p:nvPr>
            <p:ph idx="1" type="subTitle"/>
          </p:nvPr>
        </p:nvSpPr>
        <p:spPr>
          <a:xfrm>
            <a:off x="4772826" y="1798925"/>
            <a:ext cx="3657900" cy="11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4" name="Google Shape;644;p25"/>
          <p:cNvSpPr txBox="1"/>
          <p:nvPr/>
        </p:nvSpPr>
        <p:spPr>
          <a:xfrm>
            <a:off x="4772825" y="4029625"/>
            <a:ext cx="3657900" cy="579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IBM Plex Sans"/>
                <a:ea typeface="IBM Plex Sans"/>
                <a:cs typeface="IBM Plex Sans"/>
                <a:sym typeface="IBM Plex Sans"/>
              </a:rPr>
              <a:t>CREDITS:</a:t>
            </a:r>
            <a:r>
              <a:rPr lang="en" sz="1000">
                <a:solidFill>
                  <a:schemeClr val="dk1"/>
                </a:solidFill>
                <a:latin typeface="IBM Plex Sans"/>
                <a:ea typeface="IBM Plex Sans"/>
                <a:cs typeface="IBM Plex Sans"/>
                <a:sym typeface="IBM Plex Sans"/>
              </a:rPr>
              <a:t> This presentation template was created by </a:t>
            </a:r>
            <a:r>
              <a:rPr b="1" lang="en" sz="1000">
                <a:solidFill>
                  <a:schemeClr val="hlink"/>
                </a:solidFill>
                <a:uFill>
                  <a:noFill/>
                </a:uFill>
                <a:latin typeface="IBM Plex Sans"/>
                <a:ea typeface="IBM Plex Sans"/>
                <a:cs typeface="IBM Plex Sans"/>
                <a:sym typeface="IBM Plex Sans"/>
                <a:hlinkClick r:id="rId2"/>
              </a:rPr>
              <a:t>Slidesgo</a:t>
            </a:r>
            <a:r>
              <a:rPr lang="en" sz="1000">
                <a:solidFill>
                  <a:schemeClr val="dk1"/>
                </a:solidFill>
                <a:latin typeface="IBM Plex Sans"/>
                <a:ea typeface="IBM Plex Sans"/>
                <a:cs typeface="IBM Plex Sans"/>
                <a:sym typeface="IBM Plex Sans"/>
              </a:rPr>
              <a:t>, and includes icons by </a:t>
            </a:r>
            <a:r>
              <a:rPr b="1" lang="en" sz="1000">
                <a:solidFill>
                  <a:schemeClr val="dk1"/>
                </a:solidFill>
                <a:uFill>
                  <a:noFill/>
                </a:uFill>
                <a:latin typeface="IBM Plex Sans"/>
                <a:ea typeface="IBM Plex Sans"/>
                <a:cs typeface="IBM Plex Sans"/>
                <a:sym typeface="IBM Plex Sans"/>
                <a:hlinkClick r:id="rId3">
                  <a:extLst>
                    <a:ext uri="{A12FA001-AC4F-418D-AE19-62706E023703}">
                      <ahyp:hlinkClr val="tx"/>
                    </a:ext>
                  </a:extLst>
                </a:hlinkClick>
              </a:rPr>
              <a:t>Flaticon</a:t>
            </a:r>
            <a:r>
              <a:rPr lang="en" sz="1000">
                <a:solidFill>
                  <a:schemeClr val="dk1"/>
                </a:solidFill>
                <a:latin typeface="IBM Plex Sans"/>
                <a:ea typeface="IBM Plex Sans"/>
                <a:cs typeface="IBM Plex Sans"/>
                <a:sym typeface="IBM Plex Sans"/>
              </a:rPr>
              <a:t>, and infographics &amp; images by </a:t>
            </a:r>
            <a:r>
              <a:rPr b="1" lang="en" sz="1000">
                <a:solidFill>
                  <a:schemeClr val="dk1"/>
                </a:solidFill>
                <a:uFill>
                  <a:noFill/>
                </a:uFill>
                <a:latin typeface="IBM Plex Sans"/>
                <a:ea typeface="IBM Plex Sans"/>
                <a:cs typeface="IBM Plex Sans"/>
                <a:sym typeface="IBM Plex Sans"/>
                <a:hlinkClick r:id="rId4">
                  <a:extLst>
                    <a:ext uri="{A12FA001-AC4F-418D-AE19-62706E023703}">
                      <ahyp:hlinkClr val="tx"/>
                    </a:ext>
                  </a:extLst>
                </a:hlinkClick>
              </a:rPr>
              <a:t>Freepik</a:t>
            </a:r>
            <a:r>
              <a:rPr lang="en" sz="1000">
                <a:solidFill>
                  <a:schemeClr val="dk1"/>
                </a:solidFill>
                <a:latin typeface="IBM Plex Sans"/>
                <a:ea typeface="IBM Plex Sans"/>
                <a:cs typeface="IBM Plex Sans"/>
                <a:sym typeface="IBM Plex Sans"/>
              </a:rPr>
              <a:t> </a:t>
            </a:r>
            <a:endParaRPr b="1" sz="1000">
              <a:solidFill>
                <a:schemeClr val="dk1"/>
              </a:solidFill>
              <a:latin typeface="IBM Plex Sans"/>
              <a:ea typeface="IBM Plex Sans"/>
              <a:cs typeface="IBM Plex Sans"/>
              <a:sym typeface="IBM Plex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lt2"/>
        </a:solidFill>
      </p:bgPr>
    </p:bg>
    <p:spTree>
      <p:nvGrpSpPr>
        <p:cNvPr id="645" name="Shape 645"/>
        <p:cNvGrpSpPr/>
        <p:nvPr/>
      </p:nvGrpSpPr>
      <p:grpSpPr>
        <a:xfrm>
          <a:off x="0" y="0"/>
          <a:ext cx="0" cy="0"/>
          <a:chOff x="0" y="0"/>
          <a:chExt cx="0" cy="0"/>
        </a:xfrm>
      </p:grpSpPr>
      <p:sp>
        <p:nvSpPr>
          <p:cNvPr id="646" name="Google Shape;646;p26"/>
          <p:cNvSpPr/>
          <p:nvPr/>
        </p:nvSpPr>
        <p:spPr>
          <a:xfrm>
            <a:off x="1458725" y="1227300"/>
            <a:ext cx="5931744" cy="2845323"/>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flipH="1" rot="-1640872">
            <a:off x="172584" y="4298435"/>
            <a:ext cx="494040" cy="871549"/>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flipH="1" rot="-10459438">
            <a:off x="8702075" y="-13764"/>
            <a:ext cx="494047" cy="871561"/>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26"/>
          <p:cNvGrpSpPr/>
          <p:nvPr/>
        </p:nvGrpSpPr>
        <p:grpSpPr>
          <a:xfrm flipH="1" rot="10800000">
            <a:off x="8396799" y="-7"/>
            <a:ext cx="800698" cy="652288"/>
            <a:chOff x="3472900" y="1023500"/>
            <a:chExt cx="462350" cy="376675"/>
          </a:xfrm>
        </p:grpSpPr>
        <p:sp>
          <p:nvSpPr>
            <p:cNvPr id="650" name="Google Shape;650;p26"/>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6"/>
          <p:cNvGrpSpPr/>
          <p:nvPr/>
        </p:nvGrpSpPr>
        <p:grpSpPr>
          <a:xfrm>
            <a:off x="7434629" y="3516569"/>
            <a:ext cx="1075584" cy="1150954"/>
            <a:chOff x="7496244" y="2022364"/>
            <a:chExt cx="791802" cy="847287"/>
          </a:xfrm>
        </p:grpSpPr>
        <p:sp>
          <p:nvSpPr>
            <p:cNvPr id="660" name="Google Shape;660;p26"/>
            <p:cNvSpPr/>
            <p:nvPr/>
          </p:nvSpPr>
          <p:spPr>
            <a:xfrm rot="7138648">
              <a:off x="7813509" y="2096438"/>
              <a:ext cx="404343" cy="398763"/>
            </a:xfrm>
            <a:custGeom>
              <a:rect b="b" l="l" r="r" t="t"/>
              <a:pathLst>
                <a:path extrusionOk="0" h="11575" w="11737">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rot="7138648">
              <a:off x="7832804" y="2463471"/>
              <a:ext cx="229818" cy="229715"/>
            </a:xfrm>
            <a:custGeom>
              <a:rect b="b" l="l" r="r" t="t"/>
              <a:pathLst>
                <a:path extrusionOk="0" h="6668" w="6671">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rot="6116093">
              <a:off x="7515110" y="2641577"/>
              <a:ext cx="209328" cy="208273"/>
            </a:xfrm>
            <a:custGeom>
              <a:rect b="b" l="l" r="r" t="t"/>
              <a:pathLst>
                <a:path extrusionOk="0" h="5529" w="5557">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6"/>
          <p:cNvGrpSpPr/>
          <p:nvPr/>
        </p:nvGrpSpPr>
        <p:grpSpPr>
          <a:xfrm>
            <a:off x="-117689" y="357804"/>
            <a:ext cx="2219749" cy="1234996"/>
            <a:chOff x="4115675" y="3374025"/>
            <a:chExt cx="687825" cy="631550"/>
          </a:xfrm>
        </p:grpSpPr>
        <p:sp>
          <p:nvSpPr>
            <p:cNvPr id="664" name="Google Shape;664;p26"/>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accent4"/>
        </a:solidFill>
      </p:bgPr>
    </p:bg>
    <p:spTree>
      <p:nvGrpSpPr>
        <p:cNvPr id="675" name="Shape 675"/>
        <p:cNvGrpSpPr/>
        <p:nvPr/>
      </p:nvGrpSpPr>
      <p:grpSpPr>
        <a:xfrm>
          <a:off x="0" y="0"/>
          <a:ext cx="0" cy="0"/>
          <a:chOff x="0" y="0"/>
          <a:chExt cx="0" cy="0"/>
        </a:xfrm>
      </p:grpSpPr>
      <p:sp>
        <p:nvSpPr>
          <p:cNvPr id="676" name="Google Shape;676;p27"/>
          <p:cNvSpPr/>
          <p:nvPr/>
        </p:nvSpPr>
        <p:spPr>
          <a:xfrm rot="2390142">
            <a:off x="8284025" y="3810835"/>
            <a:ext cx="752327" cy="1327200"/>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27"/>
          <p:cNvGrpSpPr/>
          <p:nvPr/>
        </p:nvGrpSpPr>
        <p:grpSpPr>
          <a:xfrm flipH="1">
            <a:off x="8" y="3433629"/>
            <a:ext cx="1300773" cy="1391922"/>
            <a:chOff x="7496244" y="2022364"/>
            <a:chExt cx="791802" cy="847287"/>
          </a:xfrm>
        </p:grpSpPr>
        <p:sp>
          <p:nvSpPr>
            <p:cNvPr id="678" name="Google Shape;678;p27"/>
            <p:cNvSpPr/>
            <p:nvPr/>
          </p:nvSpPr>
          <p:spPr>
            <a:xfrm rot="7138648">
              <a:off x="7813509" y="2096438"/>
              <a:ext cx="404343" cy="398763"/>
            </a:xfrm>
            <a:custGeom>
              <a:rect b="b" l="l" r="r" t="t"/>
              <a:pathLst>
                <a:path extrusionOk="0" h="11575" w="11737">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rot="7138648">
              <a:off x="7832804" y="2463471"/>
              <a:ext cx="229818" cy="229715"/>
            </a:xfrm>
            <a:custGeom>
              <a:rect b="b" l="l" r="r" t="t"/>
              <a:pathLst>
                <a:path extrusionOk="0" h="6668" w="6671">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rot="6116093">
              <a:off x="7515110" y="2641577"/>
              <a:ext cx="209328" cy="208273"/>
            </a:xfrm>
            <a:custGeom>
              <a:rect b="b" l="l" r="r" t="t"/>
              <a:pathLst>
                <a:path extrusionOk="0" h="5529" w="5557">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7"/>
          <p:cNvGrpSpPr/>
          <p:nvPr/>
        </p:nvGrpSpPr>
        <p:grpSpPr>
          <a:xfrm flipH="1" rot="4350001">
            <a:off x="7494028" y="3975338"/>
            <a:ext cx="1154758" cy="1179878"/>
            <a:chOff x="8093784" y="4026007"/>
            <a:chExt cx="1154778" cy="1179899"/>
          </a:xfrm>
        </p:grpSpPr>
        <p:sp>
          <p:nvSpPr>
            <p:cNvPr id="682" name="Google Shape;682;p27"/>
            <p:cNvSpPr/>
            <p:nvPr/>
          </p:nvSpPr>
          <p:spPr>
            <a:xfrm flipH="1" rot="7002582">
              <a:off x="8060649" y="43006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flipH="1" rot="7002582">
              <a:off x="8222380"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grpSp>
        <p:nvGrpSpPr>
          <p:cNvPr id="75" name="Google Shape;75;p4"/>
          <p:cNvGrpSpPr/>
          <p:nvPr/>
        </p:nvGrpSpPr>
        <p:grpSpPr>
          <a:xfrm rot="5400000">
            <a:off x="100598" y="4414217"/>
            <a:ext cx="915388" cy="719123"/>
            <a:chOff x="8335273" y="97292"/>
            <a:chExt cx="915388" cy="719123"/>
          </a:xfrm>
        </p:grpSpPr>
        <p:sp>
          <p:nvSpPr>
            <p:cNvPr id="76" name="Google Shape;76;p4"/>
            <p:cNvSpPr/>
            <p:nvPr/>
          </p:nvSpPr>
          <p:spPr>
            <a:xfrm rot="10800000">
              <a:off x="8562916" y="171982"/>
              <a:ext cx="687746" cy="644433"/>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4"/>
            <p:cNvGrpSpPr/>
            <p:nvPr/>
          </p:nvGrpSpPr>
          <p:grpSpPr>
            <a:xfrm rot="10800000">
              <a:off x="8335273" y="97292"/>
              <a:ext cx="886675" cy="538121"/>
              <a:chOff x="2957600" y="592900"/>
              <a:chExt cx="553100" cy="335675"/>
            </a:xfrm>
          </p:grpSpPr>
          <p:sp>
            <p:nvSpPr>
              <p:cNvPr id="78" name="Google Shape;78;p4"/>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 name="Google Shape;87;p4"/>
          <p:cNvSpPr/>
          <p:nvPr/>
        </p:nvSpPr>
        <p:spPr>
          <a:xfrm>
            <a:off x="873600" y="1343850"/>
            <a:ext cx="6522577" cy="2902298"/>
          </a:xfrm>
          <a:custGeom>
            <a:rect b="b" l="l" r="r" t="t"/>
            <a:pathLst>
              <a:path extrusionOk="0" h="37449" w="68628">
                <a:moveTo>
                  <a:pt x="34869" y="0"/>
                </a:moveTo>
                <a:cubicBezTo>
                  <a:pt x="8842" y="0"/>
                  <a:pt x="1" y="22389"/>
                  <a:pt x="5998" y="32207"/>
                </a:cubicBezTo>
                <a:cubicBezTo>
                  <a:pt x="8542" y="36372"/>
                  <a:pt x="14068" y="37449"/>
                  <a:pt x="19653" y="37449"/>
                </a:cubicBezTo>
                <a:cubicBezTo>
                  <a:pt x="24745" y="37449"/>
                  <a:pt x="29885" y="36554"/>
                  <a:pt x="32861" y="36289"/>
                </a:cubicBezTo>
                <a:cubicBezTo>
                  <a:pt x="33986" y="36189"/>
                  <a:pt x="35157" y="36148"/>
                  <a:pt x="36357" y="36148"/>
                </a:cubicBezTo>
                <a:cubicBezTo>
                  <a:pt x="41710" y="36148"/>
                  <a:pt x="47653" y="36962"/>
                  <a:pt x="52787" y="36962"/>
                </a:cubicBezTo>
                <a:cubicBezTo>
                  <a:pt x="58611" y="36962"/>
                  <a:pt x="63393" y="35914"/>
                  <a:pt x="65093" y="31440"/>
                </a:cubicBezTo>
                <a:cubicBezTo>
                  <a:pt x="68628" y="22139"/>
                  <a:pt x="56057" y="482"/>
                  <a:pt x="35943" y="13"/>
                </a:cubicBezTo>
                <a:cubicBezTo>
                  <a:pt x="35581" y="4"/>
                  <a:pt x="35224" y="0"/>
                  <a:pt x="348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89" name="Google Shape;89;p4"/>
          <p:cNvSpPr txBox="1"/>
          <p:nvPr>
            <p:ph idx="1" type="body"/>
          </p:nvPr>
        </p:nvSpPr>
        <p:spPr>
          <a:xfrm>
            <a:off x="720000" y="1192177"/>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sz="125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p:txBody>
      </p:sp>
      <p:sp>
        <p:nvSpPr>
          <p:cNvPr id="90" name="Google Shape;90;p4"/>
          <p:cNvSpPr/>
          <p:nvPr/>
        </p:nvSpPr>
        <p:spPr>
          <a:xfrm>
            <a:off x="7926050" y="3705275"/>
            <a:ext cx="1183095" cy="1228268"/>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5"/>
          <p:cNvSpPr/>
          <p:nvPr/>
        </p:nvSpPr>
        <p:spPr>
          <a:xfrm>
            <a:off x="1581800" y="1739900"/>
            <a:ext cx="5980408" cy="2868666"/>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94" name="Google Shape;94;p5"/>
          <p:cNvSpPr txBox="1"/>
          <p:nvPr>
            <p:ph idx="1" type="subTitle"/>
          </p:nvPr>
        </p:nvSpPr>
        <p:spPr>
          <a:xfrm>
            <a:off x="5040051" y="3244575"/>
            <a:ext cx="28239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5"/>
          <p:cNvSpPr txBox="1"/>
          <p:nvPr>
            <p:ph idx="2" type="subTitle"/>
          </p:nvPr>
        </p:nvSpPr>
        <p:spPr>
          <a:xfrm>
            <a:off x="1279900" y="3244575"/>
            <a:ext cx="28239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5"/>
          <p:cNvSpPr txBox="1"/>
          <p:nvPr>
            <p:ph idx="3" type="subTitle"/>
          </p:nvPr>
        </p:nvSpPr>
        <p:spPr>
          <a:xfrm>
            <a:off x="5040049" y="2849775"/>
            <a:ext cx="2823900" cy="41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accent1"/>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7" name="Google Shape;97;p5"/>
          <p:cNvSpPr txBox="1"/>
          <p:nvPr>
            <p:ph idx="4" type="subTitle"/>
          </p:nvPr>
        </p:nvSpPr>
        <p:spPr>
          <a:xfrm>
            <a:off x="1279910" y="2849775"/>
            <a:ext cx="2823900" cy="41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Exo 2"/>
                <a:ea typeface="Exo 2"/>
                <a:cs typeface="Exo 2"/>
                <a:sym typeface="Exo 2"/>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 name="Google Shape;98;p5"/>
          <p:cNvSpPr/>
          <p:nvPr/>
        </p:nvSpPr>
        <p:spPr>
          <a:xfrm>
            <a:off x="157800" y="-98821"/>
            <a:ext cx="1285919" cy="1335019"/>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988925" y="3941067"/>
            <a:ext cx="1285919" cy="1335019"/>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5"/>
          <p:cNvGrpSpPr/>
          <p:nvPr/>
        </p:nvGrpSpPr>
        <p:grpSpPr>
          <a:xfrm>
            <a:off x="7740138" y="692765"/>
            <a:ext cx="1481644" cy="1088603"/>
            <a:chOff x="4115675" y="3374025"/>
            <a:chExt cx="687825" cy="631550"/>
          </a:xfrm>
        </p:grpSpPr>
        <p:sp>
          <p:nvSpPr>
            <p:cNvPr id="101" name="Google Shape;101;p5"/>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5"/>
          <p:cNvGrpSpPr/>
          <p:nvPr/>
        </p:nvGrpSpPr>
        <p:grpSpPr>
          <a:xfrm flipH="1" rot="6880180">
            <a:off x="-123535" y="3726411"/>
            <a:ext cx="1059724" cy="643144"/>
            <a:chOff x="2957600" y="592900"/>
            <a:chExt cx="553100" cy="335675"/>
          </a:xfrm>
        </p:grpSpPr>
        <p:sp>
          <p:nvSpPr>
            <p:cNvPr id="113" name="Google Shape;113;p5"/>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5"/>
          <p:cNvGrpSpPr/>
          <p:nvPr/>
        </p:nvGrpSpPr>
        <p:grpSpPr>
          <a:xfrm flipH="1" rot="-2551509">
            <a:off x="8116649" y="2250191"/>
            <a:ext cx="1059698" cy="643128"/>
            <a:chOff x="2957600" y="592900"/>
            <a:chExt cx="553100" cy="335675"/>
          </a:xfrm>
        </p:grpSpPr>
        <p:sp>
          <p:nvSpPr>
            <p:cNvPr id="123" name="Google Shape;123;p5"/>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6"/>
          <p:cNvSpPr/>
          <p:nvPr/>
        </p:nvSpPr>
        <p:spPr>
          <a:xfrm flipH="1" rot="-3235308">
            <a:off x="8395616" y="496335"/>
            <a:ext cx="828463" cy="436402"/>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flipH="1" rot="-3235308">
            <a:off x="8195582" y="91020"/>
            <a:ext cx="897590" cy="841088"/>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36" name="Google Shape;136;p6"/>
          <p:cNvSpPr/>
          <p:nvPr/>
        </p:nvSpPr>
        <p:spPr>
          <a:xfrm rot="10800000">
            <a:off x="1452718" y="1703645"/>
            <a:ext cx="6147581" cy="2948855"/>
          </a:xfrm>
          <a:custGeom>
            <a:rect b="b" l="l" r="r" t="t"/>
            <a:pathLst>
              <a:path extrusionOk="0" h="33587" w="70020">
                <a:moveTo>
                  <a:pt x="41307" y="1"/>
                </a:moveTo>
                <a:cubicBezTo>
                  <a:pt x="29862" y="1"/>
                  <a:pt x="12062" y="4875"/>
                  <a:pt x="4727" y="18135"/>
                </a:cubicBezTo>
                <a:cubicBezTo>
                  <a:pt x="0" y="26681"/>
                  <a:pt x="4077" y="33586"/>
                  <a:pt x="12381" y="33586"/>
                </a:cubicBezTo>
                <a:cubicBezTo>
                  <a:pt x="12845" y="33586"/>
                  <a:pt x="13323" y="33565"/>
                  <a:pt x="13813" y="33521"/>
                </a:cubicBezTo>
                <a:cubicBezTo>
                  <a:pt x="20870" y="32884"/>
                  <a:pt x="27792" y="31325"/>
                  <a:pt x="34683" y="31325"/>
                </a:cubicBezTo>
                <a:cubicBezTo>
                  <a:pt x="37243" y="31325"/>
                  <a:pt x="39800" y="31541"/>
                  <a:pt x="42357" y="32098"/>
                </a:cubicBezTo>
                <a:cubicBezTo>
                  <a:pt x="46075" y="32909"/>
                  <a:pt x="49700" y="33543"/>
                  <a:pt x="52974" y="33543"/>
                </a:cubicBezTo>
                <a:cubicBezTo>
                  <a:pt x="57826" y="33543"/>
                  <a:pt x="61905" y="32150"/>
                  <a:pt x="64372" y="27878"/>
                </a:cubicBezTo>
                <a:cubicBezTo>
                  <a:pt x="70020" y="18094"/>
                  <a:pt x="59868" y="967"/>
                  <a:pt x="43335" y="55"/>
                </a:cubicBezTo>
                <a:cubicBezTo>
                  <a:pt x="42686" y="19"/>
                  <a:pt x="42008" y="1"/>
                  <a:pt x="41307"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6"/>
          <p:cNvGrpSpPr/>
          <p:nvPr/>
        </p:nvGrpSpPr>
        <p:grpSpPr>
          <a:xfrm>
            <a:off x="-107964" y="215036"/>
            <a:ext cx="1353227" cy="1242511"/>
            <a:chOff x="4115675" y="3374025"/>
            <a:chExt cx="687825" cy="631550"/>
          </a:xfrm>
        </p:grpSpPr>
        <p:sp>
          <p:nvSpPr>
            <p:cNvPr id="138" name="Google Shape;138;p6"/>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6"/>
          <p:cNvSpPr/>
          <p:nvPr/>
        </p:nvSpPr>
        <p:spPr>
          <a:xfrm>
            <a:off x="7759150" y="4151900"/>
            <a:ext cx="1015733" cy="1054516"/>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7"/>
          <p:cNvSpPr/>
          <p:nvPr/>
        </p:nvSpPr>
        <p:spPr>
          <a:xfrm flipH="1" rot="-8100000">
            <a:off x="8066925" y="4733161"/>
            <a:ext cx="1047988" cy="270451"/>
          </a:xfrm>
          <a:custGeom>
            <a:rect b="b" l="l" r="r" t="t"/>
            <a:pathLst>
              <a:path extrusionOk="0" h="6822" w="26435">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7"/>
          <p:cNvGrpSpPr/>
          <p:nvPr/>
        </p:nvGrpSpPr>
        <p:grpSpPr>
          <a:xfrm flipH="1">
            <a:off x="8577551" y="4366225"/>
            <a:ext cx="587908" cy="803016"/>
            <a:chOff x="5356650" y="576300"/>
            <a:chExt cx="380400" cy="519550"/>
          </a:xfrm>
        </p:grpSpPr>
        <p:sp>
          <p:nvSpPr>
            <p:cNvPr id="153" name="Google Shape;153;p7"/>
            <p:cNvSpPr/>
            <p:nvPr/>
          </p:nvSpPr>
          <p:spPr>
            <a:xfrm>
              <a:off x="5356650" y="576300"/>
              <a:ext cx="380400" cy="519550"/>
            </a:xfrm>
            <a:custGeom>
              <a:rect b="b" l="l" r="r" t="t"/>
              <a:pathLst>
                <a:path extrusionOk="0" h="20782" w="15216">
                  <a:moveTo>
                    <a:pt x="13056" y="1"/>
                  </a:moveTo>
                  <a:cubicBezTo>
                    <a:pt x="13032" y="1"/>
                    <a:pt x="13008" y="2"/>
                    <a:pt x="12984" y="5"/>
                  </a:cubicBezTo>
                  <a:cubicBezTo>
                    <a:pt x="12156" y="104"/>
                    <a:pt x="11661" y="1445"/>
                    <a:pt x="11949" y="3565"/>
                  </a:cubicBezTo>
                  <a:cubicBezTo>
                    <a:pt x="11863" y="2999"/>
                    <a:pt x="11478" y="2703"/>
                    <a:pt x="11067" y="2703"/>
                  </a:cubicBezTo>
                  <a:cubicBezTo>
                    <a:pt x="10822" y="2703"/>
                    <a:pt x="10567" y="2809"/>
                    <a:pt x="10362" y="3026"/>
                  </a:cubicBezTo>
                  <a:cubicBezTo>
                    <a:pt x="9785" y="3635"/>
                    <a:pt x="9772" y="5165"/>
                    <a:pt x="9858" y="6000"/>
                  </a:cubicBezTo>
                  <a:cubicBezTo>
                    <a:pt x="9665" y="5519"/>
                    <a:pt x="9309" y="5308"/>
                    <a:pt x="9002" y="5308"/>
                  </a:cubicBezTo>
                  <a:cubicBezTo>
                    <a:pt x="8979" y="5308"/>
                    <a:pt x="8956" y="5309"/>
                    <a:pt x="8934" y="5311"/>
                  </a:cubicBezTo>
                  <a:cubicBezTo>
                    <a:pt x="7667" y="5441"/>
                    <a:pt x="7727" y="8755"/>
                    <a:pt x="7885" y="9922"/>
                  </a:cubicBezTo>
                  <a:cubicBezTo>
                    <a:pt x="7673" y="9510"/>
                    <a:pt x="7343" y="9327"/>
                    <a:pt x="7049" y="9327"/>
                  </a:cubicBezTo>
                  <a:cubicBezTo>
                    <a:pt x="6977" y="9327"/>
                    <a:pt x="6908" y="9338"/>
                    <a:pt x="6842" y="9359"/>
                  </a:cubicBezTo>
                  <a:cubicBezTo>
                    <a:pt x="6089" y="9604"/>
                    <a:pt x="5366" y="11800"/>
                    <a:pt x="5391" y="13488"/>
                  </a:cubicBezTo>
                  <a:cubicBezTo>
                    <a:pt x="5186" y="13123"/>
                    <a:pt x="4847" y="12951"/>
                    <a:pt x="4518" y="12951"/>
                  </a:cubicBezTo>
                  <a:cubicBezTo>
                    <a:pt x="4504" y="12951"/>
                    <a:pt x="4489" y="12951"/>
                    <a:pt x="4475" y="12952"/>
                  </a:cubicBezTo>
                  <a:cubicBezTo>
                    <a:pt x="2859" y="13024"/>
                    <a:pt x="471" y="19228"/>
                    <a:pt x="0" y="20781"/>
                  </a:cubicBezTo>
                  <a:cubicBezTo>
                    <a:pt x="2672" y="20624"/>
                    <a:pt x="7792" y="19839"/>
                    <a:pt x="7123" y="18152"/>
                  </a:cubicBezTo>
                  <a:cubicBezTo>
                    <a:pt x="7043" y="17949"/>
                    <a:pt x="6829" y="17801"/>
                    <a:pt x="6618" y="17801"/>
                  </a:cubicBezTo>
                  <a:cubicBezTo>
                    <a:pt x="6577" y="17801"/>
                    <a:pt x="6537" y="17806"/>
                    <a:pt x="6498" y="17818"/>
                  </a:cubicBezTo>
                  <a:cubicBezTo>
                    <a:pt x="12528" y="15597"/>
                    <a:pt x="12876" y="11848"/>
                    <a:pt x="11985" y="11312"/>
                  </a:cubicBezTo>
                  <a:cubicBezTo>
                    <a:pt x="11870" y="11243"/>
                    <a:pt x="11738" y="11212"/>
                    <a:pt x="11604" y="11212"/>
                  </a:cubicBezTo>
                  <a:cubicBezTo>
                    <a:pt x="11530" y="11212"/>
                    <a:pt x="11455" y="11222"/>
                    <a:pt x="11382" y="11239"/>
                  </a:cubicBezTo>
                  <a:cubicBezTo>
                    <a:pt x="12201" y="10662"/>
                    <a:pt x="13835" y="9201"/>
                    <a:pt x="13964" y="8257"/>
                  </a:cubicBezTo>
                  <a:cubicBezTo>
                    <a:pt x="14024" y="7819"/>
                    <a:pt x="13762" y="7426"/>
                    <a:pt x="13405" y="7426"/>
                  </a:cubicBezTo>
                  <a:cubicBezTo>
                    <a:pt x="13334" y="7426"/>
                    <a:pt x="13259" y="7442"/>
                    <a:pt x="13182" y="7476"/>
                  </a:cubicBezTo>
                  <a:cubicBezTo>
                    <a:pt x="14118" y="6364"/>
                    <a:pt x="15216" y="3070"/>
                    <a:pt x="13854" y="2825"/>
                  </a:cubicBezTo>
                  <a:cubicBezTo>
                    <a:pt x="13826" y="2820"/>
                    <a:pt x="13798" y="2818"/>
                    <a:pt x="13769" y="2818"/>
                  </a:cubicBezTo>
                  <a:cubicBezTo>
                    <a:pt x="13649" y="2818"/>
                    <a:pt x="13529" y="2860"/>
                    <a:pt x="13435" y="2932"/>
                  </a:cubicBezTo>
                  <a:cubicBezTo>
                    <a:pt x="13798" y="2271"/>
                    <a:pt x="14091" y="1467"/>
                    <a:pt x="13877" y="747"/>
                  </a:cubicBezTo>
                  <a:cubicBezTo>
                    <a:pt x="13764" y="367"/>
                    <a:pt x="13443" y="1"/>
                    <a:pt x="13056" y="1"/>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5378250" y="650825"/>
              <a:ext cx="297675" cy="424700"/>
            </a:xfrm>
            <a:custGeom>
              <a:rect b="b" l="l" r="r" t="t"/>
              <a:pathLst>
                <a:path extrusionOk="0" h="16988" w="11907">
                  <a:moveTo>
                    <a:pt x="11812" y="1"/>
                  </a:moveTo>
                  <a:cubicBezTo>
                    <a:pt x="11773" y="1"/>
                    <a:pt x="11738" y="29"/>
                    <a:pt x="11730" y="69"/>
                  </a:cubicBezTo>
                  <a:cubicBezTo>
                    <a:pt x="10150" y="6726"/>
                    <a:pt x="5682" y="13150"/>
                    <a:pt x="71" y="16833"/>
                  </a:cubicBezTo>
                  <a:cubicBezTo>
                    <a:pt x="1" y="16879"/>
                    <a:pt x="34" y="16988"/>
                    <a:pt x="117" y="16988"/>
                  </a:cubicBezTo>
                  <a:cubicBezTo>
                    <a:pt x="133" y="16988"/>
                    <a:pt x="150" y="16983"/>
                    <a:pt x="163" y="16973"/>
                  </a:cubicBezTo>
                  <a:cubicBezTo>
                    <a:pt x="2962" y="15137"/>
                    <a:pt x="5532" y="12585"/>
                    <a:pt x="7597" y="9597"/>
                  </a:cubicBezTo>
                  <a:cubicBezTo>
                    <a:pt x="9634" y="6651"/>
                    <a:pt x="11120" y="3370"/>
                    <a:pt x="11893" y="108"/>
                  </a:cubicBezTo>
                  <a:cubicBezTo>
                    <a:pt x="11907" y="61"/>
                    <a:pt x="11879" y="14"/>
                    <a:pt x="11832" y="3"/>
                  </a:cubicBezTo>
                  <a:cubicBezTo>
                    <a:pt x="11825" y="2"/>
                    <a:pt x="11819" y="1"/>
                    <a:pt x="118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5659225" y="701000"/>
              <a:ext cx="34350" cy="49050"/>
            </a:xfrm>
            <a:custGeom>
              <a:rect b="b" l="l" r="r" t="t"/>
              <a:pathLst>
                <a:path extrusionOk="0" h="1962" w="1374">
                  <a:moveTo>
                    <a:pt x="1278" y="0"/>
                  </a:moveTo>
                  <a:cubicBezTo>
                    <a:pt x="1246" y="0"/>
                    <a:pt x="1215" y="19"/>
                    <a:pt x="1201" y="50"/>
                  </a:cubicBezTo>
                  <a:cubicBezTo>
                    <a:pt x="914" y="698"/>
                    <a:pt x="526" y="1296"/>
                    <a:pt x="50" y="1821"/>
                  </a:cubicBezTo>
                  <a:cubicBezTo>
                    <a:pt x="1" y="1875"/>
                    <a:pt x="39" y="1962"/>
                    <a:pt x="112" y="1962"/>
                  </a:cubicBezTo>
                  <a:cubicBezTo>
                    <a:pt x="136" y="1962"/>
                    <a:pt x="158" y="1952"/>
                    <a:pt x="175" y="1934"/>
                  </a:cubicBezTo>
                  <a:cubicBezTo>
                    <a:pt x="662" y="1396"/>
                    <a:pt x="1061" y="783"/>
                    <a:pt x="1355" y="118"/>
                  </a:cubicBezTo>
                  <a:cubicBezTo>
                    <a:pt x="1374" y="76"/>
                    <a:pt x="1355" y="26"/>
                    <a:pt x="1312" y="8"/>
                  </a:cubicBezTo>
                  <a:cubicBezTo>
                    <a:pt x="1301" y="3"/>
                    <a:pt x="1290" y="0"/>
                    <a:pt x="1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5620750" y="793600"/>
              <a:ext cx="46275" cy="38475"/>
            </a:xfrm>
            <a:custGeom>
              <a:rect b="b" l="l" r="r" t="t"/>
              <a:pathLst>
                <a:path extrusionOk="0" h="1539" w="1851">
                  <a:moveTo>
                    <a:pt x="1757" y="0"/>
                  </a:moveTo>
                  <a:cubicBezTo>
                    <a:pt x="1731" y="0"/>
                    <a:pt x="1705" y="12"/>
                    <a:pt x="1689" y="34"/>
                  </a:cubicBezTo>
                  <a:cubicBezTo>
                    <a:pt x="1243" y="582"/>
                    <a:pt x="695" y="1039"/>
                    <a:pt x="76" y="1381"/>
                  </a:cubicBezTo>
                  <a:cubicBezTo>
                    <a:pt x="0" y="1422"/>
                    <a:pt x="29" y="1538"/>
                    <a:pt x="116" y="1538"/>
                  </a:cubicBezTo>
                  <a:cubicBezTo>
                    <a:pt x="116" y="1538"/>
                    <a:pt x="116" y="1538"/>
                    <a:pt x="117" y="1538"/>
                  </a:cubicBezTo>
                  <a:cubicBezTo>
                    <a:pt x="131" y="1538"/>
                    <a:pt x="145" y="1535"/>
                    <a:pt x="157" y="1528"/>
                  </a:cubicBezTo>
                  <a:cubicBezTo>
                    <a:pt x="796" y="1176"/>
                    <a:pt x="1360" y="705"/>
                    <a:pt x="1819" y="140"/>
                  </a:cubicBezTo>
                  <a:cubicBezTo>
                    <a:pt x="1851" y="104"/>
                    <a:pt x="1846" y="49"/>
                    <a:pt x="1809" y="19"/>
                  </a:cubicBezTo>
                  <a:cubicBezTo>
                    <a:pt x="1794" y="6"/>
                    <a:pt x="1775" y="0"/>
                    <a:pt x="17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5554950" y="895350"/>
              <a:ext cx="71325" cy="54700"/>
            </a:xfrm>
            <a:custGeom>
              <a:rect b="b" l="l" r="r" t="t"/>
              <a:pathLst>
                <a:path extrusionOk="0" h="2188" w="2853">
                  <a:moveTo>
                    <a:pt x="2737" y="1"/>
                  </a:moveTo>
                  <a:cubicBezTo>
                    <a:pt x="2714" y="1"/>
                    <a:pt x="2691" y="10"/>
                    <a:pt x="2673" y="33"/>
                  </a:cubicBezTo>
                  <a:cubicBezTo>
                    <a:pt x="2011" y="923"/>
                    <a:pt x="1115" y="1612"/>
                    <a:pt x="86" y="2025"/>
                  </a:cubicBezTo>
                  <a:cubicBezTo>
                    <a:pt x="0" y="2059"/>
                    <a:pt x="25" y="2186"/>
                    <a:pt x="118" y="2187"/>
                  </a:cubicBezTo>
                  <a:cubicBezTo>
                    <a:pt x="129" y="2186"/>
                    <a:pt x="139" y="2184"/>
                    <a:pt x="149" y="2181"/>
                  </a:cubicBezTo>
                  <a:cubicBezTo>
                    <a:pt x="1207" y="1757"/>
                    <a:pt x="2127" y="1048"/>
                    <a:pt x="2808" y="134"/>
                  </a:cubicBezTo>
                  <a:cubicBezTo>
                    <a:pt x="2853" y="69"/>
                    <a:pt x="2797" y="1"/>
                    <a:pt x="27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5578525" y="749700"/>
              <a:ext cx="11750" cy="68625"/>
            </a:xfrm>
            <a:custGeom>
              <a:rect b="b" l="l" r="r" t="t"/>
              <a:pathLst>
                <a:path extrusionOk="0" h="2745" w="470">
                  <a:moveTo>
                    <a:pt x="219" y="0"/>
                  </a:moveTo>
                  <a:cubicBezTo>
                    <a:pt x="180" y="0"/>
                    <a:pt x="144" y="29"/>
                    <a:pt x="137" y="70"/>
                  </a:cubicBezTo>
                  <a:cubicBezTo>
                    <a:pt x="0" y="941"/>
                    <a:pt x="54" y="1833"/>
                    <a:pt x="292" y="2684"/>
                  </a:cubicBezTo>
                  <a:cubicBezTo>
                    <a:pt x="303" y="2720"/>
                    <a:pt x="335" y="2745"/>
                    <a:pt x="373" y="2745"/>
                  </a:cubicBezTo>
                  <a:cubicBezTo>
                    <a:pt x="429" y="2744"/>
                    <a:pt x="469" y="2691"/>
                    <a:pt x="454" y="2637"/>
                  </a:cubicBezTo>
                  <a:cubicBezTo>
                    <a:pt x="223" y="1810"/>
                    <a:pt x="171" y="944"/>
                    <a:pt x="303" y="96"/>
                  </a:cubicBezTo>
                  <a:cubicBezTo>
                    <a:pt x="309" y="50"/>
                    <a:pt x="278" y="9"/>
                    <a:pt x="232" y="2"/>
                  </a:cubicBezTo>
                  <a:cubicBezTo>
                    <a:pt x="228" y="1"/>
                    <a:pt x="223"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5621525" y="662675"/>
              <a:ext cx="9975" cy="66000"/>
            </a:xfrm>
            <a:custGeom>
              <a:rect b="b" l="l" r="r" t="t"/>
              <a:pathLst>
                <a:path extrusionOk="0" h="2640" w="399">
                  <a:moveTo>
                    <a:pt x="307" y="0"/>
                  </a:moveTo>
                  <a:cubicBezTo>
                    <a:pt x="271" y="0"/>
                    <a:pt x="236" y="24"/>
                    <a:pt x="225" y="61"/>
                  </a:cubicBezTo>
                  <a:cubicBezTo>
                    <a:pt x="23" y="884"/>
                    <a:pt x="1" y="1740"/>
                    <a:pt x="161" y="2572"/>
                  </a:cubicBezTo>
                  <a:cubicBezTo>
                    <a:pt x="168" y="2611"/>
                    <a:pt x="203" y="2640"/>
                    <a:pt x="244" y="2640"/>
                  </a:cubicBezTo>
                  <a:lnTo>
                    <a:pt x="244" y="2640"/>
                  </a:lnTo>
                  <a:cubicBezTo>
                    <a:pt x="296" y="2640"/>
                    <a:pt x="336" y="2592"/>
                    <a:pt x="326" y="2540"/>
                  </a:cubicBezTo>
                  <a:cubicBezTo>
                    <a:pt x="171" y="1732"/>
                    <a:pt x="192" y="901"/>
                    <a:pt x="389" y="103"/>
                  </a:cubicBezTo>
                  <a:cubicBezTo>
                    <a:pt x="398" y="57"/>
                    <a:pt x="371" y="14"/>
                    <a:pt x="327" y="2"/>
                  </a:cubicBezTo>
                  <a:cubicBezTo>
                    <a:pt x="320" y="1"/>
                    <a:pt x="314" y="0"/>
                    <a:pt x="307" y="0"/>
                  </a:cubicBezTo>
                  <a:close/>
                  <a:moveTo>
                    <a:pt x="244" y="2640"/>
                  </a:moveTo>
                  <a:cubicBezTo>
                    <a:pt x="243" y="2640"/>
                    <a:pt x="243" y="2640"/>
                    <a:pt x="243" y="2640"/>
                  </a:cubicBezTo>
                  <a:lnTo>
                    <a:pt x="244" y="2640"/>
                  </a:lnTo>
                  <a:cubicBezTo>
                    <a:pt x="244" y="2640"/>
                    <a:pt x="244" y="2640"/>
                    <a:pt x="244" y="26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5518900" y="856575"/>
              <a:ext cx="9975" cy="54950"/>
            </a:xfrm>
            <a:custGeom>
              <a:rect b="b" l="l" r="r" t="t"/>
              <a:pathLst>
                <a:path extrusionOk="0" h="2198" w="399">
                  <a:moveTo>
                    <a:pt x="305" y="1"/>
                  </a:moveTo>
                  <a:cubicBezTo>
                    <a:pt x="269" y="1"/>
                    <a:pt x="235" y="24"/>
                    <a:pt x="224" y="62"/>
                  </a:cubicBezTo>
                  <a:cubicBezTo>
                    <a:pt x="32" y="733"/>
                    <a:pt x="0" y="1443"/>
                    <a:pt x="134" y="2129"/>
                  </a:cubicBezTo>
                  <a:cubicBezTo>
                    <a:pt x="141" y="2168"/>
                    <a:pt x="176" y="2197"/>
                    <a:pt x="217" y="2197"/>
                  </a:cubicBezTo>
                  <a:cubicBezTo>
                    <a:pt x="222" y="2197"/>
                    <a:pt x="227" y="2196"/>
                    <a:pt x="232" y="2195"/>
                  </a:cubicBezTo>
                  <a:cubicBezTo>
                    <a:pt x="278" y="2187"/>
                    <a:pt x="308" y="2142"/>
                    <a:pt x="299" y="2097"/>
                  </a:cubicBezTo>
                  <a:cubicBezTo>
                    <a:pt x="170" y="1436"/>
                    <a:pt x="200" y="754"/>
                    <a:pt x="387" y="108"/>
                  </a:cubicBezTo>
                  <a:cubicBezTo>
                    <a:pt x="399" y="63"/>
                    <a:pt x="373" y="16"/>
                    <a:pt x="329" y="4"/>
                  </a:cubicBezTo>
                  <a:cubicBezTo>
                    <a:pt x="321" y="2"/>
                    <a:pt x="313"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5448800" y="1035075"/>
              <a:ext cx="54825" cy="15550"/>
            </a:xfrm>
            <a:custGeom>
              <a:rect b="b" l="l" r="r" t="t"/>
              <a:pathLst>
                <a:path extrusionOk="0" h="622" w="2193">
                  <a:moveTo>
                    <a:pt x="2096" y="0"/>
                  </a:moveTo>
                  <a:cubicBezTo>
                    <a:pt x="2086" y="0"/>
                    <a:pt x="2076" y="2"/>
                    <a:pt x="2065" y="6"/>
                  </a:cubicBezTo>
                  <a:cubicBezTo>
                    <a:pt x="1425" y="237"/>
                    <a:pt x="758" y="387"/>
                    <a:pt x="80" y="453"/>
                  </a:cubicBezTo>
                  <a:cubicBezTo>
                    <a:pt x="34" y="456"/>
                    <a:pt x="0" y="496"/>
                    <a:pt x="2" y="541"/>
                  </a:cubicBezTo>
                  <a:cubicBezTo>
                    <a:pt x="4" y="586"/>
                    <a:pt x="41" y="621"/>
                    <a:pt x="86" y="621"/>
                  </a:cubicBezTo>
                  <a:cubicBezTo>
                    <a:pt x="87" y="621"/>
                    <a:pt x="88" y="621"/>
                    <a:pt x="88" y="621"/>
                  </a:cubicBezTo>
                  <a:lnTo>
                    <a:pt x="96" y="620"/>
                  </a:lnTo>
                  <a:cubicBezTo>
                    <a:pt x="788" y="554"/>
                    <a:pt x="1468" y="401"/>
                    <a:pt x="2122" y="165"/>
                  </a:cubicBezTo>
                  <a:cubicBezTo>
                    <a:pt x="2168" y="150"/>
                    <a:pt x="2193" y="101"/>
                    <a:pt x="2176" y="56"/>
                  </a:cubicBezTo>
                  <a:cubicBezTo>
                    <a:pt x="2163" y="22"/>
                    <a:pt x="2131" y="0"/>
                    <a:pt x="20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5444500" y="931475"/>
              <a:ext cx="17175" cy="63750"/>
            </a:xfrm>
            <a:custGeom>
              <a:rect b="b" l="l" r="r" t="t"/>
              <a:pathLst>
                <a:path extrusionOk="0" h="2550" w="687">
                  <a:moveTo>
                    <a:pt x="591" y="1"/>
                  </a:moveTo>
                  <a:cubicBezTo>
                    <a:pt x="558" y="1"/>
                    <a:pt x="527" y="20"/>
                    <a:pt x="513" y="52"/>
                  </a:cubicBezTo>
                  <a:cubicBezTo>
                    <a:pt x="161" y="808"/>
                    <a:pt x="0" y="1638"/>
                    <a:pt x="49" y="2470"/>
                  </a:cubicBezTo>
                  <a:cubicBezTo>
                    <a:pt x="52" y="2515"/>
                    <a:pt x="88" y="2550"/>
                    <a:pt x="133" y="2550"/>
                  </a:cubicBezTo>
                  <a:lnTo>
                    <a:pt x="138" y="2550"/>
                  </a:lnTo>
                  <a:cubicBezTo>
                    <a:pt x="185" y="2547"/>
                    <a:pt x="220" y="2507"/>
                    <a:pt x="217" y="2461"/>
                  </a:cubicBezTo>
                  <a:cubicBezTo>
                    <a:pt x="170" y="1656"/>
                    <a:pt x="324" y="853"/>
                    <a:pt x="666" y="123"/>
                  </a:cubicBezTo>
                  <a:cubicBezTo>
                    <a:pt x="687" y="81"/>
                    <a:pt x="669" y="29"/>
                    <a:pt x="626" y="9"/>
                  </a:cubicBezTo>
                  <a:cubicBezTo>
                    <a:pt x="614" y="3"/>
                    <a:pt x="603" y="1"/>
                    <a:pt x="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7"/>
          <p:cNvSpPr/>
          <p:nvPr/>
        </p:nvSpPr>
        <p:spPr>
          <a:xfrm rot="10181651">
            <a:off x="-49342" y="4733164"/>
            <a:ext cx="1048005" cy="270455"/>
          </a:xfrm>
          <a:custGeom>
            <a:rect b="b" l="l" r="r" t="t"/>
            <a:pathLst>
              <a:path extrusionOk="0" h="6822" w="26435">
                <a:moveTo>
                  <a:pt x="9543" y="0"/>
                </a:moveTo>
                <a:cubicBezTo>
                  <a:pt x="9183" y="0"/>
                  <a:pt x="8907" y="182"/>
                  <a:pt x="8803" y="286"/>
                </a:cubicBezTo>
                <a:cubicBezTo>
                  <a:pt x="8462" y="627"/>
                  <a:pt x="8433" y="1392"/>
                  <a:pt x="9501" y="2010"/>
                </a:cubicBezTo>
                <a:cubicBezTo>
                  <a:pt x="10054" y="2329"/>
                  <a:pt x="10603" y="2519"/>
                  <a:pt x="11050" y="2632"/>
                </a:cubicBezTo>
                <a:cubicBezTo>
                  <a:pt x="10656" y="2619"/>
                  <a:pt x="10264" y="2611"/>
                  <a:pt x="9872" y="2609"/>
                </a:cubicBezTo>
                <a:cubicBezTo>
                  <a:pt x="9818" y="2609"/>
                  <a:pt x="9764" y="2608"/>
                  <a:pt x="9710" y="2608"/>
                </a:cubicBezTo>
                <a:cubicBezTo>
                  <a:pt x="9564" y="2608"/>
                  <a:pt x="9417" y="2609"/>
                  <a:pt x="9270" y="2611"/>
                </a:cubicBezTo>
                <a:cubicBezTo>
                  <a:pt x="8802" y="2145"/>
                  <a:pt x="7094" y="532"/>
                  <a:pt x="5817" y="532"/>
                </a:cubicBezTo>
                <a:cubicBezTo>
                  <a:pt x="5815" y="532"/>
                  <a:pt x="5812" y="532"/>
                  <a:pt x="5809" y="532"/>
                </a:cubicBezTo>
                <a:cubicBezTo>
                  <a:pt x="5517" y="533"/>
                  <a:pt x="5212" y="655"/>
                  <a:pt x="5056" y="900"/>
                </a:cubicBezTo>
                <a:cubicBezTo>
                  <a:pt x="4838" y="1248"/>
                  <a:pt x="4995" y="1731"/>
                  <a:pt x="5305" y="2001"/>
                </a:cubicBezTo>
                <a:cubicBezTo>
                  <a:pt x="5874" y="2499"/>
                  <a:pt x="7015" y="2547"/>
                  <a:pt x="8258" y="2633"/>
                </a:cubicBezTo>
                <a:cubicBezTo>
                  <a:pt x="7254" y="2668"/>
                  <a:pt x="6254" y="2739"/>
                  <a:pt x="5259" y="2849"/>
                </a:cubicBezTo>
                <a:cubicBezTo>
                  <a:pt x="4714" y="2707"/>
                  <a:pt x="3471" y="2422"/>
                  <a:pt x="2316" y="2422"/>
                </a:cubicBezTo>
                <a:cubicBezTo>
                  <a:pt x="1657" y="2422"/>
                  <a:pt x="1027" y="2515"/>
                  <a:pt x="570" y="2780"/>
                </a:cubicBezTo>
                <a:cubicBezTo>
                  <a:pt x="272" y="2952"/>
                  <a:pt x="32" y="3255"/>
                  <a:pt x="18" y="3596"/>
                </a:cubicBezTo>
                <a:cubicBezTo>
                  <a:pt x="1" y="4079"/>
                  <a:pt x="448" y="4479"/>
                  <a:pt x="924" y="4575"/>
                </a:cubicBezTo>
                <a:cubicBezTo>
                  <a:pt x="1026" y="4595"/>
                  <a:pt x="1133" y="4605"/>
                  <a:pt x="1243" y="4605"/>
                </a:cubicBezTo>
                <a:cubicBezTo>
                  <a:pt x="2290" y="4605"/>
                  <a:pt x="3698" y="3745"/>
                  <a:pt x="5211" y="3071"/>
                </a:cubicBezTo>
                <a:cubicBezTo>
                  <a:pt x="6344" y="2944"/>
                  <a:pt x="7483" y="2867"/>
                  <a:pt x="8626" y="2838"/>
                </a:cubicBezTo>
                <a:lnTo>
                  <a:pt x="8626" y="2838"/>
                </a:lnTo>
                <a:cubicBezTo>
                  <a:pt x="7777" y="2967"/>
                  <a:pt x="6715" y="3235"/>
                  <a:pt x="6221" y="3787"/>
                </a:cubicBezTo>
                <a:cubicBezTo>
                  <a:pt x="6047" y="3981"/>
                  <a:pt x="5943" y="4257"/>
                  <a:pt x="6016" y="4507"/>
                </a:cubicBezTo>
                <a:cubicBezTo>
                  <a:pt x="6108" y="4826"/>
                  <a:pt x="6459" y="5007"/>
                  <a:pt x="6797" y="5007"/>
                </a:cubicBezTo>
                <a:cubicBezTo>
                  <a:pt x="6834" y="5007"/>
                  <a:pt x="6870" y="5005"/>
                  <a:pt x="6905" y="5001"/>
                </a:cubicBezTo>
                <a:cubicBezTo>
                  <a:pt x="7755" y="4901"/>
                  <a:pt x="8669" y="3775"/>
                  <a:pt x="9739" y="2825"/>
                </a:cubicBezTo>
                <a:cubicBezTo>
                  <a:pt x="10519" y="2827"/>
                  <a:pt x="11298" y="2851"/>
                  <a:pt x="12078" y="2898"/>
                </a:cubicBezTo>
                <a:cubicBezTo>
                  <a:pt x="11235" y="3024"/>
                  <a:pt x="9974" y="3320"/>
                  <a:pt x="9501" y="3995"/>
                </a:cubicBezTo>
                <a:cubicBezTo>
                  <a:pt x="9357" y="4200"/>
                  <a:pt x="9291" y="4474"/>
                  <a:pt x="9388" y="4704"/>
                </a:cubicBezTo>
                <a:cubicBezTo>
                  <a:pt x="9499" y="4965"/>
                  <a:pt x="9792" y="5099"/>
                  <a:pt x="10082" y="5099"/>
                </a:cubicBezTo>
                <a:cubicBezTo>
                  <a:pt x="10154" y="5099"/>
                  <a:pt x="10225" y="5091"/>
                  <a:pt x="10293" y="5075"/>
                </a:cubicBezTo>
                <a:cubicBezTo>
                  <a:pt x="11085" y="4883"/>
                  <a:pt x="11861" y="3946"/>
                  <a:pt x="12767" y="2944"/>
                </a:cubicBezTo>
                <a:cubicBezTo>
                  <a:pt x="13574" y="3006"/>
                  <a:pt x="14380" y="3091"/>
                  <a:pt x="15182" y="3201"/>
                </a:cubicBezTo>
                <a:cubicBezTo>
                  <a:pt x="14707" y="3228"/>
                  <a:pt x="14099" y="3277"/>
                  <a:pt x="13561" y="3359"/>
                </a:cubicBezTo>
                <a:cubicBezTo>
                  <a:pt x="12181" y="3574"/>
                  <a:pt x="12215" y="4540"/>
                  <a:pt x="12296" y="4809"/>
                </a:cubicBezTo>
                <a:cubicBezTo>
                  <a:pt x="12381" y="5090"/>
                  <a:pt x="12664" y="5343"/>
                  <a:pt x="13115" y="5343"/>
                </a:cubicBezTo>
                <a:cubicBezTo>
                  <a:pt x="13391" y="5343"/>
                  <a:pt x="13730" y="5248"/>
                  <a:pt x="14124" y="5007"/>
                </a:cubicBezTo>
                <a:cubicBezTo>
                  <a:pt x="15103" y="4410"/>
                  <a:pt x="15698" y="3626"/>
                  <a:pt x="15920" y="3309"/>
                </a:cubicBezTo>
                <a:cubicBezTo>
                  <a:pt x="16865" y="3455"/>
                  <a:pt x="17805" y="3633"/>
                  <a:pt x="18740" y="3844"/>
                </a:cubicBezTo>
                <a:cubicBezTo>
                  <a:pt x="18235" y="3871"/>
                  <a:pt x="17551" y="3921"/>
                  <a:pt x="16952" y="4015"/>
                </a:cubicBezTo>
                <a:cubicBezTo>
                  <a:pt x="15533" y="4234"/>
                  <a:pt x="15568" y="5229"/>
                  <a:pt x="15651" y="5505"/>
                </a:cubicBezTo>
                <a:cubicBezTo>
                  <a:pt x="15738" y="5794"/>
                  <a:pt x="16029" y="6054"/>
                  <a:pt x="16493" y="6054"/>
                </a:cubicBezTo>
                <a:cubicBezTo>
                  <a:pt x="16777" y="6054"/>
                  <a:pt x="17126" y="5957"/>
                  <a:pt x="17532" y="5709"/>
                </a:cubicBezTo>
                <a:cubicBezTo>
                  <a:pt x="18511" y="5112"/>
                  <a:pt x="19118" y="4332"/>
                  <a:pt x="19359" y="3990"/>
                </a:cubicBezTo>
                <a:cubicBezTo>
                  <a:pt x="20332" y="4226"/>
                  <a:pt x="21295" y="4497"/>
                  <a:pt x="22249" y="4802"/>
                </a:cubicBezTo>
                <a:cubicBezTo>
                  <a:pt x="21734" y="4755"/>
                  <a:pt x="21069" y="4708"/>
                  <a:pt x="20466" y="4708"/>
                </a:cubicBezTo>
                <a:cubicBezTo>
                  <a:pt x="20447" y="4708"/>
                  <a:pt x="20428" y="4708"/>
                  <a:pt x="20409" y="4708"/>
                </a:cubicBezTo>
                <a:cubicBezTo>
                  <a:pt x="18865" y="4716"/>
                  <a:pt x="18742" y="5781"/>
                  <a:pt x="18786" y="6088"/>
                </a:cubicBezTo>
                <a:cubicBezTo>
                  <a:pt x="18839" y="6454"/>
                  <a:pt x="19179" y="6822"/>
                  <a:pt x="19812" y="6822"/>
                </a:cubicBezTo>
                <a:cubicBezTo>
                  <a:pt x="20075" y="6822"/>
                  <a:pt x="20389" y="6758"/>
                  <a:pt x="20753" y="6605"/>
                </a:cubicBezTo>
                <a:cubicBezTo>
                  <a:pt x="21909" y="6116"/>
                  <a:pt x="22686" y="5366"/>
                  <a:pt x="22988" y="5048"/>
                </a:cubicBezTo>
                <a:cubicBezTo>
                  <a:pt x="24100" y="5429"/>
                  <a:pt x="25193" y="5857"/>
                  <a:pt x="26267" y="6332"/>
                </a:cubicBezTo>
                <a:cubicBezTo>
                  <a:pt x="26317" y="6275"/>
                  <a:pt x="26372" y="6222"/>
                  <a:pt x="26431" y="6173"/>
                </a:cubicBezTo>
                <a:lnTo>
                  <a:pt x="26435" y="6170"/>
                </a:lnTo>
                <a:cubicBezTo>
                  <a:pt x="25747" y="5863"/>
                  <a:pt x="25048" y="5575"/>
                  <a:pt x="24341" y="5305"/>
                </a:cubicBezTo>
                <a:cubicBezTo>
                  <a:pt x="23903" y="5139"/>
                  <a:pt x="23461" y="4979"/>
                  <a:pt x="23016" y="4827"/>
                </a:cubicBezTo>
                <a:cubicBezTo>
                  <a:pt x="22844" y="4102"/>
                  <a:pt x="22138" y="1529"/>
                  <a:pt x="20664" y="923"/>
                </a:cubicBezTo>
                <a:cubicBezTo>
                  <a:pt x="20510" y="859"/>
                  <a:pt x="20340" y="823"/>
                  <a:pt x="20173" y="823"/>
                </a:cubicBezTo>
                <a:cubicBezTo>
                  <a:pt x="19975" y="823"/>
                  <a:pt x="19781" y="873"/>
                  <a:pt x="19621" y="987"/>
                </a:cubicBezTo>
                <a:cubicBezTo>
                  <a:pt x="19200" y="1282"/>
                  <a:pt x="19148" y="1915"/>
                  <a:pt x="19372" y="2375"/>
                </a:cubicBezTo>
                <a:cubicBezTo>
                  <a:pt x="19723" y="3095"/>
                  <a:pt x="21192" y="4005"/>
                  <a:pt x="22167" y="4548"/>
                </a:cubicBezTo>
                <a:cubicBezTo>
                  <a:pt x="21217" y="4245"/>
                  <a:pt x="20256" y="3978"/>
                  <a:pt x="19283" y="3745"/>
                </a:cubicBezTo>
                <a:cubicBezTo>
                  <a:pt x="19074" y="3174"/>
                  <a:pt x="18242" y="1120"/>
                  <a:pt x="16969" y="764"/>
                </a:cubicBezTo>
                <a:cubicBezTo>
                  <a:pt x="16874" y="738"/>
                  <a:pt x="16773" y="723"/>
                  <a:pt x="16674" y="723"/>
                </a:cubicBezTo>
                <a:cubicBezTo>
                  <a:pt x="16470" y="723"/>
                  <a:pt x="16269" y="783"/>
                  <a:pt x="16119" y="917"/>
                </a:cubicBezTo>
                <a:cubicBezTo>
                  <a:pt x="15802" y="1200"/>
                  <a:pt x="15821" y="1725"/>
                  <a:pt x="16049" y="2081"/>
                </a:cubicBezTo>
                <a:cubicBezTo>
                  <a:pt x="16398" y="2622"/>
                  <a:pt x="17631" y="3208"/>
                  <a:pt x="18483" y="3562"/>
                </a:cubicBezTo>
                <a:cubicBezTo>
                  <a:pt x="18067" y="3472"/>
                  <a:pt x="17649" y="3387"/>
                  <a:pt x="17229" y="3309"/>
                </a:cubicBezTo>
                <a:cubicBezTo>
                  <a:pt x="16748" y="3220"/>
                  <a:pt x="16265" y="3138"/>
                  <a:pt x="15780" y="3065"/>
                </a:cubicBezTo>
                <a:cubicBezTo>
                  <a:pt x="15490" y="2481"/>
                  <a:pt x="14404" y="444"/>
                  <a:pt x="13163" y="98"/>
                </a:cubicBezTo>
                <a:cubicBezTo>
                  <a:pt x="13071" y="72"/>
                  <a:pt x="12973" y="58"/>
                  <a:pt x="12875" y="58"/>
                </a:cubicBezTo>
                <a:cubicBezTo>
                  <a:pt x="12675" y="58"/>
                  <a:pt x="12478" y="116"/>
                  <a:pt x="12330" y="248"/>
                </a:cubicBezTo>
                <a:cubicBezTo>
                  <a:pt x="12021" y="525"/>
                  <a:pt x="12039" y="1039"/>
                  <a:pt x="12263" y="1386"/>
                </a:cubicBezTo>
                <a:cubicBezTo>
                  <a:pt x="12708" y="2078"/>
                  <a:pt x="13763" y="2536"/>
                  <a:pt x="15037" y="2961"/>
                </a:cubicBezTo>
                <a:cubicBezTo>
                  <a:pt x="14032" y="2828"/>
                  <a:pt x="13025" y="2734"/>
                  <a:pt x="12013" y="2676"/>
                </a:cubicBezTo>
                <a:cubicBezTo>
                  <a:pt x="11908" y="2446"/>
                  <a:pt x="11593" y="1871"/>
                  <a:pt x="10713" y="710"/>
                </a:cubicBezTo>
                <a:cubicBezTo>
                  <a:pt x="10298" y="163"/>
                  <a:pt x="9883" y="0"/>
                  <a:pt x="9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245250" y="4402250"/>
            <a:ext cx="281203" cy="281203"/>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rot="10800000">
            <a:off x="947225" y="1871450"/>
            <a:ext cx="3308891" cy="2451514"/>
          </a:xfrm>
          <a:custGeom>
            <a:rect b="b" l="l" r="r" t="t"/>
            <a:pathLst>
              <a:path extrusionOk="0" h="36951" w="49874">
                <a:moveTo>
                  <a:pt x="23714" y="0"/>
                </a:moveTo>
                <a:cubicBezTo>
                  <a:pt x="18981" y="0"/>
                  <a:pt x="16003" y="4017"/>
                  <a:pt x="13686" y="7742"/>
                </a:cubicBezTo>
                <a:cubicBezTo>
                  <a:pt x="9965" y="13723"/>
                  <a:pt x="4632" y="18621"/>
                  <a:pt x="2695" y="21491"/>
                </a:cubicBezTo>
                <a:cubicBezTo>
                  <a:pt x="0" y="25483"/>
                  <a:pt x="171" y="29901"/>
                  <a:pt x="2831" y="33013"/>
                </a:cubicBezTo>
                <a:cubicBezTo>
                  <a:pt x="5221" y="35807"/>
                  <a:pt x="8217" y="36584"/>
                  <a:pt x="11996" y="36584"/>
                </a:cubicBezTo>
                <a:cubicBezTo>
                  <a:pt x="15780" y="36584"/>
                  <a:pt x="20347" y="35805"/>
                  <a:pt x="25873" y="35492"/>
                </a:cubicBezTo>
                <a:cubicBezTo>
                  <a:pt x="26177" y="35475"/>
                  <a:pt x="26481" y="35467"/>
                  <a:pt x="26784" y="35467"/>
                </a:cubicBezTo>
                <a:cubicBezTo>
                  <a:pt x="30902" y="35467"/>
                  <a:pt x="34907" y="36950"/>
                  <a:pt x="38558" y="36950"/>
                </a:cubicBezTo>
                <a:cubicBezTo>
                  <a:pt x="39784" y="36950"/>
                  <a:pt x="40970" y="36783"/>
                  <a:pt x="42107" y="36336"/>
                </a:cubicBezTo>
                <a:cubicBezTo>
                  <a:pt x="44669" y="35328"/>
                  <a:pt x="47745" y="32957"/>
                  <a:pt x="48344" y="28440"/>
                </a:cubicBezTo>
                <a:cubicBezTo>
                  <a:pt x="49874" y="16902"/>
                  <a:pt x="32609" y="1598"/>
                  <a:pt x="25505" y="183"/>
                </a:cubicBezTo>
                <a:cubicBezTo>
                  <a:pt x="24881" y="59"/>
                  <a:pt x="24285" y="0"/>
                  <a:pt x="23714"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txBox="1"/>
          <p:nvPr>
            <p:ph idx="1" type="subTitle"/>
          </p:nvPr>
        </p:nvSpPr>
        <p:spPr>
          <a:xfrm>
            <a:off x="713225" y="2004375"/>
            <a:ext cx="4454400" cy="20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167" name="Google Shape;167;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grpSp>
        <p:nvGrpSpPr>
          <p:cNvPr id="168" name="Google Shape;168;p7"/>
          <p:cNvGrpSpPr/>
          <p:nvPr/>
        </p:nvGrpSpPr>
        <p:grpSpPr>
          <a:xfrm rot="-5400000">
            <a:off x="7637315" y="56508"/>
            <a:ext cx="1375719" cy="1263163"/>
            <a:chOff x="4115675" y="3374025"/>
            <a:chExt cx="687825" cy="631550"/>
          </a:xfrm>
        </p:grpSpPr>
        <p:sp>
          <p:nvSpPr>
            <p:cNvPr id="169" name="Google Shape;169;p7"/>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0" name="Shape 180"/>
        <p:cNvGrpSpPr/>
        <p:nvPr/>
      </p:nvGrpSpPr>
      <p:grpSpPr>
        <a:xfrm>
          <a:off x="0" y="0"/>
          <a:ext cx="0" cy="0"/>
          <a:chOff x="0" y="0"/>
          <a:chExt cx="0" cy="0"/>
        </a:xfrm>
      </p:grpSpPr>
      <p:grpSp>
        <p:nvGrpSpPr>
          <p:cNvPr id="181" name="Google Shape;181;p8"/>
          <p:cNvGrpSpPr/>
          <p:nvPr/>
        </p:nvGrpSpPr>
        <p:grpSpPr>
          <a:xfrm flipH="1">
            <a:off x="-86417" y="4005740"/>
            <a:ext cx="1815033" cy="1666534"/>
            <a:chOff x="4115675" y="3374025"/>
            <a:chExt cx="687825" cy="631550"/>
          </a:xfrm>
        </p:grpSpPr>
        <p:sp>
          <p:nvSpPr>
            <p:cNvPr id="182" name="Google Shape;182;p8"/>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8"/>
          <p:cNvGrpSpPr/>
          <p:nvPr/>
        </p:nvGrpSpPr>
        <p:grpSpPr>
          <a:xfrm flipH="1">
            <a:off x="7180395" y="328264"/>
            <a:ext cx="2158051" cy="1289878"/>
            <a:chOff x="4115675" y="3374025"/>
            <a:chExt cx="687825" cy="631550"/>
          </a:xfrm>
        </p:grpSpPr>
        <p:sp>
          <p:nvSpPr>
            <p:cNvPr id="194" name="Google Shape;194;p8"/>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8"/>
          <p:cNvSpPr txBox="1"/>
          <p:nvPr>
            <p:ph type="title"/>
          </p:nvPr>
        </p:nvSpPr>
        <p:spPr>
          <a:xfrm>
            <a:off x="1892700" y="3149125"/>
            <a:ext cx="5358600" cy="15627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6" name="Google Shape;206;p8"/>
          <p:cNvSpPr/>
          <p:nvPr/>
        </p:nvSpPr>
        <p:spPr>
          <a:xfrm flipH="1" rot="10800000">
            <a:off x="-28387" y="171982"/>
            <a:ext cx="687746" cy="644433"/>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flipH="1" rot="608918">
            <a:off x="8487963" y="4489436"/>
            <a:ext cx="687768" cy="644455"/>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8"/>
          <p:cNvGrpSpPr/>
          <p:nvPr/>
        </p:nvGrpSpPr>
        <p:grpSpPr>
          <a:xfrm flipH="1" rot="10800000">
            <a:off x="327" y="97292"/>
            <a:ext cx="886675" cy="538121"/>
            <a:chOff x="2957600" y="592900"/>
            <a:chExt cx="553100" cy="335675"/>
          </a:xfrm>
        </p:grpSpPr>
        <p:sp>
          <p:nvSpPr>
            <p:cNvPr id="209" name="Google Shape;209;p8"/>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8"/>
          <p:cNvGrpSpPr/>
          <p:nvPr/>
        </p:nvGrpSpPr>
        <p:grpSpPr>
          <a:xfrm flipH="1">
            <a:off x="8014422" y="4552022"/>
            <a:ext cx="1098788" cy="666886"/>
            <a:chOff x="2957600" y="592900"/>
            <a:chExt cx="553100" cy="335675"/>
          </a:xfrm>
        </p:grpSpPr>
        <p:sp>
          <p:nvSpPr>
            <p:cNvPr id="219" name="Google Shape;219;p8"/>
            <p:cNvSpPr/>
            <p:nvPr/>
          </p:nvSpPr>
          <p:spPr>
            <a:xfrm>
              <a:off x="2957600" y="592900"/>
              <a:ext cx="553100" cy="335675"/>
            </a:xfrm>
            <a:custGeom>
              <a:rect b="b" l="l" r="r" t="t"/>
              <a:pathLst>
                <a:path extrusionOk="0" h="13427" w="22124">
                  <a:moveTo>
                    <a:pt x="20245" y="0"/>
                  </a:moveTo>
                  <a:cubicBezTo>
                    <a:pt x="19052" y="0"/>
                    <a:pt x="17059" y="921"/>
                    <a:pt x="15152" y="2640"/>
                  </a:cubicBezTo>
                  <a:cubicBezTo>
                    <a:pt x="15518" y="2151"/>
                    <a:pt x="15090" y="1326"/>
                    <a:pt x="14181" y="1326"/>
                  </a:cubicBezTo>
                  <a:cubicBezTo>
                    <a:pt x="14104" y="1326"/>
                    <a:pt x="14025" y="1332"/>
                    <a:pt x="13941" y="1344"/>
                  </a:cubicBezTo>
                  <a:cubicBezTo>
                    <a:pt x="13009" y="1483"/>
                    <a:pt x="11220" y="2751"/>
                    <a:pt x="10050" y="4409"/>
                  </a:cubicBezTo>
                  <a:cubicBezTo>
                    <a:pt x="10153" y="3911"/>
                    <a:pt x="9833" y="3133"/>
                    <a:pt x="8985" y="3133"/>
                  </a:cubicBezTo>
                  <a:cubicBezTo>
                    <a:pt x="8889" y="3133"/>
                    <a:pt x="8786" y="3143"/>
                    <a:pt x="8677" y="3164"/>
                  </a:cubicBezTo>
                  <a:cubicBezTo>
                    <a:pt x="7561" y="3383"/>
                    <a:pt x="6103" y="5112"/>
                    <a:pt x="5240" y="6203"/>
                  </a:cubicBezTo>
                  <a:cubicBezTo>
                    <a:pt x="5305" y="5935"/>
                    <a:pt x="5275" y="5619"/>
                    <a:pt x="5139" y="5434"/>
                  </a:cubicBezTo>
                  <a:cubicBezTo>
                    <a:pt x="4944" y="5170"/>
                    <a:pt x="4685" y="5046"/>
                    <a:pt x="4385" y="5046"/>
                  </a:cubicBezTo>
                  <a:cubicBezTo>
                    <a:pt x="2813" y="5046"/>
                    <a:pt x="144" y="8476"/>
                    <a:pt x="0" y="13155"/>
                  </a:cubicBezTo>
                  <a:cubicBezTo>
                    <a:pt x="713" y="13228"/>
                    <a:pt x="2151" y="13427"/>
                    <a:pt x="3476" y="13427"/>
                  </a:cubicBezTo>
                  <a:cubicBezTo>
                    <a:pt x="4937" y="13427"/>
                    <a:pt x="6259" y="13186"/>
                    <a:pt x="6321" y="12272"/>
                  </a:cubicBezTo>
                  <a:cubicBezTo>
                    <a:pt x="6354" y="11776"/>
                    <a:pt x="6054" y="11501"/>
                    <a:pt x="5681" y="11345"/>
                  </a:cubicBezTo>
                  <a:lnTo>
                    <a:pt x="5681" y="11345"/>
                  </a:lnTo>
                  <a:cubicBezTo>
                    <a:pt x="6574" y="11495"/>
                    <a:pt x="7661" y="11629"/>
                    <a:pt x="8637" y="11629"/>
                  </a:cubicBezTo>
                  <a:cubicBezTo>
                    <a:pt x="10027" y="11629"/>
                    <a:pt x="11190" y="11357"/>
                    <a:pt x="11248" y="10470"/>
                  </a:cubicBezTo>
                  <a:cubicBezTo>
                    <a:pt x="11292" y="9809"/>
                    <a:pt x="10677" y="9465"/>
                    <a:pt x="9975" y="9320"/>
                  </a:cubicBezTo>
                  <a:lnTo>
                    <a:pt x="9975" y="9320"/>
                  </a:lnTo>
                  <a:cubicBezTo>
                    <a:pt x="10600" y="9389"/>
                    <a:pt x="11337" y="9444"/>
                    <a:pt x="12079" y="9444"/>
                  </a:cubicBezTo>
                  <a:cubicBezTo>
                    <a:pt x="13488" y="9444"/>
                    <a:pt x="14915" y="9244"/>
                    <a:pt x="15630" y="8552"/>
                  </a:cubicBezTo>
                  <a:cubicBezTo>
                    <a:pt x="16258" y="7943"/>
                    <a:pt x="16010" y="7239"/>
                    <a:pt x="15590" y="6953"/>
                  </a:cubicBezTo>
                  <a:lnTo>
                    <a:pt x="15590" y="6953"/>
                  </a:lnTo>
                  <a:cubicBezTo>
                    <a:pt x="15862" y="7005"/>
                    <a:pt x="16120" y="7029"/>
                    <a:pt x="16360" y="7029"/>
                  </a:cubicBezTo>
                  <a:cubicBezTo>
                    <a:pt x="17538" y="7029"/>
                    <a:pt x="18297" y="6453"/>
                    <a:pt x="18264" y="5801"/>
                  </a:cubicBezTo>
                  <a:cubicBezTo>
                    <a:pt x="18231" y="5119"/>
                    <a:pt x="17403" y="4685"/>
                    <a:pt x="16548" y="4685"/>
                  </a:cubicBezTo>
                  <a:cubicBezTo>
                    <a:pt x="16469" y="4685"/>
                    <a:pt x="16389" y="4688"/>
                    <a:pt x="16310" y="4696"/>
                  </a:cubicBezTo>
                  <a:cubicBezTo>
                    <a:pt x="19483" y="4308"/>
                    <a:pt x="22123" y="1382"/>
                    <a:pt x="21132" y="304"/>
                  </a:cubicBezTo>
                  <a:cubicBezTo>
                    <a:pt x="20944" y="100"/>
                    <a:pt x="20638" y="0"/>
                    <a:pt x="20245"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977125" y="626675"/>
              <a:ext cx="479350" cy="265700"/>
            </a:xfrm>
            <a:custGeom>
              <a:rect b="b" l="l" r="r" t="t"/>
              <a:pathLst>
                <a:path extrusionOk="0" h="10628" w="19174">
                  <a:moveTo>
                    <a:pt x="19078" y="0"/>
                  </a:moveTo>
                  <a:cubicBezTo>
                    <a:pt x="19063" y="0"/>
                    <a:pt x="19048" y="4"/>
                    <a:pt x="19034" y="13"/>
                  </a:cubicBezTo>
                  <a:cubicBezTo>
                    <a:pt x="15270" y="2538"/>
                    <a:pt x="12221" y="3807"/>
                    <a:pt x="9529" y="4927"/>
                  </a:cubicBezTo>
                  <a:cubicBezTo>
                    <a:pt x="6235" y="6297"/>
                    <a:pt x="3389" y="7481"/>
                    <a:pt x="58" y="10480"/>
                  </a:cubicBezTo>
                  <a:cubicBezTo>
                    <a:pt x="1" y="10532"/>
                    <a:pt x="37" y="10627"/>
                    <a:pt x="115" y="10627"/>
                  </a:cubicBezTo>
                  <a:cubicBezTo>
                    <a:pt x="135" y="10627"/>
                    <a:pt x="155" y="10619"/>
                    <a:pt x="171" y="10605"/>
                  </a:cubicBezTo>
                  <a:cubicBezTo>
                    <a:pt x="3480" y="7626"/>
                    <a:pt x="6313" y="6447"/>
                    <a:pt x="9594" y="5082"/>
                  </a:cubicBezTo>
                  <a:cubicBezTo>
                    <a:pt x="12292" y="3959"/>
                    <a:pt x="15351" y="2687"/>
                    <a:pt x="19127" y="154"/>
                  </a:cubicBezTo>
                  <a:cubicBezTo>
                    <a:pt x="19164" y="127"/>
                    <a:pt x="19174" y="75"/>
                    <a:pt x="19149" y="38"/>
                  </a:cubicBezTo>
                  <a:cubicBezTo>
                    <a:pt x="19132" y="13"/>
                    <a:pt x="19105" y="0"/>
                    <a:pt x="1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249700" y="649225"/>
              <a:ext cx="58825" cy="58675"/>
            </a:xfrm>
            <a:custGeom>
              <a:rect b="b" l="l" r="r" t="t"/>
              <a:pathLst>
                <a:path extrusionOk="0" h="2347" w="2353">
                  <a:moveTo>
                    <a:pt x="2259" y="1"/>
                  </a:moveTo>
                  <a:cubicBezTo>
                    <a:pt x="2237" y="1"/>
                    <a:pt x="2214" y="10"/>
                    <a:pt x="2197" y="28"/>
                  </a:cubicBezTo>
                  <a:lnTo>
                    <a:pt x="54" y="2203"/>
                  </a:lnTo>
                  <a:cubicBezTo>
                    <a:pt x="1" y="2257"/>
                    <a:pt x="39" y="2347"/>
                    <a:pt x="114" y="2347"/>
                  </a:cubicBezTo>
                  <a:cubicBezTo>
                    <a:pt x="136" y="2347"/>
                    <a:pt x="158" y="2337"/>
                    <a:pt x="174" y="2322"/>
                  </a:cubicBezTo>
                  <a:lnTo>
                    <a:pt x="2318" y="146"/>
                  </a:lnTo>
                  <a:cubicBezTo>
                    <a:pt x="2352" y="114"/>
                    <a:pt x="2353" y="59"/>
                    <a:pt x="2319" y="25"/>
                  </a:cubicBezTo>
                  <a:cubicBezTo>
                    <a:pt x="2302" y="9"/>
                    <a:pt x="2281" y="1"/>
                    <a:pt x="2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3125700" y="699475"/>
              <a:ext cx="55050" cy="58350"/>
            </a:xfrm>
            <a:custGeom>
              <a:rect b="b" l="l" r="r" t="t"/>
              <a:pathLst>
                <a:path extrusionOk="0" h="2334" w="2202">
                  <a:moveTo>
                    <a:pt x="2081" y="0"/>
                  </a:moveTo>
                  <a:cubicBezTo>
                    <a:pt x="2063" y="0"/>
                    <a:pt x="2043" y="7"/>
                    <a:pt x="2025" y="23"/>
                  </a:cubicBezTo>
                  <a:cubicBezTo>
                    <a:pt x="1310" y="696"/>
                    <a:pt x="648" y="1423"/>
                    <a:pt x="43" y="2198"/>
                  </a:cubicBezTo>
                  <a:cubicBezTo>
                    <a:pt x="1" y="2253"/>
                    <a:pt x="40" y="2334"/>
                    <a:pt x="110" y="2334"/>
                  </a:cubicBezTo>
                  <a:cubicBezTo>
                    <a:pt x="136" y="2334"/>
                    <a:pt x="160" y="2322"/>
                    <a:pt x="177" y="2301"/>
                  </a:cubicBezTo>
                  <a:cubicBezTo>
                    <a:pt x="775" y="1533"/>
                    <a:pt x="1431" y="813"/>
                    <a:pt x="2140" y="146"/>
                  </a:cubicBezTo>
                  <a:cubicBezTo>
                    <a:pt x="2201" y="86"/>
                    <a:pt x="2147" y="0"/>
                    <a:pt x="20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3016475" y="753725"/>
              <a:ext cx="40775" cy="84575"/>
            </a:xfrm>
            <a:custGeom>
              <a:rect b="b" l="l" r="r" t="t"/>
              <a:pathLst>
                <a:path extrusionOk="0" h="3383" w="1631">
                  <a:moveTo>
                    <a:pt x="1514" y="1"/>
                  </a:moveTo>
                  <a:cubicBezTo>
                    <a:pt x="1492" y="1"/>
                    <a:pt x="1469" y="10"/>
                    <a:pt x="1450" y="33"/>
                  </a:cubicBezTo>
                  <a:cubicBezTo>
                    <a:pt x="723" y="990"/>
                    <a:pt x="229" y="2102"/>
                    <a:pt x="9" y="3283"/>
                  </a:cubicBezTo>
                  <a:cubicBezTo>
                    <a:pt x="0" y="3329"/>
                    <a:pt x="30" y="3372"/>
                    <a:pt x="76" y="3382"/>
                  </a:cubicBezTo>
                  <a:cubicBezTo>
                    <a:pt x="81" y="3382"/>
                    <a:pt x="86" y="3383"/>
                    <a:pt x="91" y="3383"/>
                  </a:cubicBezTo>
                  <a:cubicBezTo>
                    <a:pt x="132" y="3383"/>
                    <a:pt x="166" y="3353"/>
                    <a:pt x="173" y="3313"/>
                  </a:cubicBezTo>
                  <a:cubicBezTo>
                    <a:pt x="389" y="2158"/>
                    <a:pt x="873" y="1070"/>
                    <a:pt x="1584" y="135"/>
                  </a:cubicBezTo>
                  <a:cubicBezTo>
                    <a:pt x="1630" y="70"/>
                    <a:pt x="1574" y="1"/>
                    <a:pt x="1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3302500" y="732575"/>
              <a:ext cx="77300" cy="8425"/>
            </a:xfrm>
            <a:custGeom>
              <a:rect b="b" l="l" r="r" t="t"/>
              <a:pathLst>
                <a:path extrusionOk="0" h="337" w="3092">
                  <a:moveTo>
                    <a:pt x="87" y="0"/>
                  </a:moveTo>
                  <a:cubicBezTo>
                    <a:pt x="43" y="0"/>
                    <a:pt x="6" y="35"/>
                    <a:pt x="4" y="80"/>
                  </a:cubicBezTo>
                  <a:cubicBezTo>
                    <a:pt x="1" y="126"/>
                    <a:pt x="37" y="166"/>
                    <a:pt x="82" y="169"/>
                  </a:cubicBezTo>
                  <a:lnTo>
                    <a:pt x="3007" y="337"/>
                  </a:lnTo>
                  <a:lnTo>
                    <a:pt x="3008" y="337"/>
                  </a:lnTo>
                  <a:cubicBezTo>
                    <a:pt x="3052" y="336"/>
                    <a:pt x="3088" y="299"/>
                    <a:pt x="3089" y="255"/>
                  </a:cubicBezTo>
                  <a:cubicBezTo>
                    <a:pt x="3091" y="210"/>
                    <a:pt x="3056" y="172"/>
                    <a:pt x="3012" y="169"/>
                  </a:cubicBezTo>
                  <a:lnTo>
                    <a:pt x="93" y="0"/>
                  </a:lnTo>
                  <a:cubicBezTo>
                    <a:pt x="91" y="0"/>
                    <a:pt x="89" y="0"/>
                    <a:pt x="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3214975" y="780800"/>
              <a:ext cx="102650" cy="8050"/>
            </a:xfrm>
            <a:custGeom>
              <a:rect b="b" l="l" r="r" t="t"/>
              <a:pathLst>
                <a:path extrusionOk="0" h="322" w="4106">
                  <a:moveTo>
                    <a:pt x="87" y="1"/>
                  </a:moveTo>
                  <a:cubicBezTo>
                    <a:pt x="41" y="1"/>
                    <a:pt x="4" y="37"/>
                    <a:pt x="3" y="81"/>
                  </a:cubicBezTo>
                  <a:cubicBezTo>
                    <a:pt x="1" y="127"/>
                    <a:pt x="35" y="165"/>
                    <a:pt x="80" y="169"/>
                  </a:cubicBezTo>
                  <a:lnTo>
                    <a:pt x="4023" y="322"/>
                  </a:lnTo>
                  <a:cubicBezTo>
                    <a:pt x="4068" y="320"/>
                    <a:pt x="4104" y="283"/>
                    <a:pt x="4104" y="239"/>
                  </a:cubicBezTo>
                  <a:cubicBezTo>
                    <a:pt x="4105" y="194"/>
                    <a:pt x="4071" y="156"/>
                    <a:pt x="4026" y="153"/>
                  </a:cubicBezTo>
                  <a:lnTo>
                    <a:pt x="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122850" y="830325"/>
              <a:ext cx="78800" cy="23975"/>
            </a:xfrm>
            <a:custGeom>
              <a:rect b="b" l="l" r="r" t="t"/>
              <a:pathLst>
                <a:path extrusionOk="0" h="959" w="3152">
                  <a:moveTo>
                    <a:pt x="95" y="0"/>
                  </a:moveTo>
                  <a:cubicBezTo>
                    <a:pt x="59" y="0"/>
                    <a:pt x="25" y="24"/>
                    <a:pt x="14" y="60"/>
                  </a:cubicBezTo>
                  <a:cubicBezTo>
                    <a:pt x="1" y="103"/>
                    <a:pt x="24" y="149"/>
                    <a:pt x="67" y="165"/>
                  </a:cubicBezTo>
                  <a:cubicBezTo>
                    <a:pt x="1037" y="465"/>
                    <a:pt x="2029" y="731"/>
                    <a:pt x="3017" y="956"/>
                  </a:cubicBezTo>
                  <a:cubicBezTo>
                    <a:pt x="3023" y="957"/>
                    <a:pt x="3029" y="958"/>
                    <a:pt x="3036" y="958"/>
                  </a:cubicBezTo>
                  <a:cubicBezTo>
                    <a:pt x="3135" y="957"/>
                    <a:pt x="3152" y="815"/>
                    <a:pt x="3054" y="792"/>
                  </a:cubicBezTo>
                  <a:cubicBezTo>
                    <a:pt x="2071" y="568"/>
                    <a:pt x="1082" y="302"/>
                    <a:pt x="117" y="3"/>
                  </a:cubicBezTo>
                  <a:cubicBezTo>
                    <a:pt x="109" y="1"/>
                    <a:pt x="102" y="0"/>
                    <a:pt x="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019275" y="881350"/>
              <a:ext cx="60650" cy="20625"/>
            </a:xfrm>
            <a:custGeom>
              <a:rect b="b" l="l" r="r" t="t"/>
              <a:pathLst>
                <a:path extrusionOk="0" h="825" w="2426">
                  <a:moveTo>
                    <a:pt x="91" y="0"/>
                  </a:moveTo>
                  <a:cubicBezTo>
                    <a:pt x="52" y="0"/>
                    <a:pt x="16" y="28"/>
                    <a:pt x="8" y="69"/>
                  </a:cubicBezTo>
                  <a:cubicBezTo>
                    <a:pt x="0" y="116"/>
                    <a:pt x="31" y="161"/>
                    <a:pt x="79" y="168"/>
                  </a:cubicBezTo>
                  <a:cubicBezTo>
                    <a:pt x="830" y="313"/>
                    <a:pt x="1567" y="530"/>
                    <a:pt x="2277" y="818"/>
                  </a:cubicBezTo>
                  <a:cubicBezTo>
                    <a:pt x="2287" y="822"/>
                    <a:pt x="2298" y="824"/>
                    <a:pt x="2308" y="824"/>
                  </a:cubicBezTo>
                  <a:cubicBezTo>
                    <a:pt x="2401" y="824"/>
                    <a:pt x="2425" y="697"/>
                    <a:pt x="2340" y="662"/>
                  </a:cubicBezTo>
                  <a:cubicBezTo>
                    <a:pt x="1620" y="371"/>
                    <a:pt x="873" y="149"/>
                    <a:pt x="110" y="2"/>
                  </a:cubicBezTo>
                  <a:cubicBezTo>
                    <a:pt x="104" y="1"/>
                    <a:pt x="97" y="0"/>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8" name="Shape 228"/>
        <p:cNvGrpSpPr/>
        <p:nvPr/>
      </p:nvGrpSpPr>
      <p:grpSpPr>
        <a:xfrm>
          <a:off x="0" y="0"/>
          <a:ext cx="0" cy="0"/>
          <a:chOff x="0" y="0"/>
          <a:chExt cx="0" cy="0"/>
        </a:xfrm>
      </p:grpSpPr>
      <p:sp>
        <p:nvSpPr>
          <p:cNvPr id="229" name="Google Shape;229;p9"/>
          <p:cNvSpPr/>
          <p:nvPr/>
        </p:nvSpPr>
        <p:spPr>
          <a:xfrm flipH="1" rot="-1640872">
            <a:off x="-67536" y="4207185"/>
            <a:ext cx="494040" cy="871549"/>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9"/>
          <p:cNvGrpSpPr/>
          <p:nvPr/>
        </p:nvGrpSpPr>
        <p:grpSpPr>
          <a:xfrm rot="5400000">
            <a:off x="-105268" y="4229418"/>
            <a:ext cx="1146231" cy="758319"/>
            <a:chOff x="1457400" y="1012000"/>
            <a:chExt cx="672750" cy="445075"/>
          </a:xfrm>
        </p:grpSpPr>
        <p:sp>
          <p:nvSpPr>
            <p:cNvPr id="231" name="Google Shape;231;p9"/>
            <p:cNvSpPr/>
            <p:nvPr/>
          </p:nvSpPr>
          <p:spPr>
            <a:xfrm>
              <a:off x="1457400" y="1012000"/>
              <a:ext cx="672750" cy="445075"/>
            </a:xfrm>
            <a:custGeom>
              <a:rect b="b" l="l" r="r" t="t"/>
              <a:pathLst>
                <a:path extrusionOk="0" h="17803" w="26910">
                  <a:moveTo>
                    <a:pt x="5090" y="0"/>
                  </a:moveTo>
                  <a:cubicBezTo>
                    <a:pt x="4306" y="0"/>
                    <a:pt x="3720" y="238"/>
                    <a:pt x="3627" y="851"/>
                  </a:cubicBezTo>
                  <a:cubicBezTo>
                    <a:pt x="3599" y="1037"/>
                    <a:pt x="3660" y="1234"/>
                    <a:pt x="3777" y="1380"/>
                  </a:cubicBezTo>
                  <a:cubicBezTo>
                    <a:pt x="3148" y="1057"/>
                    <a:pt x="2420" y="785"/>
                    <a:pt x="1717" y="785"/>
                  </a:cubicBezTo>
                  <a:cubicBezTo>
                    <a:pt x="1469" y="785"/>
                    <a:pt x="1225" y="819"/>
                    <a:pt x="988" y="896"/>
                  </a:cubicBezTo>
                  <a:cubicBezTo>
                    <a:pt x="480" y="1063"/>
                    <a:pt x="1" y="1527"/>
                    <a:pt x="78" y="2056"/>
                  </a:cubicBezTo>
                  <a:cubicBezTo>
                    <a:pt x="197" y="2864"/>
                    <a:pt x="1246" y="3394"/>
                    <a:pt x="2947" y="3394"/>
                  </a:cubicBezTo>
                  <a:cubicBezTo>
                    <a:pt x="3453" y="3394"/>
                    <a:pt x="4018" y="3346"/>
                    <a:pt x="4633" y="3246"/>
                  </a:cubicBezTo>
                  <a:lnTo>
                    <a:pt x="4633" y="3246"/>
                  </a:lnTo>
                  <a:cubicBezTo>
                    <a:pt x="3490" y="3451"/>
                    <a:pt x="3248" y="4602"/>
                    <a:pt x="4005" y="5279"/>
                  </a:cubicBezTo>
                  <a:cubicBezTo>
                    <a:pt x="4535" y="5753"/>
                    <a:pt x="5578" y="5894"/>
                    <a:pt x="6526" y="5894"/>
                  </a:cubicBezTo>
                  <a:cubicBezTo>
                    <a:pt x="6998" y="5894"/>
                    <a:pt x="7447" y="5859"/>
                    <a:pt x="7797" y="5813"/>
                  </a:cubicBezTo>
                  <a:lnTo>
                    <a:pt x="7797" y="5813"/>
                  </a:lnTo>
                  <a:cubicBezTo>
                    <a:pt x="7150" y="6094"/>
                    <a:pt x="6904" y="6604"/>
                    <a:pt x="6957" y="7009"/>
                  </a:cubicBezTo>
                  <a:cubicBezTo>
                    <a:pt x="7094" y="8060"/>
                    <a:pt x="8945" y="8339"/>
                    <a:pt x="10621" y="8339"/>
                  </a:cubicBezTo>
                  <a:cubicBezTo>
                    <a:pt x="11504" y="8339"/>
                    <a:pt x="12338" y="8262"/>
                    <a:pt x="12847" y="8179"/>
                  </a:cubicBezTo>
                  <a:lnTo>
                    <a:pt x="12847" y="8179"/>
                  </a:lnTo>
                  <a:cubicBezTo>
                    <a:pt x="12205" y="8532"/>
                    <a:pt x="12021" y="9105"/>
                    <a:pt x="12169" y="9522"/>
                  </a:cubicBezTo>
                  <a:cubicBezTo>
                    <a:pt x="12489" y="10422"/>
                    <a:pt x="15043" y="11225"/>
                    <a:pt x="17135" y="11225"/>
                  </a:cubicBezTo>
                  <a:cubicBezTo>
                    <a:pt x="17245" y="11225"/>
                    <a:pt x="17354" y="11223"/>
                    <a:pt x="17461" y="11218"/>
                  </a:cubicBezTo>
                  <a:lnTo>
                    <a:pt x="17461" y="11218"/>
                  </a:lnTo>
                  <a:cubicBezTo>
                    <a:pt x="16984" y="11504"/>
                    <a:pt x="16780" y="11966"/>
                    <a:pt x="16812" y="12399"/>
                  </a:cubicBezTo>
                  <a:cubicBezTo>
                    <a:pt x="16961" y="14449"/>
                    <a:pt x="24922" y="17260"/>
                    <a:pt x="26910" y="17803"/>
                  </a:cubicBezTo>
                  <a:cubicBezTo>
                    <a:pt x="26636" y="14635"/>
                    <a:pt x="25587" y="8768"/>
                    <a:pt x="23718" y="8768"/>
                  </a:cubicBezTo>
                  <a:cubicBezTo>
                    <a:pt x="23589" y="8768"/>
                    <a:pt x="23457" y="8796"/>
                    <a:pt x="23320" y="8854"/>
                  </a:cubicBezTo>
                  <a:cubicBezTo>
                    <a:pt x="23017" y="8985"/>
                    <a:pt x="22818" y="9353"/>
                    <a:pt x="22919" y="9659"/>
                  </a:cubicBezTo>
                  <a:cubicBezTo>
                    <a:pt x="20674" y="4052"/>
                    <a:pt x="17477" y="2425"/>
                    <a:pt x="15704" y="2425"/>
                  </a:cubicBezTo>
                  <a:cubicBezTo>
                    <a:pt x="15081" y="2425"/>
                    <a:pt x="14634" y="2626"/>
                    <a:pt x="14466" y="2925"/>
                  </a:cubicBezTo>
                  <a:cubicBezTo>
                    <a:pt x="14335" y="3155"/>
                    <a:pt x="14326" y="3434"/>
                    <a:pt x="14393" y="3693"/>
                  </a:cubicBezTo>
                  <a:cubicBezTo>
                    <a:pt x="13633" y="2673"/>
                    <a:pt x="11720" y="650"/>
                    <a:pt x="10518" y="520"/>
                  </a:cubicBezTo>
                  <a:cubicBezTo>
                    <a:pt x="10475" y="516"/>
                    <a:pt x="10433" y="513"/>
                    <a:pt x="10391" y="513"/>
                  </a:cubicBezTo>
                  <a:cubicBezTo>
                    <a:pt x="9779" y="513"/>
                    <a:pt x="9295" y="999"/>
                    <a:pt x="9553" y="1542"/>
                  </a:cubicBezTo>
                  <a:cubicBezTo>
                    <a:pt x="8620" y="797"/>
                    <a:pt x="6524" y="0"/>
                    <a:pt x="5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1554600" y="1068375"/>
              <a:ext cx="548950" cy="360500"/>
            </a:xfrm>
            <a:custGeom>
              <a:rect b="b" l="l" r="r" t="t"/>
              <a:pathLst>
                <a:path extrusionOk="0" h="14420" w="21958">
                  <a:moveTo>
                    <a:pt x="92" y="1"/>
                  </a:moveTo>
                  <a:cubicBezTo>
                    <a:pt x="53" y="1"/>
                    <a:pt x="18" y="28"/>
                    <a:pt x="10" y="67"/>
                  </a:cubicBezTo>
                  <a:cubicBezTo>
                    <a:pt x="1" y="112"/>
                    <a:pt x="29" y="156"/>
                    <a:pt x="73" y="167"/>
                  </a:cubicBezTo>
                  <a:cubicBezTo>
                    <a:pt x="8585" y="1938"/>
                    <a:pt x="16902" y="7386"/>
                    <a:pt x="21781" y="14383"/>
                  </a:cubicBezTo>
                  <a:cubicBezTo>
                    <a:pt x="21796" y="14405"/>
                    <a:pt x="21822" y="14418"/>
                    <a:pt x="21849" y="14420"/>
                  </a:cubicBezTo>
                  <a:cubicBezTo>
                    <a:pt x="21918" y="14418"/>
                    <a:pt x="21958" y="14343"/>
                    <a:pt x="21919" y="14287"/>
                  </a:cubicBezTo>
                  <a:cubicBezTo>
                    <a:pt x="19489" y="10801"/>
                    <a:pt x="16162" y="7630"/>
                    <a:pt x="12297" y="5116"/>
                  </a:cubicBezTo>
                  <a:cubicBezTo>
                    <a:pt x="8488" y="2637"/>
                    <a:pt x="4273" y="869"/>
                    <a:pt x="107" y="2"/>
                  </a:cubicBezTo>
                  <a:cubicBezTo>
                    <a:pt x="102" y="1"/>
                    <a:pt x="97"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1617225" y="1044150"/>
              <a:ext cx="63375" cy="39725"/>
            </a:xfrm>
            <a:custGeom>
              <a:rect b="b" l="l" r="r" t="t"/>
              <a:pathLst>
                <a:path extrusionOk="0" h="1589" w="2535">
                  <a:moveTo>
                    <a:pt x="98" y="0"/>
                  </a:moveTo>
                  <a:cubicBezTo>
                    <a:pt x="65" y="0"/>
                    <a:pt x="33" y="20"/>
                    <a:pt x="19" y="53"/>
                  </a:cubicBezTo>
                  <a:cubicBezTo>
                    <a:pt x="1" y="98"/>
                    <a:pt x="25" y="150"/>
                    <a:pt x="71" y="165"/>
                  </a:cubicBezTo>
                  <a:cubicBezTo>
                    <a:pt x="906" y="506"/>
                    <a:pt x="1681" y="981"/>
                    <a:pt x="2366" y="1567"/>
                  </a:cubicBezTo>
                  <a:cubicBezTo>
                    <a:pt x="2382" y="1581"/>
                    <a:pt x="2401" y="1588"/>
                    <a:pt x="2421" y="1588"/>
                  </a:cubicBezTo>
                  <a:cubicBezTo>
                    <a:pt x="2500" y="1588"/>
                    <a:pt x="2535" y="1491"/>
                    <a:pt x="2476" y="1440"/>
                  </a:cubicBezTo>
                  <a:cubicBezTo>
                    <a:pt x="1777" y="841"/>
                    <a:pt x="987" y="358"/>
                    <a:pt x="135" y="10"/>
                  </a:cubicBezTo>
                  <a:cubicBezTo>
                    <a:pt x="123" y="3"/>
                    <a:pt x="110" y="0"/>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1735925" y="1074650"/>
              <a:ext cx="49950" cy="55000"/>
            </a:xfrm>
            <a:custGeom>
              <a:rect b="b" l="l" r="r" t="t"/>
              <a:pathLst>
                <a:path extrusionOk="0" h="2200" w="1998">
                  <a:moveTo>
                    <a:pt x="96" y="0"/>
                  </a:moveTo>
                  <a:cubicBezTo>
                    <a:pt x="71" y="0"/>
                    <a:pt x="47" y="11"/>
                    <a:pt x="30" y="33"/>
                  </a:cubicBezTo>
                  <a:cubicBezTo>
                    <a:pt x="1" y="71"/>
                    <a:pt x="9" y="124"/>
                    <a:pt x="46" y="152"/>
                  </a:cubicBezTo>
                  <a:cubicBezTo>
                    <a:pt x="761" y="700"/>
                    <a:pt x="1362" y="1382"/>
                    <a:pt x="1820" y="2158"/>
                  </a:cubicBezTo>
                  <a:cubicBezTo>
                    <a:pt x="1834" y="2184"/>
                    <a:pt x="1862" y="2199"/>
                    <a:pt x="1892" y="2199"/>
                  </a:cubicBezTo>
                  <a:cubicBezTo>
                    <a:pt x="1957" y="2199"/>
                    <a:pt x="1998" y="2129"/>
                    <a:pt x="1964" y="2073"/>
                  </a:cubicBezTo>
                  <a:cubicBezTo>
                    <a:pt x="1497" y="1278"/>
                    <a:pt x="881" y="580"/>
                    <a:pt x="149" y="18"/>
                  </a:cubicBezTo>
                  <a:cubicBezTo>
                    <a:pt x="133" y="6"/>
                    <a:pt x="115" y="0"/>
                    <a:pt x="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1865875" y="1123275"/>
              <a:ext cx="71800" cy="85675"/>
            </a:xfrm>
            <a:custGeom>
              <a:rect b="b" l="l" r="r" t="t"/>
              <a:pathLst>
                <a:path extrusionOk="0" h="3427" w="2872">
                  <a:moveTo>
                    <a:pt x="121" y="1"/>
                  </a:moveTo>
                  <a:cubicBezTo>
                    <a:pt x="51" y="1"/>
                    <a:pt x="0" y="100"/>
                    <a:pt x="72" y="154"/>
                  </a:cubicBezTo>
                  <a:cubicBezTo>
                    <a:pt x="1228" y="965"/>
                    <a:pt x="2137" y="2080"/>
                    <a:pt x="2699" y="3376"/>
                  </a:cubicBezTo>
                  <a:cubicBezTo>
                    <a:pt x="2712" y="3407"/>
                    <a:pt x="2742" y="3427"/>
                    <a:pt x="2776" y="3427"/>
                  </a:cubicBezTo>
                  <a:cubicBezTo>
                    <a:pt x="2788" y="3427"/>
                    <a:pt x="2799" y="3424"/>
                    <a:pt x="2810" y="3420"/>
                  </a:cubicBezTo>
                  <a:cubicBezTo>
                    <a:pt x="2852" y="3401"/>
                    <a:pt x="2872" y="3351"/>
                    <a:pt x="2853" y="3309"/>
                  </a:cubicBezTo>
                  <a:cubicBezTo>
                    <a:pt x="2279" y="1985"/>
                    <a:pt x="1350" y="845"/>
                    <a:pt x="169" y="16"/>
                  </a:cubicBezTo>
                  <a:cubicBezTo>
                    <a:pt x="153" y="6"/>
                    <a:pt x="137" y="1"/>
                    <a:pt x="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1683175" y="1171350"/>
              <a:ext cx="86225" cy="12925"/>
            </a:xfrm>
            <a:custGeom>
              <a:rect b="b" l="l" r="r" t="t"/>
              <a:pathLst>
                <a:path extrusionOk="0" h="517" w="3449">
                  <a:moveTo>
                    <a:pt x="3355" y="1"/>
                  </a:moveTo>
                  <a:cubicBezTo>
                    <a:pt x="3347" y="1"/>
                    <a:pt x="3338" y="2"/>
                    <a:pt x="3329" y="5"/>
                  </a:cubicBezTo>
                  <a:cubicBezTo>
                    <a:pt x="2593" y="233"/>
                    <a:pt x="1829" y="349"/>
                    <a:pt x="1062" y="349"/>
                  </a:cubicBezTo>
                  <a:cubicBezTo>
                    <a:pt x="741" y="349"/>
                    <a:pt x="419" y="328"/>
                    <a:pt x="99" y="288"/>
                  </a:cubicBezTo>
                  <a:cubicBezTo>
                    <a:pt x="95" y="287"/>
                    <a:pt x="92" y="287"/>
                    <a:pt x="89" y="287"/>
                  </a:cubicBezTo>
                  <a:cubicBezTo>
                    <a:pt x="47" y="287"/>
                    <a:pt x="12" y="318"/>
                    <a:pt x="6" y="360"/>
                  </a:cubicBezTo>
                  <a:cubicBezTo>
                    <a:pt x="0" y="406"/>
                    <a:pt x="32" y="447"/>
                    <a:pt x="77" y="454"/>
                  </a:cubicBezTo>
                  <a:cubicBezTo>
                    <a:pt x="403" y="496"/>
                    <a:pt x="731" y="516"/>
                    <a:pt x="1060" y="516"/>
                  </a:cubicBezTo>
                  <a:cubicBezTo>
                    <a:pt x="1064" y="516"/>
                    <a:pt x="1067" y="516"/>
                    <a:pt x="1070" y="516"/>
                  </a:cubicBezTo>
                  <a:cubicBezTo>
                    <a:pt x="1853" y="516"/>
                    <a:pt x="2632" y="397"/>
                    <a:pt x="3380" y="166"/>
                  </a:cubicBezTo>
                  <a:cubicBezTo>
                    <a:pt x="3424" y="152"/>
                    <a:pt x="3448" y="104"/>
                    <a:pt x="3435" y="60"/>
                  </a:cubicBezTo>
                  <a:cubicBezTo>
                    <a:pt x="3424" y="24"/>
                    <a:pt x="3391" y="1"/>
                    <a:pt x="33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1570925" y="1124075"/>
              <a:ext cx="83150" cy="8550"/>
            </a:xfrm>
            <a:custGeom>
              <a:rect b="b" l="l" r="r" t="t"/>
              <a:pathLst>
                <a:path extrusionOk="0" h="342" w="3326">
                  <a:moveTo>
                    <a:pt x="3234" y="0"/>
                  </a:moveTo>
                  <a:cubicBezTo>
                    <a:pt x="3229" y="0"/>
                    <a:pt x="3223" y="1"/>
                    <a:pt x="3218" y="2"/>
                  </a:cubicBezTo>
                  <a:cubicBezTo>
                    <a:pt x="2703" y="116"/>
                    <a:pt x="2178" y="173"/>
                    <a:pt x="1653" y="173"/>
                  </a:cubicBezTo>
                  <a:cubicBezTo>
                    <a:pt x="1136" y="173"/>
                    <a:pt x="619" y="118"/>
                    <a:pt x="112" y="7"/>
                  </a:cubicBezTo>
                  <a:cubicBezTo>
                    <a:pt x="106" y="6"/>
                    <a:pt x="100" y="5"/>
                    <a:pt x="94" y="5"/>
                  </a:cubicBezTo>
                  <a:cubicBezTo>
                    <a:pt x="55" y="5"/>
                    <a:pt x="20" y="32"/>
                    <a:pt x="11" y="71"/>
                  </a:cubicBezTo>
                  <a:cubicBezTo>
                    <a:pt x="1" y="117"/>
                    <a:pt x="30" y="162"/>
                    <a:pt x="75" y="172"/>
                  </a:cubicBezTo>
                  <a:cubicBezTo>
                    <a:pt x="593" y="284"/>
                    <a:pt x="1122" y="341"/>
                    <a:pt x="1652" y="341"/>
                  </a:cubicBezTo>
                  <a:cubicBezTo>
                    <a:pt x="2191" y="341"/>
                    <a:pt x="2728" y="282"/>
                    <a:pt x="3254" y="166"/>
                  </a:cubicBezTo>
                  <a:cubicBezTo>
                    <a:pt x="3299" y="154"/>
                    <a:pt x="3326" y="110"/>
                    <a:pt x="3315" y="66"/>
                  </a:cubicBezTo>
                  <a:cubicBezTo>
                    <a:pt x="3307" y="27"/>
                    <a:pt x="3272" y="0"/>
                    <a:pt x="32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1820700" y="1247675"/>
              <a:ext cx="69175" cy="8600"/>
            </a:xfrm>
            <a:custGeom>
              <a:rect b="b" l="l" r="r" t="t"/>
              <a:pathLst>
                <a:path extrusionOk="0" h="344" w="2767">
                  <a:moveTo>
                    <a:pt x="95" y="1"/>
                  </a:moveTo>
                  <a:cubicBezTo>
                    <a:pt x="58" y="1"/>
                    <a:pt x="23" y="26"/>
                    <a:pt x="13" y="64"/>
                  </a:cubicBezTo>
                  <a:cubicBezTo>
                    <a:pt x="1" y="110"/>
                    <a:pt x="30" y="157"/>
                    <a:pt x="75" y="167"/>
                  </a:cubicBezTo>
                  <a:cubicBezTo>
                    <a:pt x="528" y="283"/>
                    <a:pt x="993" y="343"/>
                    <a:pt x="1460" y="343"/>
                  </a:cubicBezTo>
                  <a:cubicBezTo>
                    <a:pt x="1464" y="343"/>
                    <a:pt x="1468" y="343"/>
                    <a:pt x="1472" y="343"/>
                  </a:cubicBezTo>
                  <a:cubicBezTo>
                    <a:pt x="1476" y="343"/>
                    <a:pt x="1481" y="343"/>
                    <a:pt x="1486" y="343"/>
                  </a:cubicBezTo>
                  <a:cubicBezTo>
                    <a:pt x="1892" y="343"/>
                    <a:pt x="2297" y="298"/>
                    <a:pt x="2693" y="209"/>
                  </a:cubicBezTo>
                  <a:cubicBezTo>
                    <a:pt x="2739" y="198"/>
                    <a:pt x="2767" y="154"/>
                    <a:pt x="2756" y="108"/>
                  </a:cubicBezTo>
                  <a:cubicBezTo>
                    <a:pt x="2748" y="69"/>
                    <a:pt x="2713" y="43"/>
                    <a:pt x="2675" y="43"/>
                  </a:cubicBezTo>
                  <a:cubicBezTo>
                    <a:pt x="2669" y="43"/>
                    <a:pt x="2662" y="44"/>
                    <a:pt x="2656" y="45"/>
                  </a:cubicBezTo>
                  <a:cubicBezTo>
                    <a:pt x="2266" y="132"/>
                    <a:pt x="1869" y="175"/>
                    <a:pt x="1472" y="175"/>
                  </a:cubicBezTo>
                  <a:cubicBezTo>
                    <a:pt x="1017" y="175"/>
                    <a:pt x="562" y="118"/>
                    <a:pt x="118" y="4"/>
                  </a:cubicBezTo>
                  <a:cubicBezTo>
                    <a:pt x="110" y="2"/>
                    <a:pt x="103"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2048225" y="1273525"/>
              <a:ext cx="20775" cy="67575"/>
            </a:xfrm>
            <a:custGeom>
              <a:rect b="b" l="l" r="r" t="t"/>
              <a:pathLst>
                <a:path extrusionOk="0" h="2703" w="831">
                  <a:moveTo>
                    <a:pt x="97" y="1"/>
                  </a:moveTo>
                  <a:cubicBezTo>
                    <a:pt x="87" y="1"/>
                    <a:pt x="76" y="3"/>
                    <a:pt x="66" y="7"/>
                  </a:cubicBezTo>
                  <a:cubicBezTo>
                    <a:pt x="22" y="24"/>
                    <a:pt x="1" y="75"/>
                    <a:pt x="19" y="119"/>
                  </a:cubicBezTo>
                  <a:cubicBezTo>
                    <a:pt x="336" y="925"/>
                    <a:pt x="550" y="1769"/>
                    <a:pt x="658" y="2629"/>
                  </a:cubicBezTo>
                  <a:cubicBezTo>
                    <a:pt x="663" y="2671"/>
                    <a:pt x="700" y="2702"/>
                    <a:pt x="742" y="2702"/>
                  </a:cubicBezTo>
                  <a:lnTo>
                    <a:pt x="752" y="2702"/>
                  </a:lnTo>
                  <a:cubicBezTo>
                    <a:pt x="798" y="2696"/>
                    <a:pt x="831" y="2654"/>
                    <a:pt x="825" y="2608"/>
                  </a:cubicBezTo>
                  <a:cubicBezTo>
                    <a:pt x="716" y="1733"/>
                    <a:pt x="498" y="877"/>
                    <a:pt x="177" y="58"/>
                  </a:cubicBezTo>
                  <a:cubicBezTo>
                    <a:pt x="164" y="22"/>
                    <a:pt x="132" y="1"/>
                    <a:pt x="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1918250" y="1330475"/>
              <a:ext cx="80525" cy="17200"/>
            </a:xfrm>
            <a:custGeom>
              <a:rect b="b" l="l" r="r" t="t"/>
              <a:pathLst>
                <a:path extrusionOk="0" h="688" w="3221">
                  <a:moveTo>
                    <a:pt x="97" y="0"/>
                  </a:moveTo>
                  <a:cubicBezTo>
                    <a:pt x="64" y="0"/>
                    <a:pt x="33" y="19"/>
                    <a:pt x="19" y="51"/>
                  </a:cubicBezTo>
                  <a:cubicBezTo>
                    <a:pt x="0" y="94"/>
                    <a:pt x="21" y="144"/>
                    <a:pt x="63" y="162"/>
                  </a:cubicBezTo>
                  <a:cubicBezTo>
                    <a:pt x="863" y="508"/>
                    <a:pt x="1725" y="687"/>
                    <a:pt x="2595" y="687"/>
                  </a:cubicBezTo>
                  <a:cubicBezTo>
                    <a:pt x="2777" y="687"/>
                    <a:pt x="2959" y="679"/>
                    <a:pt x="3140" y="665"/>
                  </a:cubicBezTo>
                  <a:cubicBezTo>
                    <a:pt x="3185" y="660"/>
                    <a:pt x="3221" y="619"/>
                    <a:pt x="3217" y="573"/>
                  </a:cubicBezTo>
                  <a:cubicBezTo>
                    <a:pt x="3213" y="529"/>
                    <a:pt x="3175" y="495"/>
                    <a:pt x="3133" y="495"/>
                  </a:cubicBezTo>
                  <a:cubicBezTo>
                    <a:pt x="3130" y="495"/>
                    <a:pt x="3128" y="496"/>
                    <a:pt x="3125" y="496"/>
                  </a:cubicBezTo>
                  <a:cubicBezTo>
                    <a:pt x="2948" y="511"/>
                    <a:pt x="2771" y="519"/>
                    <a:pt x="2594" y="519"/>
                  </a:cubicBezTo>
                  <a:cubicBezTo>
                    <a:pt x="1748" y="519"/>
                    <a:pt x="910" y="345"/>
                    <a:pt x="131" y="7"/>
                  </a:cubicBezTo>
                  <a:cubicBezTo>
                    <a:pt x="120" y="2"/>
                    <a:pt x="108" y="0"/>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9"/>
          <p:cNvSpPr/>
          <p:nvPr/>
        </p:nvSpPr>
        <p:spPr>
          <a:xfrm rot="10459438">
            <a:off x="3579" y="-13764"/>
            <a:ext cx="494047" cy="871561"/>
          </a:xfrm>
          <a:custGeom>
            <a:rect b="b" l="l" r="r" t="t"/>
            <a:pathLst>
              <a:path extrusionOk="0" h="16641" w="9433">
                <a:moveTo>
                  <a:pt x="668" y="0"/>
                </a:moveTo>
                <a:cubicBezTo>
                  <a:pt x="572" y="0"/>
                  <a:pt x="473" y="18"/>
                  <a:pt x="372" y="57"/>
                </a:cubicBezTo>
                <a:cubicBezTo>
                  <a:pt x="79" y="218"/>
                  <a:pt x="0" y="625"/>
                  <a:pt x="112" y="941"/>
                </a:cubicBezTo>
                <a:cubicBezTo>
                  <a:pt x="365" y="1651"/>
                  <a:pt x="1488" y="2224"/>
                  <a:pt x="2522" y="2950"/>
                </a:cubicBezTo>
                <a:cubicBezTo>
                  <a:pt x="2999" y="3580"/>
                  <a:pt x="3449" y="4228"/>
                  <a:pt x="3870" y="4895"/>
                </a:cubicBezTo>
                <a:cubicBezTo>
                  <a:pt x="3492" y="4437"/>
                  <a:pt x="2958" y="3903"/>
                  <a:pt x="2455" y="3804"/>
                </a:cubicBezTo>
                <a:cubicBezTo>
                  <a:pt x="2414" y="3796"/>
                  <a:pt x="2371" y="3792"/>
                  <a:pt x="2329" y="3792"/>
                </a:cubicBezTo>
                <a:cubicBezTo>
                  <a:pt x="2189" y="3792"/>
                  <a:pt x="2049" y="3837"/>
                  <a:pt x="1955" y="3938"/>
                </a:cubicBezTo>
                <a:cubicBezTo>
                  <a:pt x="1782" y="4124"/>
                  <a:pt x="1821" y="4439"/>
                  <a:pt x="1977" y="4641"/>
                </a:cubicBezTo>
                <a:cubicBezTo>
                  <a:pt x="2338" y="5109"/>
                  <a:pt x="3328" y="5252"/>
                  <a:pt x="4271" y="5551"/>
                </a:cubicBezTo>
                <a:cubicBezTo>
                  <a:pt x="4547" y="6014"/>
                  <a:pt x="4809" y="6485"/>
                  <a:pt x="5057" y="6964"/>
                </a:cubicBezTo>
                <a:cubicBezTo>
                  <a:pt x="4683" y="6509"/>
                  <a:pt x="4061" y="5866"/>
                  <a:pt x="3493" y="5824"/>
                </a:cubicBezTo>
                <a:cubicBezTo>
                  <a:pt x="3478" y="5823"/>
                  <a:pt x="3463" y="5822"/>
                  <a:pt x="3448" y="5822"/>
                </a:cubicBezTo>
                <a:cubicBezTo>
                  <a:pt x="3289" y="5822"/>
                  <a:pt x="3126" y="5882"/>
                  <a:pt x="3032" y="6009"/>
                </a:cubicBezTo>
                <a:cubicBezTo>
                  <a:pt x="2889" y="6206"/>
                  <a:pt x="2962" y="6501"/>
                  <a:pt x="3133" y="6676"/>
                </a:cubicBezTo>
                <a:cubicBezTo>
                  <a:pt x="3527" y="7079"/>
                  <a:pt x="4357" y="7207"/>
                  <a:pt x="5273" y="7390"/>
                </a:cubicBezTo>
                <a:cubicBezTo>
                  <a:pt x="5523" y="7891"/>
                  <a:pt x="5757" y="8398"/>
                  <a:pt x="5976" y="8914"/>
                </a:cubicBezTo>
                <a:cubicBezTo>
                  <a:pt x="5792" y="8640"/>
                  <a:pt x="5548" y="8298"/>
                  <a:pt x="5309" y="8008"/>
                </a:cubicBezTo>
                <a:cubicBezTo>
                  <a:pt x="5021" y="7661"/>
                  <a:pt x="4746" y="7555"/>
                  <a:pt x="4520" y="7555"/>
                </a:cubicBezTo>
                <a:cubicBezTo>
                  <a:pt x="4262" y="7555"/>
                  <a:pt x="4070" y="7694"/>
                  <a:pt x="4000" y="7770"/>
                </a:cubicBezTo>
                <a:cubicBezTo>
                  <a:pt x="3781" y="8011"/>
                  <a:pt x="3786" y="8534"/>
                  <a:pt x="4530" y="8925"/>
                </a:cubicBezTo>
                <a:cubicBezTo>
                  <a:pt x="5231" y="9295"/>
                  <a:pt x="5908" y="9370"/>
                  <a:pt x="6174" y="9389"/>
                </a:cubicBezTo>
                <a:cubicBezTo>
                  <a:pt x="6422" y="10003"/>
                  <a:pt x="6650" y="10624"/>
                  <a:pt x="6855" y="11252"/>
                </a:cubicBezTo>
                <a:cubicBezTo>
                  <a:pt x="6661" y="10962"/>
                  <a:pt x="6388" y="10575"/>
                  <a:pt x="6121" y="10252"/>
                </a:cubicBezTo>
                <a:cubicBezTo>
                  <a:pt x="5825" y="9895"/>
                  <a:pt x="5542" y="9786"/>
                  <a:pt x="5310" y="9786"/>
                </a:cubicBezTo>
                <a:cubicBezTo>
                  <a:pt x="5045" y="9786"/>
                  <a:pt x="4847" y="9929"/>
                  <a:pt x="4776" y="10008"/>
                </a:cubicBezTo>
                <a:cubicBezTo>
                  <a:pt x="4549" y="10255"/>
                  <a:pt x="4555" y="10792"/>
                  <a:pt x="5320" y="11196"/>
                </a:cubicBezTo>
                <a:cubicBezTo>
                  <a:pt x="6022" y="11566"/>
                  <a:pt x="6699" y="11650"/>
                  <a:pt x="6988" y="11671"/>
                </a:cubicBezTo>
                <a:cubicBezTo>
                  <a:pt x="7193" y="12333"/>
                  <a:pt x="7374" y="12999"/>
                  <a:pt x="7529" y="13673"/>
                </a:cubicBezTo>
                <a:cubicBezTo>
                  <a:pt x="7371" y="13341"/>
                  <a:pt x="7154" y="12913"/>
                  <a:pt x="6934" y="12549"/>
                </a:cubicBezTo>
                <a:cubicBezTo>
                  <a:pt x="6634" y="12053"/>
                  <a:pt x="6298" y="11916"/>
                  <a:pt x="6027" y="11916"/>
                </a:cubicBezTo>
                <a:cubicBezTo>
                  <a:pt x="5799" y="11916"/>
                  <a:pt x="5617" y="12012"/>
                  <a:pt x="5541" y="12074"/>
                </a:cubicBezTo>
                <a:cubicBezTo>
                  <a:pt x="5260" y="12302"/>
                  <a:pt x="5180" y="12873"/>
                  <a:pt x="5931" y="13424"/>
                </a:cubicBezTo>
                <a:cubicBezTo>
                  <a:pt x="6629" y="13937"/>
                  <a:pt x="7350" y="14133"/>
                  <a:pt x="7645" y="14199"/>
                </a:cubicBezTo>
                <a:cubicBezTo>
                  <a:pt x="7814" y="14994"/>
                  <a:pt x="7946" y="15794"/>
                  <a:pt x="8045" y="16600"/>
                </a:cubicBezTo>
                <a:cubicBezTo>
                  <a:pt x="8096" y="16609"/>
                  <a:pt x="8148" y="16622"/>
                  <a:pt x="8198" y="16640"/>
                </a:cubicBezTo>
                <a:lnTo>
                  <a:pt x="8201" y="16641"/>
                </a:lnTo>
                <a:cubicBezTo>
                  <a:pt x="8140" y="16123"/>
                  <a:pt x="8063" y="15607"/>
                  <a:pt x="7973" y="15092"/>
                </a:cubicBezTo>
                <a:cubicBezTo>
                  <a:pt x="7916" y="14774"/>
                  <a:pt x="7855" y="14455"/>
                  <a:pt x="7787" y="14137"/>
                </a:cubicBezTo>
                <a:cubicBezTo>
                  <a:pt x="8157" y="13778"/>
                  <a:pt x="9433" y="12449"/>
                  <a:pt x="9270" y="11359"/>
                </a:cubicBezTo>
                <a:cubicBezTo>
                  <a:pt x="9234" y="11110"/>
                  <a:pt x="9092" y="10865"/>
                  <a:pt x="8863" y="10762"/>
                </a:cubicBezTo>
                <a:cubicBezTo>
                  <a:pt x="8788" y="10729"/>
                  <a:pt x="8708" y="10713"/>
                  <a:pt x="8628" y="10713"/>
                </a:cubicBezTo>
                <a:cubicBezTo>
                  <a:pt x="8366" y="10713"/>
                  <a:pt x="8100" y="10879"/>
                  <a:pt x="7951" y="11106"/>
                </a:cubicBezTo>
                <a:cubicBezTo>
                  <a:pt x="7648" y="11570"/>
                  <a:pt x="7629" y="12763"/>
                  <a:pt x="7652" y="13533"/>
                </a:cubicBezTo>
                <a:cubicBezTo>
                  <a:pt x="7495" y="12863"/>
                  <a:pt x="7313" y="12198"/>
                  <a:pt x="7107" y="11539"/>
                </a:cubicBezTo>
                <a:cubicBezTo>
                  <a:pt x="7372" y="11213"/>
                  <a:pt x="8296" y="9991"/>
                  <a:pt x="8056" y="9110"/>
                </a:cubicBezTo>
                <a:cubicBezTo>
                  <a:pt x="8001" y="8910"/>
                  <a:pt x="7861" y="8721"/>
                  <a:pt x="7664" y="8660"/>
                </a:cubicBezTo>
                <a:cubicBezTo>
                  <a:pt x="7618" y="8646"/>
                  <a:pt x="7571" y="8639"/>
                  <a:pt x="7525" y="8639"/>
                </a:cubicBezTo>
                <a:cubicBezTo>
                  <a:pt x="7289" y="8639"/>
                  <a:pt x="7057" y="8812"/>
                  <a:pt x="6949" y="9031"/>
                </a:cubicBezTo>
                <a:cubicBezTo>
                  <a:pt x="6751" y="9430"/>
                  <a:pt x="6841" y="10369"/>
                  <a:pt x="6932" y="11001"/>
                </a:cubicBezTo>
                <a:cubicBezTo>
                  <a:pt x="6839" y="10720"/>
                  <a:pt x="6740" y="10443"/>
                  <a:pt x="6639" y="10166"/>
                </a:cubicBezTo>
                <a:cubicBezTo>
                  <a:pt x="6521" y="9848"/>
                  <a:pt x="6398" y="9534"/>
                  <a:pt x="6269" y="9220"/>
                </a:cubicBezTo>
                <a:cubicBezTo>
                  <a:pt x="6514" y="8841"/>
                  <a:pt x="7336" y="7475"/>
                  <a:pt x="7103" y="6617"/>
                </a:cubicBezTo>
                <a:cubicBezTo>
                  <a:pt x="7050" y="6420"/>
                  <a:pt x="6913" y="6236"/>
                  <a:pt x="6719" y="6176"/>
                </a:cubicBezTo>
                <a:cubicBezTo>
                  <a:pt x="6673" y="6162"/>
                  <a:pt x="6628" y="6155"/>
                  <a:pt x="6582" y="6155"/>
                </a:cubicBezTo>
                <a:cubicBezTo>
                  <a:pt x="6351" y="6155"/>
                  <a:pt x="6125" y="6325"/>
                  <a:pt x="6020" y="6539"/>
                </a:cubicBezTo>
                <a:cubicBezTo>
                  <a:pt x="5767" y="7047"/>
                  <a:pt x="5868" y="7836"/>
                  <a:pt x="6068" y="8742"/>
                </a:cubicBezTo>
                <a:cubicBezTo>
                  <a:pt x="5790" y="8098"/>
                  <a:pt x="5490" y="7467"/>
                  <a:pt x="5166" y="6848"/>
                </a:cubicBezTo>
                <a:cubicBezTo>
                  <a:pt x="5265" y="6703"/>
                  <a:pt x="5495" y="6312"/>
                  <a:pt x="5872" y="5380"/>
                </a:cubicBezTo>
                <a:cubicBezTo>
                  <a:pt x="6236" y="4475"/>
                  <a:pt x="5639" y="4145"/>
                  <a:pt x="5447" y="4096"/>
                </a:cubicBezTo>
                <a:cubicBezTo>
                  <a:pt x="5410" y="4087"/>
                  <a:pt x="5370" y="4082"/>
                  <a:pt x="5330" y="4082"/>
                </a:cubicBezTo>
                <a:cubicBezTo>
                  <a:pt x="5023" y="4082"/>
                  <a:pt x="4661" y="4367"/>
                  <a:pt x="4672" y="5121"/>
                </a:cubicBezTo>
                <a:cubicBezTo>
                  <a:pt x="4679" y="5507"/>
                  <a:pt x="4739" y="5890"/>
                  <a:pt x="4851" y="6260"/>
                </a:cubicBezTo>
                <a:cubicBezTo>
                  <a:pt x="4720" y="6022"/>
                  <a:pt x="4585" y="5787"/>
                  <a:pt x="4447" y="5553"/>
                </a:cubicBezTo>
                <a:cubicBezTo>
                  <a:pt x="4377" y="5434"/>
                  <a:pt x="4306" y="5315"/>
                  <a:pt x="4233" y="5197"/>
                </a:cubicBezTo>
                <a:cubicBezTo>
                  <a:pt x="4344" y="4753"/>
                  <a:pt x="4697" y="3163"/>
                  <a:pt x="4240" y="2407"/>
                </a:cubicBezTo>
                <a:cubicBezTo>
                  <a:pt x="4137" y="2234"/>
                  <a:pt x="3957" y="2095"/>
                  <a:pt x="3756" y="2091"/>
                </a:cubicBezTo>
                <a:cubicBezTo>
                  <a:pt x="3753" y="2091"/>
                  <a:pt x="3749" y="2091"/>
                  <a:pt x="3746" y="2091"/>
                </a:cubicBezTo>
                <a:cubicBezTo>
                  <a:pt x="3467" y="2091"/>
                  <a:pt x="3241" y="2352"/>
                  <a:pt x="3191" y="2628"/>
                </a:cubicBezTo>
                <a:cubicBezTo>
                  <a:pt x="3097" y="3142"/>
                  <a:pt x="3473" y="3835"/>
                  <a:pt x="3862" y="4603"/>
                </a:cubicBezTo>
                <a:cubicBezTo>
                  <a:pt x="3485" y="4020"/>
                  <a:pt x="3087" y="3451"/>
                  <a:pt x="2671" y="2901"/>
                </a:cubicBezTo>
                <a:cubicBezTo>
                  <a:pt x="2469" y="2217"/>
                  <a:pt x="173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9"/>
          <p:cNvGrpSpPr/>
          <p:nvPr/>
        </p:nvGrpSpPr>
        <p:grpSpPr>
          <a:xfrm rot="10800000">
            <a:off x="2203" y="-7"/>
            <a:ext cx="800698" cy="652288"/>
            <a:chOff x="3472900" y="1023500"/>
            <a:chExt cx="462350" cy="376675"/>
          </a:xfrm>
        </p:grpSpPr>
        <p:sp>
          <p:nvSpPr>
            <p:cNvPr id="243" name="Google Shape;243;p9"/>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9"/>
          <p:cNvSpPr/>
          <p:nvPr/>
        </p:nvSpPr>
        <p:spPr>
          <a:xfrm>
            <a:off x="2772300" y="-525275"/>
            <a:ext cx="1171119" cy="1215836"/>
          </a:xfrm>
          <a:custGeom>
            <a:rect b="b" l="l" r="r" t="t"/>
            <a:pathLst>
              <a:path extrusionOk="0" h="24498" w="23597">
                <a:moveTo>
                  <a:pt x="617" y="2"/>
                </a:moveTo>
                <a:cubicBezTo>
                  <a:pt x="468" y="2"/>
                  <a:pt x="323" y="60"/>
                  <a:pt x="213" y="169"/>
                </a:cubicBezTo>
                <a:cubicBezTo>
                  <a:pt x="50" y="332"/>
                  <a:pt x="1" y="578"/>
                  <a:pt x="89" y="791"/>
                </a:cubicBezTo>
                <a:cubicBezTo>
                  <a:pt x="178" y="1004"/>
                  <a:pt x="386" y="1144"/>
                  <a:pt x="617" y="1144"/>
                </a:cubicBezTo>
                <a:cubicBezTo>
                  <a:pt x="931" y="1144"/>
                  <a:pt x="1187" y="888"/>
                  <a:pt x="1187" y="574"/>
                </a:cubicBezTo>
                <a:cubicBezTo>
                  <a:pt x="1187" y="342"/>
                  <a:pt x="1048" y="134"/>
                  <a:pt x="835" y="46"/>
                </a:cubicBezTo>
                <a:cubicBezTo>
                  <a:pt x="765" y="17"/>
                  <a:pt x="690" y="2"/>
                  <a:pt x="617" y="2"/>
                </a:cubicBezTo>
                <a:close/>
                <a:moveTo>
                  <a:pt x="3819" y="1"/>
                </a:moveTo>
                <a:cubicBezTo>
                  <a:pt x="3670" y="1"/>
                  <a:pt x="3524" y="59"/>
                  <a:pt x="3415" y="169"/>
                </a:cubicBezTo>
                <a:cubicBezTo>
                  <a:pt x="3251" y="332"/>
                  <a:pt x="3202" y="578"/>
                  <a:pt x="3291" y="791"/>
                </a:cubicBezTo>
                <a:cubicBezTo>
                  <a:pt x="3379" y="1004"/>
                  <a:pt x="3588" y="1144"/>
                  <a:pt x="3818" y="1144"/>
                </a:cubicBezTo>
                <a:cubicBezTo>
                  <a:pt x="4133" y="1143"/>
                  <a:pt x="4389" y="888"/>
                  <a:pt x="4389" y="574"/>
                </a:cubicBezTo>
                <a:cubicBezTo>
                  <a:pt x="4389" y="342"/>
                  <a:pt x="4250" y="134"/>
                  <a:pt x="4037" y="45"/>
                </a:cubicBezTo>
                <a:cubicBezTo>
                  <a:pt x="3966" y="16"/>
                  <a:pt x="3892" y="1"/>
                  <a:pt x="3819" y="1"/>
                </a:cubicBezTo>
                <a:close/>
                <a:moveTo>
                  <a:pt x="7018" y="1"/>
                </a:moveTo>
                <a:cubicBezTo>
                  <a:pt x="6870" y="1"/>
                  <a:pt x="6725" y="59"/>
                  <a:pt x="6615" y="168"/>
                </a:cubicBezTo>
                <a:cubicBezTo>
                  <a:pt x="6452" y="331"/>
                  <a:pt x="6402" y="577"/>
                  <a:pt x="6491" y="791"/>
                </a:cubicBezTo>
                <a:cubicBezTo>
                  <a:pt x="6579" y="1004"/>
                  <a:pt x="6787" y="1143"/>
                  <a:pt x="7019" y="1144"/>
                </a:cubicBezTo>
                <a:cubicBezTo>
                  <a:pt x="7334" y="1143"/>
                  <a:pt x="7589" y="888"/>
                  <a:pt x="7590" y="574"/>
                </a:cubicBezTo>
                <a:cubicBezTo>
                  <a:pt x="7590" y="342"/>
                  <a:pt x="7452" y="134"/>
                  <a:pt x="7238" y="45"/>
                </a:cubicBezTo>
                <a:cubicBezTo>
                  <a:pt x="7167" y="15"/>
                  <a:pt x="7092" y="1"/>
                  <a:pt x="7018" y="1"/>
                </a:cubicBezTo>
                <a:close/>
                <a:moveTo>
                  <a:pt x="10221" y="2"/>
                </a:moveTo>
                <a:cubicBezTo>
                  <a:pt x="10072" y="2"/>
                  <a:pt x="9926" y="60"/>
                  <a:pt x="9817" y="169"/>
                </a:cubicBezTo>
                <a:cubicBezTo>
                  <a:pt x="9654" y="332"/>
                  <a:pt x="9605" y="578"/>
                  <a:pt x="9693" y="791"/>
                </a:cubicBezTo>
                <a:cubicBezTo>
                  <a:pt x="9782" y="1005"/>
                  <a:pt x="9990" y="1144"/>
                  <a:pt x="10221" y="1144"/>
                </a:cubicBezTo>
                <a:cubicBezTo>
                  <a:pt x="10535" y="1143"/>
                  <a:pt x="10791" y="887"/>
                  <a:pt x="10791" y="574"/>
                </a:cubicBezTo>
                <a:cubicBezTo>
                  <a:pt x="10791" y="342"/>
                  <a:pt x="10652" y="134"/>
                  <a:pt x="10439" y="46"/>
                </a:cubicBezTo>
                <a:cubicBezTo>
                  <a:pt x="10369" y="16"/>
                  <a:pt x="10294" y="2"/>
                  <a:pt x="10221" y="2"/>
                </a:cubicBezTo>
                <a:close/>
                <a:moveTo>
                  <a:pt x="13423" y="2"/>
                </a:moveTo>
                <a:cubicBezTo>
                  <a:pt x="13274" y="2"/>
                  <a:pt x="13128" y="60"/>
                  <a:pt x="13019" y="169"/>
                </a:cubicBezTo>
                <a:cubicBezTo>
                  <a:pt x="12855" y="332"/>
                  <a:pt x="12807" y="578"/>
                  <a:pt x="12894" y="791"/>
                </a:cubicBezTo>
                <a:cubicBezTo>
                  <a:pt x="12982" y="1004"/>
                  <a:pt x="13191" y="1143"/>
                  <a:pt x="13421" y="1144"/>
                </a:cubicBezTo>
                <a:cubicBezTo>
                  <a:pt x="13736" y="1143"/>
                  <a:pt x="13992" y="888"/>
                  <a:pt x="13993" y="574"/>
                </a:cubicBezTo>
                <a:cubicBezTo>
                  <a:pt x="13993" y="343"/>
                  <a:pt x="13854" y="134"/>
                  <a:pt x="13641" y="46"/>
                </a:cubicBezTo>
                <a:cubicBezTo>
                  <a:pt x="13570" y="17"/>
                  <a:pt x="13496" y="2"/>
                  <a:pt x="13423" y="2"/>
                </a:cubicBezTo>
                <a:close/>
                <a:moveTo>
                  <a:pt x="16623" y="1"/>
                </a:moveTo>
                <a:cubicBezTo>
                  <a:pt x="16475" y="1"/>
                  <a:pt x="16329" y="59"/>
                  <a:pt x="16219" y="168"/>
                </a:cubicBezTo>
                <a:cubicBezTo>
                  <a:pt x="16056" y="331"/>
                  <a:pt x="16007" y="577"/>
                  <a:pt x="16095" y="791"/>
                </a:cubicBezTo>
                <a:cubicBezTo>
                  <a:pt x="16184" y="1004"/>
                  <a:pt x="16392" y="1143"/>
                  <a:pt x="16623" y="1144"/>
                </a:cubicBezTo>
                <a:cubicBezTo>
                  <a:pt x="16939" y="1143"/>
                  <a:pt x="17193" y="888"/>
                  <a:pt x="17194" y="574"/>
                </a:cubicBezTo>
                <a:cubicBezTo>
                  <a:pt x="17194" y="342"/>
                  <a:pt x="17056" y="134"/>
                  <a:pt x="16842" y="45"/>
                </a:cubicBezTo>
                <a:cubicBezTo>
                  <a:pt x="16772" y="15"/>
                  <a:pt x="16697" y="1"/>
                  <a:pt x="16623" y="1"/>
                </a:cubicBezTo>
                <a:close/>
                <a:moveTo>
                  <a:pt x="19826" y="1"/>
                </a:moveTo>
                <a:cubicBezTo>
                  <a:pt x="19677" y="1"/>
                  <a:pt x="19530" y="59"/>
                  <a:pt x="19421" y="168"/>
                </a:cubicBezTo>
                <a:cubicBezTo>
                  <a:pt x="19257" y="331"/>
                  <a:pt x="19209" y="577"/>
                  <a:pt x="19297" y="791"/>
                </a:cubicBezTo>
                <a:cubicBezTo>
                  <a:pt x="19385" y="1004"/>
                  <a:pt x="19594" y="1143"/>
                  <a:pt x="19825" y="1144"/>
                </a:cubicBezTo>
                <a:cubicBezTo>
                  <a:pt x="20139" y="1143"/>
                  <a:pt x="20395" y="888"/>
                  <a:pt x="20396" y="574"/>
                </a:cubicBezTo>
                <a:cubicBezTo>
                  <a:pt x="20396" y="342"/>
                  <a:pt x="20257" y="134"/>
                  <a:pt x="20044" y="45"/>
                </a:cubicBezTo>
                <a:cubicBezTo>
                  <a:pt x="19974" y="16"/>
                  <a:pt x="19899" y="1"/>
                  <a:pt x="19826" y="1"/>
                </a:cubicBezTo>
                <a:close/>
                <a:moveTo>
                  <a:pt x="23026" y="2"/>
                </a:moveTo>
                <a:cubicBezTo>
                  <a:pt x="22878" y="2"/>
                  <a:pt x="22731" y="60"/>
                  <a:pt x="22623" y="169"/>
                </a:cubicBezTo>
                <a:cubicBezTo>
                  <a:pt x="22459" y="332"/>
                  <a:pt x="22410" y="578"/>
                  <a:pt x="22498" y="791"/>
                </a:cubicBezTo>
                <a:cubicBezTo>
                  <a:pt x="22587" y="1005"/>
                  <a:pt x="22796" y="1144"/>
                  <a:pt x="23026" y="1144"/>
                </a:cubicBezTo>
                <a:cubicBezTo>
                  <a:pt x="23341" y="1143"/>
                  <a:pt x="23596" y="887"/>
                  <a:pt x="23597" y="574"/>
                </a:cubicBezTo>
                <a:cubicBezTo>
                  <a:pt x="23597" y="342"/>
                  <a:pt x="23458" y="134"/>
                  <a:pt x="23245" y="46"/>
                </a:cubicBezTo>
                <a:cubicBezTo>
                  <a:pt x="23174" y="16"/>
                  <a:pt x="23100" y="2"/>
                  <a:pt x="23026" y="2"/>
                </a:cubicBezTo>
                <a:close/>
                <a:moveTo>
                  <a:pt x="617" y="2922"/>
                </a:moveTo>
                <a:cubicBezTo>
                  <a:pt x="469" y="2922"/>
                  <a:pt x="323" y="2980"/>
                  <a:pt x="213" y="3089"/>
                </a:cubicBezTo>
                <a:cubicBezTo>
                  <a:pt x="50" y="3252"/>
                  <a:pt x="1" y="3498"/>
                  <a:pt x="89" y="3711"/>
                </a:cubicBezTo>
                <a:cubicBezTo>
                  <a:pt x="178" y="3924"/>
                  <a:pt x="386" y="4063"/>
                  <a:pt x="617" y="4063"/>
                </a:cubicBezTo>
                <a:cubicBezTo>
                  <a:pt x="931" y="4063"/>
                  <a:pt x="1187" y="3807"/>
                  <a:pt x="1187" y="3493"/>
                </a:cubicBezTo>
                <a:cubicBezTo>
                  <a:pt x="1187" y="3262"/>
                  <a:pt x="1048" y="3054"/>
                  <a:pt x="835" y="2965"/>
                </a:cubicBezTo>
                <a:cubicBezTo>
                  <a:pt x="765" y="2936"/>
                  <a:pt x="691" y="2922"/>
                  <a:pt x="617" y="2922"/>
                </a:cubicBezTo>
                <a:close/>
                <a:moveTo>
                  <a:pt x="3817" y="2921"/>
                </a:moveTo>
                <a:cubicBezTo>
                  <a:pt x="3669" y="2921"/>
                  <a:pt x="3523" y="2979"/>
                  <a:pt x="3414" y="3088"/>
                </a:cubicBezTo>
                <a:cubicBezTo>
                  <a:pt x="3251" y="3252"/>
                  <a:pt x="3202" y="3498"/>
                  <a:pt x="3291" y="3711"/>
                </a:cubicBezTo>
                <a:cubicBezTo>
                  <a:pt x="3380" y="3924"/>
                  <a:pt x="3588" y="4063"/>
                  <a:pt x="3818" y="4063"/>
                </a:cubicBezTo>
                <a:cubicBezTo>
                  <a:pt x="4133" y="4062"/>
                  <a:pt x="4388" y="3807"/>
                  <a:pt x="4389" y="3493"/>
                </a:cubicBezTo>
                <a:cubicBezTo>
                  <a:pt x="4389" y="3261"/>
                  <a:pt x="4250" y="3053"/>
                  <a:pt x="4037" y="2965"/>
                </a:cubicBezTo>
                <a:cubicBezTo>
                  <a:pt x="3966" y="2935"/>
                  <a:pt x="3891" y="2921"/>
                  <a:pt x="3817" y="2921"/>
                </a:cubicBezTo>
                <a:close/>
                <a:moveTo>
                  <a:pt x="7020" y="2920"/>
                </a:moveTo>
                <a:cubicBezTo>
                  <a:pt x="6871" y="2920"/>
                  <a:pt x="6725" y="2978"/>
                  <a:pt x="6615" y="3088"/>
                </a:cubicBezTo>
                <a:cubicBezTo>
                  <a:pt x="6452" y="3250"/>
                  <a:pt x="6402" y="3497"/>
                  <a:pt x="6491" y="3710"/>
                </a:cubicBezTo>
                <a:cubicBezTo>
                  <a:pt x="6579" y="3923"/>
                  <a:pt x="6787" y="4063"/>
                  <a:pt x="7019" y="4063"/>
                </a:cubicBezTo>
                <a:cubicBezTo>
                  <a:pt x="7334" y="4063"/>
                  <a:pt x="7589" y="3807"/>
                  <a:pt x="7590" y="3493"/>
                </a:cubicBezTo>
                <a:cubicBezTo>
                  <a:pt x="7590" y="3261"/>
                  <a:pt x="7451" y="3053"/>
                  <a:pt x="7238" y="2964"/>
                </a:cubicBezTo>
                <a:cubicBezTo>
                  <a:pt x="7167" y="2935"/>
                  <a:pt x="7093" y="2920"/>
                  <a:pt x="7020" y="2920"/>
                </a:cubicBezTo>
                <a:close/>
                <a:moveTo>
                  <a:pt x="10221" y="2922"/>
                </a:moveTo>
                <a:cubicBezTo>
                  <a:pt x="10072" y="2922"/>
                  <a:pt x="9926" y="2980"/>
                  <a:pt x="9817" y="3089"/>
                </a:cubicBezTo>
                <a:cubicBezTo>
                  <a:pt x="9654" y="3253"/>
                  <a:pt x="9605" y="3498"/>
                  <a:pt x="9694" y="3711"/>
                </a:cubicBezTo>
                <a:cubicBezTo>
                  <a:pt x="9782" y="3924"/>
                  <a:pt x="9990" y="4063"/>
                  <a:pt x="10221" y="4063"/>
                </a:cubicBezTo>
                <a:cubicBezTo>
                  <a:pt x="10535" y="4062"/>
                  <a:pt x="10790" y="3807"/>
                  <a:pt x="10791" y="3493"/>
                </a:cubicBezTo>
                <a:cubicBezTo>
                  <a:pt x="10791" y="3261"/>
                  <a:pt x="10652" y="3053"/>
                  <a:pt x="10439" y="2965"/>
                </a:cubicBezTo>
                <a:cubicBezTo>
                  <a:pt x="10369" y="2936"/>
                  <a:pt x="10295" y="2922"/>
                  <a:pt x="10221" y="2922"/>
                </a:cubicBezTo>
                <a:close/>
                <a:moveTo>
                  <a:pt x="13422" y="2922"/>
                </a:moveTo>
                <a:cubicBezTo>
                  <a:pt x="13273" y="2922"/>
                  <a:pt x="13127" y="2980"/>
                  <a:pt x="13019" y="3089"/>
                </a:cubicBezTo>
                <a:cubicBezTo>
                  <a:pt x="12855" y="3252"/>
                  <a:pt x="12807" y="3497"/>
                  <a:pt x="12894" y="3710"/>
                </a:cubicBezTo>
                <a:cubicBezTo>
                  <a:pt x="12982" y="3923"/>
                  <a:pt x="13191" y="4063"/>
                  <a:pt x="13421" y="4063"/>
                </a:cubicBezTo>
                <a:cubicBezTo>
                  <a:pt x="13736" y="4062"/>
                  <a:pt x="13992" y="3807"/>
                  <a:pt x="13993" y="3493"/>
                </a:cubicBezTo>
                <a:cubicBezTo>
                  <a:pt x="13993" y="3262"/>
                  <a:pt x="13853" y="3054"/>
                  <a:pt x="13640" y="2965"/>
                </a:cubicBezTo>
                <a:cubicBezTo>
                  <a:pt x="13569" y="2936"/>
                  <a:pt x="13495" y="2922"/>
                  <a:pt x="13422" y="2922"/>
                </a:cubicBezTo>
                <a:close/>
                <a:moveTo>
                  <a:pt x="16624" y="2920"/>
                </a:moveTo>
                <a:cubicBezTo>
                  <a:pt x="16475" y="2920"/>
                  <a:pt x="16329" y="2978"/>
                  <a:pt x="16219" y="3088"/>
                </a:cubicBezTo>
                <a:cubicBezTo>
                  <a:pt x="16056" y="3250"/>
                  <a:pt x="16007" y="3497"/>
                  <a:pt x="16095" y="3710"/>
                </a:cubicBezTo>
                <a:cubicBezTo>
                  <a:pt x="16184" y="3923"/>
                  <a:pt x="16392" y="4063"/>
                  <a:pt x="16623" y="4063"/>
                </a:cubicBezTo>
                <a:cubicBezTo>
                  <a:pt x="16938" y="4063"/>
                  <a:pt x="17193" y="3807"/>
                  <a:pt x="17194" y="3493"/>
                </a:cubicBezTo>
                <a:cubicBezTo>
                  <a:pt x="17194" y="3261"/>
                  <a:pt x="17056" y="3053"/>
                  <a:pt x="16842" y="2964"/>
                </a:cubicBezTo>
                <a:cubicBezTo>
                  <a:pt x="16772" y="2935"/>
                  <a:pt x="16698" y="2920"/>
                  <a:pt x="16624" y="2920"/>
                </a:cubicBezTo>
                <a:close/>
                <a:moveTo>
                  <a:pt x="19825" y="2920"/>
                </a:moveTo>
                <a:cubicBezTo>
                  <a:pt x="19677" y="2920"/>
                  <a:pt x="19530" y="2978"/>
                  <a:pt x="19421" y="3088"/>
                </a:cubicBezTo>
                <a:cubicBezTo>
                  <a:pt x="19257" y="3252"/>
                  <a:pt x="19209" y="3497"/>
                  <a:pt x="19297" y="3710"/>
                </a:cubicBezTo>
                <a:cubicBezTo>
                  <a:pt x="19386" y="3923"/>
                  <a:pt x="19594" y="4063"/>
                  <a:pt x="19825" y="4063"/>
                </a:cubicBezTo>
                <a:cubicBezTo>
                  <a:pt x="20139" y="4063"/>
                  <a:pt x="20395" y="3807"/>
                  <a:pt x="20396" y="3493"/>
                </a:cubicBezTo>
                <a:cubicBezTo>
                  <a:pt x="20396" y="3261"/>
                  <a:pt x="20257" y="3053"/>
                  <a:pt x="20043" y="2964"/>
                </a:cubicBezTo>
                <a:cubicBezTo>
                  <a:pt x="19973" y="2935"/>
                  <a:pt x="19899" y="2920"/>
                  <a:pt x="19825" y="2920"/>
                </a:cubicBezTo>
                <a:close/>
                <a:moveTo>
                  <a:pt x="23026" y="2922"/>
                </a:moveTo>
                <a:cubicBezTo>
                  <a:pt x="22877" y="2922"/>
                  <a:pt x="22731" y="2980"/>
                  <a:pt x="22622" y="3089"/>
                </a:cubicBezTo>
                <a:cubicBezTo>
                  <a:pt x="22459" y="3253"/>
                  <a:pt x="22410" y="3498"/>
                  <a:pt x="22498" y="3711"/>
                </a:cubicBezTo>
                <a:cubicBezTo>
                  <a:pt x="22587" y="3924"/>
                  <a:pt x="22796" y="4063"/>
                  <a:pt x="23026" y="4063"/>
                </a:cubicBezTo>
                <a:cubicBezTo>
                  <a:pt x="23341" y="4062"/>
                  <a:pt x="23596" y="3807"/>
                  <a:pt x="23597" y="3493"/>
                </a:cubicBezTo>
                <a:cubicBezTo>
                  <a:pt x="23597" y="3261"/>
                  <a:pt x="23457" y="3053"/>
                  <a:pt x="23244" y="2965"/>
                </a:cubicBezTo>
                <a:cubicBezTo>
                  <a:pt x="23173" y="2936"/>
                  <a:pt x="23099" y="2922"/>
                  <a:pt x="23026" y="2922"/>
                </a:cubicBezTo>
                <a:close/>
                <a:moveTo>
                  <a:pt x="617" y="5841"/>
                </a:moveTo>
                <a:cubicBezTo>
                  <a:pt x="468" y="5841"/>
                  <a:pt x="323" y="5898"/>
                  <a:pt x="213" y="6007"/>
                </a:cubicBezTo>
                <a:cubicBezTo>
                  <a:pt x="50" y="6171"/>
                  <a:pt x="1" y="6416"/>
                  <a:pt x="89" y="6629"/>
                </a:cubicBezTo>
                <a:cubicBezTo>
                  <a:pt x="178" y="6842"/>
                  <a:pt x="386" y="6982"/>
                  <a:pt x="617" y="6982"/>
                </a:cubicBezTo>
                <a:cubicBezTo>
                  <a:pt x="931" y="6982"/>
                  <a:pt x="1187" y="6726"/>
                  <a:pt x="1187" y="6412"/>
                </a:cubicBezTo>
                <a:cubicBezTo>
                  <a:pt x="1187" y="6181"/>
                  <a:pt x="1048" y="5972"/>
                  <a:pt x="835" y="5884"/>
                </a:cubicBezTo>
                <a:cubicBezTo>
                  <a:pt x="765" y="5855"/>
                  <a:pt x="690" y="5841"/>
                  <a:pt x="617" y="5841"/>
                </a:cubicBezTo>
                <a:close/>
                <a:moveTo>
                  <a:pt x="3819" y="5840"/>
                </a:moveTo>
                <a:cubicBezTo>
                  <a:pt x="3670" y="5840"/>
                  <a:pt x="3523" y="5898"/>
                  <a:pt x="3414" y="6007"/>
                </a:cubicBezTo>
                <a:cubicBezTo>
                  <a:pt x="3251" y="6171"/>
                  <a:pt x="3202" y="6416"/>
                  <a:pt x="3291" y="6629"/>
                </a:cubicBezTo>
                <a:cubicBezTo>
                  <a:pt x="3379" y="6842"/>
                  <a:pt x="3588" y="6982"/>
                  <a:pt x="3818" y="6982"/>
                </a:cubicBezTo>
                <a:cubicBezTo>
                  <a:pt x="4133" y="6981"/>
                  <a:pt x="4389" y="6726"/>
                  <a:pt x="4389" y="6412"/>
                </a:cubicBezTo>
                <a:lnTo>
                  <a:pt x="4389" y="6411"/>
                </a:lnTo>
                <a:cubicBezTo>
                  <a:pt x="4389" y="6180"/>
                  <a:pt x="4250" y="5972"/>
                  <a:pt x="4037" y="5883"/>
                </a:cubicBezTo>
                <a:cubicBezTo>
                  <a:pt x="3966" y="5854"/>
                  <a:pt x="3892" y="5840"/>
                  <a:pt x="3819" y="5840"/>
                </a:cubicBezTo>
                <a:close/>
                <a:moveTo>
                  <a:pt x="7018" y="5839"/>
                </a:moveTo>
                <a:cubicBezTo>
                  <a:pt x="6870" y="5839"/>
                  <a:pt x="6725" y="5897"/>
                  <a:pt x="6615" y="6006"/>
                </a:cubicBezTo>
                <a:cubicBezTo>
                  <a:pt x="6452" y="6170"/>
                  <a:pt x="6402" y="6415"/>
                  <a:pt x="6491" y="6629"/>
                </a:cubicBezTo>
                <a:cubicBezTo>
                  <a:pt x="6579" y="6842"/>
                  <a:pt x="6787" y="6981"/>
                  <a:pt x="7019" y="6982"/>
                </a:cubicBezTo>
                <a:cubicBezTo>
                  <a:pt x="7334" y="6981"/>
                  <a:pt x="7589" y="6726"/>
                  <a:pt x="7590" y="6412"/>
                </a:cubicBezTo>
                <a:lnTo>
                  <a:pt x="7590" y="6411"/>
                </a:lnTo>
                <a:cubicBezTo>
                  <a:pt x="7590" y="6180"/>
                  <a:pt x="7451" y="5972"/>
                  <a:pt x="7238" y="5883"/>
                </a:cubicBezTo>
                <a:cubicBezTo>
                  <a:pt x="7167" y="5853"/>
                  <a:pt x="7092" y="5839"/>
                  <a:pt x="7018" y="5839"/>
                </a:cubicBezTo>
                <a:close/>
                <a:moveTo>
                  <a:pt x="10221" y="5840"/>
                </a:moveTo>
                <a:cubicBezTo>
                  <a:pt x="10072" y="5840"/>
                  <a:pt x="9926" y="5898"/>
                  <a:pt x="9817" y="6007"/>
                </a:cubicBezTo>
                <a:cubicBezTo>
                  <a:pt x="9654" y="6171"/>
                  <a:pt x="9605" y="6417"/>
                  <a:pt x="9694" y="6630"/>
                </a:cubicBezTo>
                <a:cubicBezTo>
                  <a:pt x="9782" y="6843"/>
                  <a:pt x="9990" y="6982"/>
                  <a:pt x="10221" y="6982"/>
                </a:cubicBezTo>
                <a:cubicBezTo>
                  <a:pt x="10535" y="6981"/>
                  <a:pt x="10791" y="6726"/>
                  <a:pt x="10791" y="6412"/>
                </a:cubicBezTo>
                <a:lnTo>
                  <a:pt x="10791" y="6411"/>
                </a:lnTo>
                <a:cubicBezTo>
                  <a:pt x="10791" y="6180"/>
                  <a:pt x="10652" y="5972"/>
                  <a:pt x="10439" y="5884"/>
                </a:cubicBezTo>
                <a:cubicBezTo>
                  <a:pt x="10369" y="5854"/>
                  <a:pt x="10294" y="5840"/>
                  <a:pt x="10221" y="5840"/>
                </a:cubicBezTo>
                <a:close/>
                <a:moveTo>
                  <a:pt x="13422" y="5841"/>
                </a:moveTo>
                <a:cubicBezTo>
                  <a:pt x="13273" y="5841"/>
                  <a:pt x="13127" y="5898"/>
                  <a:pt x="13019" y="6007"/>
                </a:cubicBezTo>
                <a:cubicBezTo>
                  <a:pt x="12855" y="6171"/>
                  <a:pt x="12807" y="6416"/>
                  <a:pt x="12894" y="6629"/>
                </a:cubicBezTo>
                <a:cubicBezTo>
                  <a:pt x="12982" y="6842"/>
                  <a:pt x="13191" y="6981"/>
                  <a:pt x="13421" y="6982"/>
                </a:cubicBezTo>
                <a:cubicBezTo>
                  <a:pt x="13736" y="6981"/>
                  <a:pt x="13992" y="6726"/>
                  <a:pt x="13993" y="6412"/>
                </a:cubicBezTo>
                <a:lnTo>
                  <a:pt x="13993" y="6411"/>
                </a:lnTo>
                <a:cubicBezTo>
                  <a:pt x="13993" y="6180"/>
                  <a:pt x="13853" y="5972"/>
                  <a:pt x="13640" y="5884"/>
                </a:cubicBezTo>
                <a:cubicBezTo>
                  <a:pt x="13569" y="5855"/>
                  <a:pt x="13495" y="5841"/>
                  <a:pt x="13422" y="5841"/>
                </a:cubicBezTo>
                <a:close/>
                <a:moveTo>
                  <a:pt x="16623" y="5839"/>
                </a:moveTo>
                <a:cubicBezTo>
                  <a:pt x="16475" y="5839"/>
                  <a:pt x="16329" y="5897"/>
                  <a:pt x="16219" y="6006"/>
                </a:cubicBezTo>
                <a:cubicBezTo>
                  <a:pt x="16056" y="6170"/>
                  <a:pt x="16007" y="6415"/>
                  <a:pt x="16095" y="6629"/>
                </a:cubicBezTo>
                <a:cubicBezTo>
                  <a:pt x="16184" y="6842"/>
                  <a:pt x="16392" y="6981"/>
                  <a:pt x="16623" y="6982"/>
                </a:cubicBezTo>
                <a:cubicBezTo>
                  <a:pt x="16938" y="6981"/>
                  <a:pt x="17193" y="6726"/>
                  <a:pt x="17194" y="6412"/>
                </a:cubicBezTo>
                <a:lnTo>
                  <a:pt x="17194" y="6411"/>
                </a:lnTo>
                <a:cubicBezTo>
                  <a:pt x="17194" y="6180"/>
                  <a:pt x="17056" y="5972"/>
                  <a:pt x="16842" y="5883"/>
                </a:cubicBezTo>
                <a:cubicBezTo>
                  <a:pt x="16772" y="5853"/>
                  <a:pt x="16697" y="5839"/>
                  <a:pt x="16623" y="5839"/>
                </a:cubicBezTo>
                <a:close/>
                <a:moveTo>
                  <a:pt x="19825" y="5840"/>
                </a:moveTo>
                <a:cubicBezTo>
                  <a:pt x="19676" y="5840"/>
                  <a:pt x="19530" y="5897"/>
                  <a:pt x="19421" y="6006"/>
                </a:cubicBezTo>
                <a:cubicBezTo>
                  <a:pt x="19257" y="6170"/>
                  <a:pt x="19209" y="6415"/>
                  <a:pt x="19297" y="6629"/>
                </a:cubicBezTo>
                <a:cubicBezTo>
                  <a:pt x="19385" y="6842"/>
                  <a:pt x="19594" y="6981"/>
                  <a:pt x="19825" y="6982"/>
                </a:cubicBezTo>
                <a:cubicBezTo>
                  <a:pt x="20139" y="6981"/>
                  <a:pt x="20395" y="6726"/>
                  <a:pt x="20396" y="6412"/>
                </a:cubicBezTo>
                <a:lnTo>
                  <a:pt x="20396" y="6411"/>
                </a:lnTo>
                <a:cubicBezTo>
                  <a:pt x="20396" y="6180"/>
                  <a:pt x="20257" y="5972"/>
                  <a:pt x="20044" y="5883"/>
                </a:cubicBezTo>
                <a:cubicBezTo>
                  <a:pt x="19973" y="5854"/>
                  <a:pt x="19899" y="5840"/>
                  <a:pt x="19825" y="5840"/>
                </a:cubicBezTo>
                <a:close/>
                <a:moveTo>
                  <a:pt x="23025" y="5840"/>
                </a:moveTo>
                <a:cubicBezTo>
                  <a:pt x="22877" y="5840"/>
                  <a:pt x="22731" y="5898"/>
                  <a:pt x="22622" y="6007"/>
                </a:cubicBezTo>
                <a:cubicBezTo>
                  <a:pt x="22459" y="6171"/>
                  <a:pt x="22410" y="6417"/>
                  <a:pt x="22498" y="6630"/>
                </a:cubicBezTo>
                <a:cubicBezTo>
                  <a:pt x="22587" y="6843"/>
                  <a:pt x="22796" y="6982"/>
                  <a:pt x="23026" y="6982"/>
                </a:cubicBezTo>
                <a:cubicBezTo>
                  <a:pt x="23341" y="6981"/>
                  <a:pt x="23596" y="6726"/>
                  <a:pt x="23597" y="6412"/>
                </a:cubicBezTo>
                <a:lnTo>
                  <a:pt x="23597" y="6411"/>
                </a:lnTo>
                <a:cubicBezTo>
                  <a:pt x="23597" y="6180"/>
                  <a:pt x="23458" y="5972"/>
                  <a:pt x="23244" y="5884"/>
                </a:cubicBezTo>
                <a:cubicBezTo>
                  <a:pt x="23173" y="5854"/>
                  <a:pt x="23099" y="5840"/>
                  <a:pt x="23025" y="5840"/>
                </a:cubicBezTo>
                <a:close/>
                <a:moveTo>
                  <a:pt x="617" y="8760"/>
                </a:moveTo>
                <a:cubicBezTo>
                  <a:pt x="468" y="8760"/>
                  <a:pt x="322" y="8818"/>
                  <a:pt x="213" y="8927"/>
                </a:cubicBezTo>
                <a:cubicBezTo>
                  <a:pt x="50" y="9091"/>
                  <a:pt x="1" y="9336"/>
                  <a:pt x="89" y="9549"/>
                </a:cubicBezTo>
                <a:cubicBezTo>
                  <a:pt x="178" y="9762"/>
                  <a:pt x="386" y="9901"/>
                  <a:pt x="617" y="9901"/>
                </a:cubicBezTo>
                <a:cubicBezTo>
                  <a:pt x="931" y="9901"/>
                  <a:pt x="1187" y="9646"/>
                  <a:pt x="1187" y="9330"/>
                </a:cubicBezTo>
                <a:cubicBezTo>
                  <a:pt x="1187" y="9099"/>
                  <a:pt x="1048" y="8891"/>
                  <a:pt x="835" y="8803"/>
                </a:cubicBezTo>
                <a:cubicBezTo>
                  <a:pt x="765" y="8774"/>
                  <a:pt x="691" y="8760"/>
                  <a:pt x="617" y="8760"/>
                </a:cubicBezTo>
                <a:close/>
                <a:moveTo>
                  <a:pt x="3819" y="8759"/>
                </a:moveTo>
                <a:cubicBezTo>
                  <a:pt x="3670" y="8759"/>
                  <a:pt x="3523" y="8817"/>
                  <a:pt x="3414" y="8927"/>
                </a:cubicBezTo>
                <a:cubicBezTo>
                  <a:pt x="3251" y="9090"/>
                  <a:pt x="3202" y="9336"/>
                  <a:pt x="3291" y="9549"/>
                </a:cubicBezTo>
                <a:cubicBezTo>
                  <a:pt x="3380" y="9762"/>
                  <a:pt x="3588" y="9901"/>
                  <a:pt x="3818" y="9901"/>
                </a:cubicBezTo>
                <a:cubicBezTo>
                  <a:pt x="4133" y="9901"/>
                  <a:pt x="4389" y="9646"/>
                  <a:pt x="4389" y="9330"/>
                </a:cubicBezTo>
                <a:cubicBezTo>
                  <a:pt x="4389" y="9099"/>
                  <a:pt x="4249" y="8891"/>
                  <a:pt x="4036" y="8802"/>
                </a:cubicBezTo>
                <a:cubicBezTo>
                  <a:pt x="3966" y="8773"/>
                  <a:pt x="3892" y="8759"/>
                  <a:pt x="3819" y="8759"/>
                </a:cubicBezTo>
                <a:close/>
                <a:moveTo>
                  <a:pt x="7019" y="8759"/>
                </a:moveTo>
                <a:cubicBezTo>
                  <a:pt x="6870" y="8759"/>
                  <a:pt x="6724" y="8817"/>
                  <a:pt x="6614" y="8926"/>
                </a:cubicBezTo>
                <a:cubicBezTo>
                  <a:pt x="6452" y="9090"/>
                  <a:pt x="6402" y="9335"/>
                  <a:pt x="6491" y="9548"/>
                </a:cubicBezTo>
                <a:cubicBezTo>
                  <a:pt x="6579" y="9761"/>
                  <a:pt x="6787" y="9901"/>
                  <a:pt x="7019" y="9901"/>
                </a:cubicBezTo>
                <a:cubicBezTo>
                  <a:pt x="7334" y="9901"/>
                  <a:pt x="7589" y="9646"/>
                  <a:pt x="7590" y="9330"/>
                </a:cubicBezTo>
                <a:cubicBezTo>
                  <a:pt x="7589" y="9099"/>
                  <a:pt x="7451" y="8890"/>
                  <a:pt x="7238" y="8802"/>
                </a:cubicBezTo>
                <a:cubicBezTo>
                  <a:pt x="7167" y="8773"/>
                  <a:pt x="7093" y="8759"/>
                  <a:pt x="7019" y="8759"/>
                </a:cubicBezTo>
                <a:close/>
                <a:moveTo>
                  <a:pt x="10220" y="8760"/>
                </a:moveTo>
                <a:cubicBezTo>
                  <a:pt x="10072" y="8760"/>
                  <a:pt x="9925" y="8818"/>
                  <a:pt x="9816" y="8927"/>
                </a:cubicBezTo>
                <a:cubicBezTo>
                  <a:pt x="9654" y="9091"/>
                  <a:pt x="9605" y="9336"/>
                  <a:pt x="9694" y="9549"/>
                </a:cubicBezTo>
                <a:cubicBezTo>
                  <a:pt x="9782" y="9762"/>
                  <a:pt x="9990" y="9901"/>
                  <a:pt x="10221" y="9901"/>
                </a:cubicBezTo>
                <a:cubicBezTo>
                  <a:pt x="10536" y="9900"/>
                  <a:pt x="10791" y="9646"/>
                  <a:pt x="10791" y="9330"/>
                </a:cubicBezTo>
                <a:cubicBezTo>
                  <a:pt x="10791" y="9099"/>
                  <a:pt x="10651" y="8891"/>
                  <a:pt x="10438" y="8803"/>
                </a:cubicBezTo>
                <a:cubicBezTo>
                  <a:pt x="10368" y="8774"/>
                  <a:pt x="10294" y="8760"/>
                  <a:pt x="10220" y="8760"/>
                </a:cubicBezTo>
                <a:close/>
                <a:moveTo>
                  <a:pt x="13422" y="8760"/>
                </a:moveTo>
                <a:cubicBezTo>
                  <a:pt x="13273" y="8760"/>
                  <a:pt x="13127" y="8818"/>
                  <a:pt x="13018" y="8927"/>
                </a:cubicBezTo>
                <a:cubicBezTo>
                  <a:pt x="12855" y="9091"/>
                  <a:pt x="12807" y="9336"/>
                  <a:pt x="12894" y="9548"/>
                </a:cubicBezTo>
                <a:cubicBezTo>
                  <a:pt x="12982" y="9761"/>
                  <a:pt x="13191" y="9901"/>
                  <a:pt x="13421" y="9901"/>
                </a:cubicBezTo>
                <a:cubicBezTo>
                  <a:pt x="13737" y="9901"/>
                  <a:pt x="13993" y="9646"/>
                  <a:pt x="13993" y="9330"/>
                </a:cubicBezTo>
                <a:cubicBezTo>
                  <a:pt x="13992" y="9099"/>
                  <a:pt x="13853" y="8891"/>
                  <a:pt x="13640" y="8803"/>
                </a:cubicBezTo>
                <a:cubicBezTo>
                  <a:pt x="13569" y="8774"/>
                  <a:pt x="13495" y="8760"/>
                  <a:pt x="13422" y="8760"/>
                </a:cubicBezTo>
                <a:close/>
                <a:moveTo>
                  <a:pt x="16624" y="8759"/>
                </a:moveTo>
                <a:cubicBezTo>
                  <a:pt x="16475" y="8759"/>
                  <a:pt x="16329" y="8817"/>
                  <a:pt x="16219" y="8926"/>
                </a:cubicBezTo>
                <a:cubicBezTo>
                  <a:pt x="16056" y="9090"/>
                  <a:pt x="16007" y="9335"/>
                  <a:pt x="16095" y="9548"/>
                </a:cubicBezTo>
                <a:cubicBezTo>
                  <a:pt x="16184" y="9761"/>
                  <a:pt x="16392" y="9901"/>
                  <a:pt x="16623" y="9901"/>
                </a:cubicBezTo>
                <a:cubicBezTo>
                  <a:pt x="16939" y="9901"/>
                  <a:pt x="17194" y="9646"/>
                  <a:pt x="17194" y="9330"/>
                </a:cubicBezTo>
                <a:cubicBezTo>
                  <a:pt x="17194" y="9099"/>
                  <a:pt x="17056" y="8890"/>
                  <a:pt x="16841" y="8802"/>
                </a:cubicBezTo>
                <a:cubicBezTo>
                  <a:pt x="16771" y="8773"/>
                  <a:pt x="16697" y="8759"/>
                  <a:pt x="16624" y="8759"/>
                </a:cubicBezTo>
                <a:close/>
                <a:moveTo>
                  <a:pt x="19825" y="8759"/>
                </a:moveTo>
                <a:cubicBezTo>
                  <a:pt x="19677" y="8759"/>
                  <a:pt x="19530" y="8817"/>
                  <a:pt x="19421" y="8926"/>
                </a:cubicBezTo>
                <a:cubicBezTo>
                  <a:pt x="19257" y="9090"/>
                  <a:pt x="19209" y="9335"/>
                  <a:pt x="19297" y="9548"/>
                </a:cubicBezTo>
                <a:cubicBezTo>
                  <a:pt x="19386" y="9761"/>
                  <a:pt x="19594" y="9901"/>
                  <a:pt x="19825" y="9901"/>
                </a:cubicBezTo>
                <a:cubicBezTo>
                  <a:pt x="20140" y="9901"/>
                  <a:pt x="20396" y="9646"/>
                  <a:pt x="20396" y="9330"/>
                </a:cubicBezTo>
                <a:cubicBezTo>
                  <a:pt x="20396" y="9099"/>
                  <a:pt x="20256" y="8891"/>
                  <a:pt x="20043" y="8802"/>
                </a:cubicBezTo>
                <a:cubicBezTo>
                  <a:pt x="19973" y="8773"/>
                  <a:pt x="19899" y="8759"/>
                  <a:pt x="19825" y="8759"/>
                </a:cubicBezTo>
                <a:close/>
                <a:moveTo>
                  <a:pt x="23026" y="8760"/>
                </a:moveTo>
                <a:cubicBezTo>
                  <a:pt x="22877" y="8760"/>
                  <a:pt x="22731" y="8818"/>
                  <a:pt x="22622" y="8927"/>
                </a:cubicBezTo>
                <a:cubicBezTo>
                  <a:pt x="22459" y="9091"/>
                  <a:pt x="22410" y="9336"/>
                  <a:pt x="22498" y="9549"/>
                </a:cubicBezTo>
                <a:cubicBezTo>
                  <a:pt x="22587" y="9762"/>
                  <a:pt x="22796" y="9901"/>
                  <a:pt x="23026" y="9901"/>
                </a:cubicBezTo>
                <a:cubicBezTo>
                  <a:pt x="23341" y="9900"/>
                  <a:pt x="23597" y="9646"/>
                  <a:pt x="23597" y="9330"/>
                </a:cubicBezTo>
                <a:cubicBezTo>
                  <a:pt x="23597" y="9099"/>
                  <a:pt x="23457" y="8891"/>
                  <a:pt x="23244" y="8803"/>
                </a:cubicBezTo>
                <a:cubicBezTo>
                  <a:pt x="23173" y="8774"/>
                  <a:pt x="23099" y="8760"/>
                  <a:pt x="23026" y="8760"/>
                </a:cubicBezTo>
                <a:close/>
                <a:moveTo>
                  <a:pt x="617" y="11679"/>
                </a:moveTo>
                <a:cubicBezTo>
                  <a:pt x="468" y="11679"/>
                  <a:pt x="322" y="11737"/>
                  <a:pt x="213" y="11846"/>
                </a:cubicBezTo>
                <a:cubicBezTo>
                  <a:pt x="50" y="12010"/>
                  <a:pt x="1" y="12255"/>
                  <a:pt x="89" y="12468"/>
                </a:cubicBezTo>
                <a:cubicBezTo>
                  <a:pt x="178" y="12682"/>
                  <a:pt x="386" y="12820"/>
                  <a:pt x="617" y="12820"/>
                </a:cubicBezTo>
                <a:cubicBezTo>
                  <a:pt x="931" y="12820"/>
                  <a:pt x="1187" y="12565"/>
                  <a:pt x="1187" y="12249"/>
                </a:cubicBezTo>
                <a:cubicBezTo>
                  <a:pt x="1187" y="12018"/>
                  <a:pt x="1048" y="11810"/>
                  <a:pt x="835" y="11722"/>
                </a:cubicBezTo>
                <a:cubicBezTo>
                  <a:pt x="765" y="11693"/>
                  <a:pt x="691" y="11679"/>
                  <a:pt x="617" y="11679"/>
                </a:cubicBezTo>
                <a:close/>
                <a:moveTo>
                  <a:pt x="3819" y="11678"/>
                </a:moveTo>
                <a:cubicBezTo>
                  <a:pt x="3670" y="11678"/>
                  <a:pt x="3523" y="11736"/>
                  <a:pt x="3414" y="11846"/>
                </a:cubicBezTo>
                <a:cubicBezTo>
                  <a:pt x="3251" y="12009"/>
                  <a:pt x="3202" y="12255"/>
                  <a:pt x="3291" y="12468"/>
                </a:cubicBezTo>
                <a:cubicBezTo>
                  <a:pt x="3380" y="12682"/>
                  <a:pt x="3588" y="12820"/>
                  <a:pt x="3818" y="12820"/>
                </a:cubicBezTo>
                <a:cubicBezTo>
                  <a:pt x="4134" y="12820"/>
                  <a:pt x="4389" y="12565"/>
                  <a:pt x="4389" y="12249"/>
                </a:cubicBezTo>
                <a:cubicBezTo>
                  <a:pt x="4389" y="12018"/>
                  <a:pt x="4249" y="11810"/>
                  <a:pt x="4036" y="11721"/>
                </a:cubicBezTo>
                <a:cubicBezTo>
                  <a:pt x="3966" y="11692"/>
                  <a:pt x="3892" y="11678"/>
                  <a:pt x="3819" y="11678"/>
                </a:cubicBezTo>
                <a:close/>
                <a:moveTo>
                  <a:pt x="7019" y="11678"/>
                </a:moveTo>
                <a:cubicBezTo>
                  <a:pt x="6870" y="11678"/>
                  <a:pt x="6724" y="11736"/>
                  <a:pt x="6614" y="11845"/>
                </a:cubicBezTo>
                <a:cubicBezTo>
                  <a:pt x="6452" y="12009"/>
                  <a:pt x="6402" y="12254"/>
                  <a:pt x="6491" y="12467"/>
                </a:cubicBezTo>
                <a:cubicBezTo>
                  <a:pt x="6579" y="12681"/>
                  <a:pt x="6787" y="12820"/>
                  <a:pt x="7019" y="12820"/>
                </a:cubicBezTo>
                <a:cubicBezTo>
                  <a:pt x="7334" y="12820"/>
                  <a:pt x="7589" y="12565"/>
                  <a:pt x="7590" y="12249"/>
                </a:cubicBezTo>
                <a:cubicBezTo>
                  <a:pt x="7589" y="12018"/>
                  <a:pt x="7451" y="11809"/>
                  <a:pt x="7238" y="11721"/>
                </a:cubicBezTo>
                <a:cubicBezTo>
                  <a:pt x="7167" y="11692"/>
                  <a:pt x="7093" y="11678"/>
                  <a:pt x="7019" y="11678"/>
                </a:cubicBezTo>
                <a:close/>
                <a:moveTo>
                  <a:pt x="10220" y="11679"/>
                </a:moveTo>
                <a:cubicBezTo>
                  <a:pt x="10072" y="11679"/>
                  <a:pt x="9925" y="11737"/>
                  <a:pt x="9816" y="11846"/>
                </a:cubicBezTo>
                <a:cubicBezTo>
                  <a:pt x="9654" y="12010"/>
                  <a:pt x="9605" y="12255"/>
                  <a:pt x="9694" y="12468"/>
                </a:cubicBezTo>
                <a:cubicBezTo>
                  <a:pt x="9782" y="12682"/>
                  <a:pt x="9990" y="12820"/>
                  <a:pt x="10221" y="12820"/>
                </a:cubicBezTo>
                <a:cubicBezTo>
                  <a:pt x="10536" y="12819"/>
                  <a:pt x="10791" y="12565"/>
                  <a:pt x="10791" y="12249"/>
                </a:cubicBezTo>
                <a:cubicBezTo>
                  <a:pt x="10791" y="12018"/>
                  <a:pt x="10651" y="11810"/>
                  <a:pt x="10438" y="11722"/>
                </a:cubicBezTo>
                <a:cubicBezTo>
                  <a:pt x="10368" y="11693"/>
                  <a:pt x="10294" y="11679"/>
                  <a:pt x="10220" y="11679"/>
                </a:cubicBezTo>
                <a:close/>
                <a:moveTo>
                  <a:pt x="13422" y="11679"/>
                </a:moveTo>
                <a:cubicBezTo>
                  <a:pt x="13273" y="11679"/>
                  <a:pt x="13127" y="11737"/>
                  <a:pt x="13018" y="11846"/>
                </a:cubicBezTo>
                <a:cubicBezTo>
                  <a:pt x="12855" y="12010"/>
                  <a:pt x="12807" y="12255"/>
                  <a:pt x="12894" y="12467"/>
                </a:cubicBezTo>
                <a:cubicBezTo>
                  <a:pt x="12982" y="12681"/>
                  <a:pt x="13191" y="12820"/>
                  <a:pt x="13421" y="12820"/>
                </a:cubicBezTo>
                <a:cubicBezTo>
                  <a:pt x="13737" y="12820"/>
                  <a:pt x="13993" y="12565"/>
                  <a:pt x="13993" y="12249"/>
                </a:cubicBezTo>
                <a:cubicBezTo>
                  <a:pt x="13992" y="12018"/>
                  <a:pt x="13853" y="11810"/>
                  <a:pt x="13640" y="11722"/>
                </a:cubicBezTo>
                <a:cubicBezTo>
                  <a:pt x="13569" y="11693"/>
                  <a:pt x="13495" y="11679"/>
                  <a:pt x="13422" y="11679"/>
                </a:cubicBezTo>
                <a:close/>
                <a:moveTo>
                  <a:pt x="16624" y="11678"/>
                </a:moveTo>
                <a:cubicBezTo>
                  <a:pt x="16475" y="11678"/>
                  <a:pt x="16329" y="11736"/>
                  <a:pt x="16219" y="11845"/>
                </a:cubicBezTo>
                <a:cubicBezTo>
                  <a:pt x="16056" y="12009"/>
                  <a:pt x="16007" y="12254"/>
                  <a:pt x="16095" y="12467"/>
                </a:cubicBezTo>
                <a:cubicBezTo>
                  <a:pt x="16184" y="12681"/>
                  <a:pt x="16392" y="12820"/>
                  <a:pt x="16623" y="12820"/>
                </a:cubicBezTo>
                <a:cubicBezTo>
                  <a:pt x="16939" y="12820"/>
                  <a:pt x="17194" y="12565"/>
                  <a:pt x="17194" y="12249"/>
                </a:cubicBezTo>
                <a:cubicBezTo>
                  <a:pt x="17194" y="12018"/>
                  <a:pt x="17056" y="11809"/>
                  <a:pt x="16841" y="11721"/>
                </a:cubicBezTo>
                <a:cubicBezTo>
                  <a:pt x="16771" y="11692"/>
                  <a:pt x="16697" y="11678"/>
                  <a:pt x="16624" y="11678"/>
                </a:cubicBezTo>
                <a:close/>
                <a:moveTo>
                  <a:pt x="19825" y="11678"/>
                </a:moveTo>
                <a:cubicBezTo>
                  <a:pt x="19677" y="11678"/>
                  <a:pt x="19530" y="11736"/>
                  <a:pt x="19421" y="11845"/>
                </a:cubicBezTo>
                <a:cubicBezTo>
                  <a:pt x="19257" y="12009"/>
                  <a:pt x="19209" y="12254"/>
                  <a:pt x="19297" y="12467"/>
                </a:cubicBezTo>
                <a:cubicBezTo>
                  <a:pt x="19386" y="12681"/>
                  <a:pt x="19594" y="12820"/>
                  <a:pt x="19825" y="12820"/>
                </a:cubicBezTo>
                <a:cubicBezTo>
                  <a:pt x="20140" y="12820"/>
                  <a:pt x="20396" y="12565"/>
                  <a:pt x="20396" y="12249"/>
                </a:cubicBezTo>
                <a:cubicBezTo>
                  <a:pt x="20396" y="12018"/>
                  <a:pt x="20256" y="11810"/>
                  <a:pt x="20043" y="11721"/>
                </a:cubicBezTo>
                <a:cubicBezTo>
                  <a:pt x="19973" y="11692"/>
                  <a:pt x="19899" y="11678"/>
                  <a:pt x="19825" y="11678"/>
                </a:cubicBezTo>
                <a:close/>
                <a:moveTo>
                  <a:pt x="23026" y="11679"/>
                </a:moveTo>
                <a:cubicBezTo>
                  <a:pt x="22877" y="11679"/>
                  <a:pt x="22731" y="11737"/>
                  <a:pt x="22622" y="11846"/>
                </a:cubicBezTo>
                <a:cubicBezTo>
                  <a:pt x="22459" y="12010"/>
                  <a:pt x="22410" y="12255"/>
                  <a:pt x="22498" y="12468"/>
                </a:cubicBezTo>
                <a:cubicBezTo>
                  <a:pt x="22587" y="12682"/>
                  <a:pt x="22796" y="12820"/>
                  <a:pt x="23026" y="12820"/>
                </a:cubicBezTo>
                <a:cubicBezTo>
                  <a:pt x="23341" y="12819"/>
                  <a:pt x="23597" y="12565"/>
                  <a:pt x="23597" y="12249"/>
                </a:cubicBezTo>
                <a:cubicBezTo>
                  <a:pt x="23597" y="12018"/>
                  <a:pt x="23457" y="11810"/>
                  <a:pt x="23244" y="11722"/>
                </a:cubicBezTo>
                <a:cubicBezTo>
                  <a:pt x="23173" y="11693"/>
                  <a:pt x="23099" y="11679"/>
                  <a:pt x="23026" y="11679"/>
                </a:cubicBezTo>
                <a:close/>
                <a:moveTo>
                  <a:pt x="617" y="14598"/>
                </a:moveTo>
                <a:cubicBezTo>
                  <a:pt x="469" y="14598"/>
                  <a:pt x="323" y="14656"/>
                  <a:pt x="213" y="14765"/>
                </a:cubicBezTo>
                <a:cubicBezTo>
                  <a:pt x="50" y="14928"/>
                  <a:pt x="1" y="15174"/>
                  <a:pt x="89" y="15387"/>
                </a:cubicBezTo>
                <a:cubicBezTo>
                  <a:pt x="178" y="15601"/>
                  <a:pt x="386" y="15739"/>
                  <a:pt x="617" y="15739"/>
                </a:cubicBezTo>
                <a:cubicBezTo>
                  <a:pt x="931" y="15739"/>
                  <a:pt x="1187" y="15484"/>
                  <a:pt x="1187" y="15169"/>
                </a:cubicBezTo>
                <a:cubicBezTo>
                  <a:pt x="1187" y="14938"/>
                  <a:pt x="1048" y="14730"/>
                  <a:pt x="835" y="14641"/>
                </a:cubicBezTo>
                <a:cubicBezTo>
                  <a:pt x="765" y="14612"/>
                  <a:pt x="691" y="14598"/>
                  <a:pt x="617" y="14598"/>
                </a:cubicBezTo>
                <a:close/>
                <a:moveTo>
                  <a:pt x="3817" y="14597"/>
                </a:moveTo>
                <a:cubicBezTo>
                  <a:pt x="3669" y="14597"/>
                  <a:pt x="3523" y="14655"/>
                  <a:pt x="3414" y="14764"/>
                </a:cubicBezTo>
                <a:cubicBezTo>
                  <a:pt x="3251" y="14928"/>
                  <a:pt x="3202" y="15174"/>
                  <a:pt x="3291" y="15387"/>
                </a:cubicBezTo>
                <a:cubicBezTo>
                  <a:pt x="3380" y="15601"/>
                  <a:pt x="3588" y="15739"/>
                  <a:pt x="3818" y="15739"/>
                </a:cubicBezTo>
                <a:cubicBezTo>
                  <a:pt x="4133" y="15738"/>
                  <a:pt x="4389" y="15484"/>
                  <a:pt x="4389" y="15169"/>
                </a:cubicBezTo>
                <a:cubicBezTo>
                  <a:pt x="4389" y="14937"/>
                  <a:pt x="4250" y="14729"/>
                  <a:pt x="4037" y="14641"/>
                </a:cubicBezTo>
                <a:cubicBezTo>
                  <a:pt x="3966" y="14611"/>
                  <a:pt x="3891" y="14597"/>
                  <a:pt x="3817" y="14597"/>
                </a:cubicBezTo>
                <a:close/>
                <a:moveTo>
                  <a:pt x="7020" y="14597"/>
                </a:moveTo>
                <a:cubicBezTo>
                  <a:pt x="6871" y="14597"/>
                  <a:pt x="6725" y="14655"/>
                  <a:pt x="6615" y="14764"/>
                </a:cubicBezTo>
                <a:cubicBezTo>
                  <a:pt x="6452" y="14927"/>
                  <a:pt x="6402" y="15173"/>
                  <a:pt x="6491" y="15386"/>
                </a:cubicBezTo>
                <a:cubicBezTo>
                  <a:pt x="6579" y="15600"/>
                  <a:pt x="6787" y="15739"/>
                  <a:pt x="7019" y="15739"/>
                </a:cubicBezTo>
                <a:cubicBezTo>
                  <a:pt x="7334" y="15739"/>
                  <a:pt x="7589" y="15484"/>
                  <a:pt x="7590" y="15169"/>
                </a:cubicBezTo>
                <a:cubicBezTo>
                  <a:pt x="7590" y="14937"/>
                  <a:pt x="7451" y="14729"/>
                  <a:pt x="7238" y="14640"/>
                </a:cubicBezTo>
                <a:cubicBezTo>
                  <a:pt x="7167" y="14611"/>
                  <a:pt x="7093" y="14597"/>
                  <a:pt x="7020" y="14597"/>
                </a:cubicBezTo>
                <a:close/>
                <a:moveTo>
                  <a:pt x="10221" y="14598"/>
                </a:moveTo>
                <a:cubicBezTo>
                  <a:pt x="10072" y="14598"/>
                  <a:pt x="9926" y="14656"/>
                  <a:pt x="9817" y="14765"/>
                </a:cubicBezTo>
                <a:cubicBezTo>
                  <a:pt x="9654" y="14929"/>
                  <a:pt x="9605" y="15174"/>
                  <a:pt x="9694" y="15387"/>
                </a:cubicBezTo>
                <a:cubicBezTo>
                  <a:pt x="9782" y="15601"/>
                  <a:pt x="9990" y="15739"/>
                  <a:pt x="10221" y="15739"/>
                </a:cubicBezTo>
                <a:cubicBezTo>
                  <a:pt x="10536" y="15738"/>
                  <a:pt x="10791" y="15484"/>
                  <a:pt x="10791" y="15169"/>
                </a:cubicBezTo>
                <a:cubicBezTo>
                  <a:pt x="10791" y="14937"/>
                  <a:pt x="10652" y="14729"/>
                  <a:pt x="10439" y="14641"/>
                </a:cubicBezTo>
                <a:cubicBezTo>
                  <a:pt x="10369" y="14612"/>
                  <a:pt x="10295" y="14598"/>
                  <a:pt x="10221" y="14598"/>
                </a:cubicBezTo>
                <a:close/>
                <a:moveTo>
                  <a:pt x="13422" y="14598"/>
                </a:moveTo>
                <a:cubicBezTo>
                  <a:pt x="13273" y="14598"/>
                  <a:pt x="13127" y="14656"/>
                  <a:pt x="13019" y="14765"/>
                </a:cubicBezTo>
                <a:cubicBezTo>
                  <a:pt x="12855" y="14928"/>
                  <a:pt x="12807" y="15173"/>
                  <a:pt x="12894" y="15386"/>
                </a:cubicBezTo>
                <a:cubicBezTo>
                  <a:pt x="12982" y="15600"/>
                  <a:pt x="13191" y="15739"/>
                  <a:pt x="13421" y="15739"/>
                </a:cubicBezTo>
                <a:cubicBezTo>
                  <a:pt x="13736" y="15739"/>
                  <a:pt x="13992" y="15484"/>
                  <a:pt x="13993" y="15169"/>
                </a:cubicBezTo>
                <a:cubicBezTo>
                  <a:pt x="13993" y="14938"/>
                  <a:pt x="13853" y="14730"/>
                  <a:pt x="13640" y="14641"/>
                </a:cubicBezTo>
                <a:cubicBezTo>
                  <a:pt x="13569" y="14612"/>
                  <a:pt x="13495" y="14598"/>
                  <a:pt x="13422" y="14598"/>
                </a:cubicBezTo>
                <a:close/>
                <a:moveTo>
                  <a:pt x="16624" y="14597"/>
                </a:moveTo>
                <a:cubicBezTo>
                  <a:pt x="16475" y="14597"/>
                  <a:pt x="16329" y="14655"/>
                  <a:pt x="16219" y="14764"/>
                </a:cubicBezTo>
                <a:cubicBezTo>
                  <a:pt x="16056" y="14927"/>
                  <a:pt x="16007" y="15173"/>
                  <a:pt x="16095" y="15386"/>
                </a:cubicBezTo>
                <a:cubicBezTo>
                  <a:pt x="16184" y="15600"/>
                  <a:pt x="16392" y="15739"/>
                  <a:pt x="16623" y="15739"/>
                </a:cubicBezTo>
                <a:cubicBezTo>
                  <a:pt x="16939" y="15739"/>
                  <a:pt x="17194" y="15484"/>
                  <a:pt x="17194" y="15169"/>
                </a:cubicBezTo>
                <a:cubicBezTo>
                  <a:pt x="17194" y="14937"/>
                  <a:pt x="17056" y="14729"/>
                  <a:pt x="16842" y="14640"/>
                </a:cubicBezTo>
                <a:cubicBezTo>
                  <a:pt x="16772" y="14611"/>
                  <a:pt x="16698" y="14597"/>
                  <a:pt x="16624" y="14597"/>
                </a:cubicBezTo>
                <a:close/>
                <a:moveTo>
                  <a:pt x="19825" y="14597"/>
                </a:moveTo>
                <a:cubicBezTo>
                  <a:pt x="19677" y="14597"/>
                  <a:pt x="19530" y="14655"/>
                  <a:pt x="19421" y="14764"/>
                </a:cubicBezTo>
                <a:cubicBezTo>
                  <a:pt x="19257" y="14928"/>
                  <a:pt x="19209" y="15173"/>
                  <a:pt x="19297" y="15386"/>
                </a:cubicBezTo>
                <a:cubicBezTo>
                  <a:pt x="19386" y="15600"/>
                  <a:pt x="19594" y="15739"/>
                  <a:pt x="19825" y="15739"/>
                </a:cubicBezTo>
                <a:cubicBezTo>
                  <a:pt x="20139" y="15739"/>
                  <a:pt x="20395" y="15484"/>
                  <a:pt x="20396" y="15169"/>
                </a:cubicBezTo>
                <a:cubicBezTo>
                  <a:pt x="20396" y="14937"/>
                  <a:pt x="20257" y="14729"/>
                  <a:pt x="20043" y="14640"/>
                </a:cubicBezTo>
                <a:cubicBezTo>
                  <a:pt x="19973" y="14611"/>
                  <a:pt x="19899" y="14597"/>
                  <a:pt x="19825" y="14597"/>
                </a:cubicBezTo>
                <a:close/>
                <a:moveTo>
                  <a:pt x="23026" y="14598"/>
                </a:moveTo>
                <a:cubicBezTo>
                  <a:pt x="22877" y="14598"/>
                  <a:pt x="22731" y="14656"/>
                  <a:pt x="22622" y="14765"/>
                </a:cubicBezTo>
                <a:cubicBezTo>
                  <a:pt x="22459" y="14929"/>
                  <a:pt x="22410" y="15174"/>
                  <a:pt x="22498" y="15387"/>
                </a:cubicBezTo>
                <a:cubicBezTo>
                  <a:pt x="22587" y="15601"/>
                  <a:pt x="22796" y="15739"/>
                  <a:pt x="23026" y="15739"/>
                </a:cubicBezTo>
                <a:cubicBezTo>
                  <a:pt x="23341" y="15738"/>
                  <a:pt x="23597" y="15484"/>
                  <a:pt x="23597" y="15169"/>
                </a:cubicBezTo>
                <a:cubicBezTo>
                  <a:pt x="23597" y="14937"/>
                  <a:pt x="23457" y="14729"/>
                  <a:pt x="23244" y="14641"/>
                </a:cubicBezTo>
                <a:cubicBezTo>
                  <a:pt x="23173" y="14612"/>
                  <a:pt x="23099" y="14598"/>
                  <a:pt x="23026" y="14598"/>
                </a:cubicBezTo>
                <a:close/>
                <a:moveTo>
                  <a:pt x="617" y="17517"/>
                </a:moveTo>
                <a:cubicBezTo>
                  <a:pt x="469" y="17517"/>
                  <a:pt x="323" y="17575"/>
                  <a:pt x="213" y="17684"/>
                </a:cubicBezTo>
                <a:cubicBezTo>
                  <a:pt x="50" y="17847"/>
                  <a:pt x="1" y="18093"/>
                  <a:pt x="89" y="18306"/>
                </a:cubicBezTo>
                <a:cubicBezTo>
                  <a:pt x="178" y="18520"/>
                  <a:pt x="386" y="18658"/>
                  <a:pt x="617" y="18658"/>
                </a:cubicBezTo>
                <a:cubicBezTo>
                  <a:pt x="931" y="18658"/>
                  <a:pt x="1187" y="18403"/>
                  <a:pt x="1187" y="18088"/>
                </a:cubicBezTo>
                <a:cubicBezTo>
                  <a:pt x="1187" y="17857"/>
                  <a:pt x="1048" y="17649"/>
                  <a:pt x="835" y="17560"/>
                </a:cubicBezTo>
                <a:cubicBezTo>
                  <a:pt x="765" y="17531"/>
                  <a:pt x="691" y="17517"/>
                  <a:pt x="617" y="17517"/>
                </a:cubicBezTo>
                <a:close/>
                <a:moveTo>
                  <a:pt x="3817" y="17516"/>
                </a:moveTo>
                <a:cubicBezTo>
                  <a:pt x="3669" y="17516"/>
                  <a:pt x="3523" y="17574"/>
                  <a:pt x="3414" y="17683"/>
                </a:cubicBezTo>
                <a:cubicBezTo>
                  <a:pt x="3251" y="17847"/>
                  <a:pt x="3202" y="18092"/>
                  <a:pt x="3291" y="18306"/>
                </a:cubicBezTo>
                <a:cubicBezTo>
                  <a:pt x="3379" y="18520"/>
                  <a:pt x="3588" y="18658"/>
                  <a:pt x="3818" y="18658"/>
                </a:cubicBezTo>
                <a:cubicBezTo>
                  <a:pt x="4133" y="18657"/>
                  <a:pt x="4389" y="18403"/>
                  <a:pt x="4389" y="18088"/>
                </a:cubicBezTo>
                <a:cubicBezTo>
                  <a:pt x="4389" y="17856"/>
                  <a:pt x="4250" y="17648"/>
                  <a:pt x="4037" y="17560"/>
                </a:cubicBezTo>
                <a:cubicBezTo>
                  <a:pt x="3966" y="17531"/>
                  <a:pt x="3891" y="17516"/>
                  <a:pt x="3817" y="17516"/>
                </a:cubicBezTo>
                <a:close/>
                <a:moveTo>
                  <a:pt x="7020" y="17516"/>
                </a:moveTo>
                <a:cubicBezTo>
                  <a:pt x="6871" y="17516"/>
                  <a:pt x="6725" y="17574"/>
                  <a:pt x="6615" y="17683"/>
                </a:cubicBezTo>
                <a:cubicBezTo>
                  <a:pt x="6452" y="17846"/>
                  <a:pt x="6402" y="18092"/>
                  <a:pt x="6491" y="18305"/>
                </a:cubicBezTo>
                <a:cubicBezTo>
                  <a:pt x="6579" y="18519"/>
                  <a:pt x="6787" y="18658"/>
                  <a:pt x="7019" y="18658"/>
                </a:cubicBezTo>
                <a:cubicBezTo>
                  <a:pt x="7334" y="18658"/>
                  <a:pt x="7589" y="18403"/>
                  <a:pt x="7590" y="18088"/>
                </a:cubicBezTo>
                <a:cubicBezTo>
                  <a:pt x="7590" y="17856"/>
                  <a:pt x="7451" y="17648"/>
                  <a:pt x="7238" y="17559"/>
                </a:cubicBezTo>
                <a:cubicBezTo>
                  <a:pt x="7167" y="17530"/>
                  <a:pt x="7093" y="17516"/>
                  <a:pt x="7020" y="17516"/>
                </a:cubicBezTo>
                <a:close/>
                <a:moveTo>
                  <a:pt x="10221" y="17517"/>
                </a:moveTo>
                <a:cubicBezTo>
                  <a:pt x="10072" y="17517"/>
                  <a:pt x="9926" y="17575"/>
                  <a:pt x="9817" y="17684"/>
                </a:cubicBezTo>
                <a:cubicBezTo>
                  <a:pt x="9654" y="17848"/>
                  <a:pt x="9605" y="18093"/>
                  <a:pt x="9694" y="18306"/>
                </a:cubicBezTo>
                <a:cubicBezTo>
                  <a:pt x="9782" y="18520"/>
                  <a:pt x="9990" y="18658"/>
                  <a:pt x="10221" y="18658"/>
                </a:cubicBezTo>
                <a:cubicBezTo>
                  <a:pt x="10535" y="18657"/>
                  <a:pt x="10791" y="18403"/>
                  <a:pt x="10791" y="18088"/>
                </a:cubicBezTo>
                <a:cubicBezTo>
                  <a:pt x="10791" y="17857"/>
                  <a:pt x="10652" y="17648"/>
                  <a:pt x="10439" y="17560"/>
                </a:cubicBezTo>
                <a:cubicBezTo>
                  <a:pt x="10369" y="17531"/>
                  <a:pt x="10295" y="17517"/>
                  <a:pt x="10221" y="17517"/>
                </a:cubicBezTo>
                <a:close/>
                <a:moveTo>
                  <a:pt x="13422" y="17517"/>
                </a:moveTo>
                <a:cubicBezTo>
                  <a:pt x="13273" y="17517"/>
                  <a:pt x="13127" y="17575"/>
                  <a:pt x="13019" y="17684"/>
                </a:cubicBezTo>
                <a:cubicBezTo>
                  <a:pt x="12855" y="17847"/>
                  <a:pt x="12807" y="18092"/>
                  <a:pt x="12894" y="18305"/>
                </a:cubicBezTo>
                <a:cubicBezTo>
                  <a:pt x="12982" y="18519"/>
                  <a:pt x="13191" y="18658"/>
                  <a:pt x="13421" y="18658"/>
                </a:cubicBezTo>
                <a:cubicBezTo>
                  <a:pt x="13736" y="18658"/>
                  <a:pt x="13992" y="18403"/>
                  <a:pt x="13993" y="18088"/>
                </a:cubicBezTo>
                <a:cubicBezTo>
                  <a:pt x="13993" y="17857"/>
                  <a:pt x="13853" y="17649"/>
                  <a:pt x="13640" y="17560"/>
                </a:cubicBezTo>
                <a:cubicBezTo>
                  <a:pt x="13569" y="17531"/>
                  <a:pt x="13495" y="17517"/>
                  <a:pt x="13422" y="17517"/>
                </a:cubicBezTo>
                <a:close/>
                <a:moveTo>
                  <a:pt x="16624" y="17516"/>
                </a:moveTo>
                <a:cubicBezTo>
                  <a:pt x="16475" y="17516"/>
                  <a:pt x="16329" y="17574"/>
                  <a:pt x="16219" y="17683"/>
                </a:cubicBezTo>
                <a:cubicBezTo>
                  <a:pt x="16056" y="17846"/>
                  <a:pt x="16007" y="18092"/>
                  <a:pt x="16095" y="18305"/>
                </a:cubicBezTo>
                <a:cubicBezTo>
                  <a:pt x="16184" y="18519"/>
                  <a:pt x="16392" y="18658"/>
                  <a:pt x="16623" y="18658"/>
                </a:cubicBezTo>
                <a:cubicBezTo>
                  <a:pt x="16938" y="18658"/>
                  <a:pt x="17193" y="18403"/>
                  <a:pt x="17194" y="18088"/>
                </a:cubicBezTo>
                <a:cubicBezTo>
                  <a:pt x="17194" y="17856"/>
                  <a:pt x="17056" y="17648"/>
                  <a:pt x="16842" y="17559"/>
                </a:cubicBezTo>
                <a:cubicBezTo>
                  <a:pt x="16772" y="17530"/>
                  <a:pt x="16698" y="17516"/>
                  <a:pt x="16624" y="17516"/>
                </a:cubicBezTo>
                <a:close/>
                <a:moveTo>
                  <a:pt x="19824" y="17516"/>
                </a:moveTo>
                <a:cubicBezTo>
                  <a:pt x="19676" y="17516"/>
                  <a:pt x="19530" y="17574"/>
                  <a:pt x="19421" y="17683"/>
                </a:cubicBezTo>
                <a:cubicBezTo>
                  <a:pt x="19257" y="17847"/>
                  <a:pt x="19209" y="18092"/>
                  <a:pt x="19297" y="18305"/>
                </a:cubicBezTo>
                <a:cubicBezTo>
                  <a:pt x="19385" y="18519"/>
                  <a:pt x="19594" y="18658"/>
                  <a:pt x="19825" y="18658"/>
                </a:cubicBezTo>
                <a:cubicBezTo>
                  <a:pt x="20139" y="18658"/>
                  <a:pt x="20395" y="18403"/>
                  <a:pt x="20396" y="18088"/>
                </a:cubicBezTo>
                <a:cubicBezTo>
                  <a:pt x="20396" y="17856"/>
                  <a:pt x="20257" y="17648"/>
                  <a:pt x="20044" y="17560"/>
                </a:cubicBezTo>
                <a:cubicBezTo>
                  <a:pt x="19973" y="17531"/>
                  <a:pt x="19898" y="17516"/>
                  <a:pt x="19824" y="17516"/>
                </a:cubicBezTo>
                <a:close/>
                <a:moveTo>
                  <a:pt x="23026" y="17517"/>
                </a:moveTo>
                <a:cubicBezTo>
                  <a:pt x="22877" y="17517"/>
                  <a:pt x="22731" y="17575"/>
                  <a:pt x="22622" y="17684"/>
                </a:cubicBezTo>
                <a:cubicBezTo>
                  <a:pt x="22459" y="17848"/>
                  <a:pt x="22410" y="18093"/>
                  <a:pt x="22498" y="18306"/>
                </a:cubicBezTo>
                <a:cubicBezTo>
                  <a:pt x="22587" y="18520"/>
                  <a:pt x="22796" y="18658"/>
                  <a:pt x="23026" y="18658"/>
                </a:cubicBezTo>
                <a:cubicBezTo>
                  <a:pt x="23341" y="18657"/>
                  <a:pt x="23596" y="18403"/>
                  <a:pt x="23597" y="18088"/>
                </a:cubicBezTo>
                <a:cubicBezTo>
                  <a:pt x="23597" y="17857"/>
                  <a:pt x="23458" y="17648"/>
                  <a:pt x="23244" y="17560"/>
                </a:cubicBezTo>
                <a:cubicBezTo>
                  <a:pt x="23173" y="17531"/>
                  <a:pt x="23099" y="17517"/>
                  <a:pt x="23026" y="17517"/>
                </a:cubicBezTo>
                <a:close/>
                <a:moveTo>
                  <a:pt x="617" y="20436"/>
                </a:moveTo>
                <a:cubicBezTo>
                  <a:pt x="469" y="20436"/>
                  <a:pt x="323" y="20494"/>
                  <a:pt x="213" y="20603"/>
                </a:cubicBezTo>
                <a:cubicBezTo>
                  <a:pt x="50" y="20767"/>
                  <a:pt x="1" y="21012"/>
                  <a:pt x="89" y="21226"/>
                </a:cubicBezTo>
                <a:cubicBezTo>
                  <a:pt x="178" y="21439"/>
                  <a:pt x="386" y="21577"/>
                  <a:pt x="617" y="21577"/>
                </a:cubicBezTo>
                <a:cubicBezTo>
                  <a:pt x="931" y="21577"/>
                  <a:pt x="1187" y="21322"/>
                  <a:pt x="1187" y="21007"/>
                </a:cubicBezTo>
                <a:cubicBezTo>
                  <a:pt x="1187" y="20776"/>
                  <a:pt x="1048" y="20568"/>
                  <a:pt x="835" y="20479"/>
                </a:cubicBezTo>
                <a:cubicBezTo>
                  <a:pt x="765" y="20450"/>
                  <a:pt x="691" y="20436"/>
                  <a:pt x="617" y="20436"/>
                </a:cubicBezTo>
                <a:close/>
                <a:moveTo>
                  <a:pt x="3818" y="20435"/>
                </a:moveTo>
                <a:cubicBezTo>
                  <a:pt x="3669" y="20435"/>
                  <a:pt x="3523" y="20494"/>
                  <a:pt x="3414" y="20602"/>
                </a:cubicBezTo>
                <a:cubicBezTo>
                  <a:pt x="3251" y="20766"/>
                  <a:pt x="3202" y="21012"/>
                  <a:pt x="3291" y="21226"/>
                </a:cubicBezTo>
                <a:cubicBezTo>
                  <a:pt x="3380" y="21439"/>
                  <a:pt x="3588" y="21577"/>
                  <a:pt x="3818" y="21577"/>
                </a:cubicBezTo>
                <a:cubicBezTo>
                  <a:pt x="4133" y="21577"/>
                  <a:pt x="4389" y="21322"/>
                  <a:pt x="4389" y="21007"/>
                </a:cubicBezTo>
                <a:cubicBezTo>
                  <a:pt x="4389" y="20775"/>
                  <a:pt x="4250" y="20567"/>
                  <a:pt x="4037" y="20479"/>
                </a:cubicBezTo>
                <a:cubicBezTo>
                  <a:pt x="3966" y="20450"/>
                  <a:pt x="3892" y="20435"/>
                  <a:pt x="3818" y="20435"/>
                </a:cubicBezTo>
                <a:close/>
                <a:moveTo>
                  <a:pt x="7020" y="20435"/>
                </a:moveTo>
                <a:cubicBezTo>
                  <a:pt x="6871" y="20435"/>
                  <a:pt x="6725" y="20493"/>
                  <a:pt x="6615" y="20602"/>
                </a:cubicBezTo>
                <a:cubicBezTo>
                  <a:pt x="6452" y="20766"/>
                  <a:pt x="6402" y="21011"/>
                  <a:pt x="6491" y="21224"/>
                </a:cubicBezTo>
                <a:cubicBezTo>
                  <a:pt x="6579" y="21438"/>
                  <a:pt x="6787" y="21577"/>
                  <a:pt x="7019" y="21577"/>
                </a:cubicBezTo>
                <a:cubicBezTo>
                  <a:pt x="7334" y="21577"/>
                  <a:pt x="7589" y="21322"/>
                  <a:pt x="7590" y="21007"/>
                </a:cubicBezTo>
                <a:cubicBezTo>
                  <a:pt x="7590" y="20775"/>
                  <a:pt x="7451" y="20567"/>
                  <a:pt x="7238" y="20478"/>
                </a:cubicBezTo>
                <a:cubicBezTo>
                  <a:pt x="7167" y="20449"/>
                  <a:pt x="7093" y="20435"/>
                  <a:pt x="7020" y="20435"/>
                </a:cubicBezTo>
                <a:close/>
                <a:moveTo>
                  <a:pt x="10221" y="20436"/>
                </a:moveTo>
                <a:cubicBezTo>
                  <a:pt x="10072" y="20436"/>
                  <a:pt x="9926" y="20494"/>
                  <a:pt x="9817" y="20603"/>
                </a:cubicBezTo>
                <a:cubicBezTo>
                  <a:pt x="9654" y="20767"/>
                  <a:pt x="9605" y="21012"/>
                  <a:pt x="9694" y="21226"/>
                </a:cubicBezTo>
                <a:cubicBezTo>
                  <a:pt x="9782" y="21439"/>
                  <a:pt x="9990" y="21577"/>
                  <a:pt x="10221" y="21577"/>
                </a:cubicBezTo>
                <a:cubicBezTo>
                  <a:pt x="10535" y="21576"/>
                  <a:pt x="10791" y="21322"/>
                  <a:pt x="10791" y="21007"/>
                </a:cubicBezTo>
                <a:cubicBezTo>
                  <a:pt x="10791" y="20776"/>
                  <a:pt x="10652" y="20567"/>
                  <a:pt x="10439" y="20479"/>
                </a:cubicBezTo>
                <a:cubicBezTo>
                  <a:pt x="10369" y="20450"/>
                  <a:pt x="10295" y="20436"/>
                  <a:pt x="10221" y="20436"/>
                </a:cubicBezTo>
                <a:close/>
                <a:moveTo>
                  <a:pt x="13422" y="20436"/>
                </a:moveTo>
                <a:cubicBezTo>
                  <a:pt x="13273" y="20436"/>
                  <a:pt x="13127" y="20494"/>
                  <a:pt x="13019" y="20603"/>
                </a:cubicBezTo>
                <a:cubicBezTo>
                  <a:pt x="12855" y="20766"/>
                  <a:pt x="12807" y="21011"/>
                  <a:pt x="12894" y="21224"/>
                </a:cubicBezTo>
                <a:cubicBezTo>
                  <a:pt x="12982" y="21438"/>
                  <a:pt x="13191" y="21577"/>
                  <a:pt x="13421" y="21577"/>
                </a:cubicBezTo>
                <a:cubicBezTo>
                  <a:pt x="13736" y="21577"/>
                  <a:pt x="13992" y="21322"/>
                  <a:pt x="13993" y="21007"/>
                </a:cubicBezTo>
                <a:cubicBezTo>
                  <a:pt x="13993" y="20776"/>
                  <a:pt x="13853" y="20568"/>
                  <a:pt x="13640" y="20479"/>
                </a:cubicBezTo>
                <a:cubicBezTo>
                  <a:pt x="13569" y="20450"/>
                  <a:pt x="13495" y="20436"/>
                  <a:pt x="13422" y="20436"/>
                </a:cubicBezTo>
                <a:close/>
                <a:moveTo>
                  <a:pt x="16624" y="20435"/>
                </a:moveTo>
                <a:cubicBezTo>
                  <a:pt x="16475" y="20435"/>
                  <a:pt x="16329" y="20493"/>
                  <a:pt x="16219" y="20602"/>
                </a:cubicBezTo>
                <a:cubicBezTo>
                  <a:pt x="16056" y="20765"/>
                  <a:pt x="16007" y="21011"/>
                  <a:pt x="16095" y="21224"/>
                </a:cubicBezTo>
                <a:cubicBezTo>
                  <a:pt x="16184" y="21438"/>
                  <a:pt x="16392" y="21577"/>
                  <a:pt x="16623" y="21577"/>
                </a:cubicBezTo>
                <a:cubicBezTo>
                  <a:pt x="16939" y="21577"/>
                  <a:pt x="17193" y="21322"/>
                  <a:pt x="17194" y="21007"/>
                </a:cubicBezTo>
                <a:cubicBezTo>
                  <a:pt x="17194" y="20775"/>
                  <a:pt x="17056" y="20567"/>
                  <a:pt x="16842" y="20478"/>
                </a:cubicBezTo>
                <a:cubicBezTo>
                  <a:pt x="16772" y="20449"/>
                  <a:pt x="16698" y="20435"/>
                  <a:pt x="16624" y="20435"/>
                </a:cubicBezTo>
                <a:close/>
                <a:moveTo>
                  <a:pt x="19824" y="20435"/>
                </a:moveTo>
                <a:cubicBezTo>
                  <a:pt x="19676" y="20435"/>
                  <a:pt x="19530" y="20493"/>
                  <a:pt x="19421" y="20602"/>
                </a:cubicBezTo>
                <a:cubicBezTo>
                  <a:pt x="19257" y="20766"/>
                  <a:pt x="19209" y="21011"/>
                  <a:pt x="19297" y="21224"/>
                </a:cubicBezTo>
                <a:cubicBezTo>
                  <a:pt x="19386" y="21438"/>
                  <a:pt x="19594" y="21577"/>
                  <a:pt x="19825" y="21577"/>
                </a:cubicBezTo>
                <a:cubicBezTo>
                  <a:pt x="20139" y="21577"/>
                  <a:pt x="20395" y="21322"/>
                  <a:pt x="20396" y="21007"/>
                </a:cubicBezTo>
                <a:cubicBezTo>
                  <a:pt x="20396" y="20775"/>
                  <a:pt x="20257" y="20567"/>
                  <a:pt x="20043" y="20479"/>
                </a:cubicBezTo>
                <a:cubicBezTo>
                  <a:pt x="19972" y="20450"/>
                  <a:pt x="19898" y="20435"/>
                  <a:pt x="19824" y="20435"/>
                </a:cubicBezTo>
                <a:close/>
                <a:moveTo>
                  <a:pt x="23026" y="20436"/>
                </a:moveTo>
                <a:cubicBezTo>
                  <a:pt x="22877" y="20436"/>
                  <a:pt x="22731" y="20494"/>
                  <a:pt x="22622" y="20603"/>
                </a:cubicBezTo>
                <a:cubicBezTo>
                  <a:pt x="22459" y="20767"/>
                  <a:pt x="22410" y="21012"/>
                  <a:pt x="22498" y="21226"/>
                </a:cubicBezTo>
                <a:cubicBezTo>
                  <a:pt x="22587" y="21439"/>
                  <a:pt x="22796" y="21577"/>
                  <a:pt x="23026" y="21577"/>
                </a:cubicBezTo>
                <a:cubicBezTo>
                  <a:pt x="23341" y="21576"/>
                  <a:pt x="23596" y="21322"/>
                  <a:pt x="23597" y="21007"/>
                </a:cubicBezTo>
                <a:cubicBezTo>
                  <a:pt x="23597" y="20776"/>
                  <a:pt x="23457" y="20567"/>
                  <a:pt x="23244" y="20479"/>
                </a:cubicBezTo>
                <a:cubicBezTo>
                  <a:pt x="23173" y="20450"/>
                  <a:pt x="23099" y="20436"/>
                  <a:pt x="23026" y="20436"/>
                </a:cubicBezTo>
                <a:close/>
                <a:moveTo>
                  <a:pt x="13422" y="23356"/>
                </a:moveTo>
                <a:cubicBezTo>
                  <a:pt x="13273" y="23356"/>
                  <a:pt x="13127" y="23414"/>
                  <a:pt x="13018" y="23522"/>
                </a:cubicBezTo>
                <a:cubicBezTo>
                  <a:pt x="12855" y="23686"/>
                  <a:pt x="12807" y="23931"/>
                  <a:pt x="12894" y="24145"/>
                </a:cubicBezTo>
                <a:cubicBezTo>
                  <a:pt x="12982" y="24358"/>
                  <a:pt x="13191" y="24497"/>
                  <a:pt x="13421" y="24497"/>
                </a:cubicBezTo>
                <a:cubicBezTo>
                  <a:pt x="13737" y="24497"/>
                  <a:pt x="13993" y="24241"/>
                  <a:pt x="13993" y="23926"/>
                </a:cubicBezTo>
                <a:lnTo>
                  <a:pt x="13993" y="23925"/>
                </a:lnTo>
                <a:cubicBezTo>
                  <a:pt x="13992" y="23694"/>
                  <a:pt x="13853" y="23487"/>
                  <a:pt x="13640" y="23399"/>
                </a:cubicBezTo>
                <a:cubicBezTo>
                  <a:pt x="13569" y="23370"/>
                  <a:pt x="13495" y="23356"/>
                  <a:pt x="13422" y="23356"/>
                </a:cubicBezTo>
                <a:close/>
                <a:moveTo>
                  <a:pt x="16624" y="23354"/>
                </a:moveTo>
                <a:cubicBezTo>
                  <a:pt x="16475" y="23354"/>
                  <a:pt x="16329" y="23412"/>
                  <a:pt x="16219" y="23521"/>
                </a:cubicBezTo>
                <a:cubicBezTo>
                  <a:pt x="16056" y="23685"/>
                  <a:pt x="16007" y="23930"/>
                  <a:pt x="16095" y="24145"/>
                </a:cubicBezTo>
                <a:cubicBezTo>
                  <a:pt x="16184" y="24358"/>
                  <a:pt x="16392" y="24497"/>
                  <a:pt x="16623" y="24497"/>
                </a:cubicBezTo>
                <a:cubicBezTo>
                  <a:pt x="16939" y="24497"/>
                  <a:pt x="17194" y="24241"/>
                  <a:pt x="17194" y="23926"/>
                </a:cubicBezTo>
                <a:lnTo>
                  <a:pt x="17194" y="23925"/>
                </a:lnTo>
                <a:cubicBezTo>
                  <a:pt x="17194" y="23694"/>
                  <a:pt x="17056" y="23486"/>
                  <a:pt x="16841" y="23397"/>
                </a:cubicBezTo>
                <a:cubicBezTo>
                  <a:pt x="16771" y="23368"/>
                  <a:pt x="16697" y="23354"/>
                  <a:pt x="16624" y="23354"/>
                </a:cubicBezTo>
                <a:close/>
                <a:moveTo>
                  <a:pt x="19825" y="23355"/>
                </a:moveTo>
                <a:cubicBezTo>
                  <a:pt x="19676" y="23355"/>
                  <a:pt x="19530" y="23413"/>
                  <a:pt x="19421" y="23521"/>
                </a:cubicBezTo>
                <a:cubicBezTo>
                  <a:pt x="19257" y="23685"/>
                  <a:pt x="19209" y="23930"/>
                  <a:pt x="19297" y="24145"/>
                </a:cubicBezTo>
                <a:cubicBezTo>
                  <a:pt x="19386" y="24358"/>
                  <a:pt x="19594" y="24497"/>
                  <a:pt x="19825" y="24497"/>
                </a:cubicBezTo>
                <a:cubicBezTo>
                  <a:pt x="20140" y="24497"/>
                  <a:pt x="20396" y="24241"/>
                  <a:pt x="20396" y="23926"/>
                </a:cubicBezTo>
                <a:lnTo>
                  <a:pt x="20396" y="23925"/>
                </a:lnTo>
                <a:cubicBezTo>
                  <a:pt x="20396" y="23694"/>
                  <a:pt x="20256" y="23486"/>
                  <a:pt x="20043" y="23398"/>
                </a:cubicBezTo>
                <a:cubicBezTo>
                  <a:pt x="19973" y="23369"/>
                  <a:pt x="19898" y="23355"/>
                  <a:pt x="19825" y="23355"/>
                </a:cubicBezTo>
                <a:close/>
                <a:moveTo>
                  <a:pt x="10221" y="23355"/>
                </a:moveTo>
                <a:cubicBezTo>
                  <a:pt x="10072" y="23355"/>
                  <a:pt x="9926" y="23413"/>
                  <a:pt x="9816" y="23522"/>
                </a:cubicBezTo>
                <a:cubicBezTo>
                  <a:pt x="9654" y="23686"/>
                  <a:pt x="9605" y="23932"/>
                  <a:pt x="9694" y="24145"/>
                </a:cubicBezTo>
                <a:cubicBezTo>
                  <a:pt x="9782" y="24357"/>
                  <a:pt x="9988" y="24497"/>
                  <a:pt x="10218" y="24497"/>
                </a:cubicBezTo>
                <a:cubicBezTo>
                  <a:pt x="10219" y="24497"/>
                  <a:pt x="10220" y="24497"/>
                  <a:pt x="10221" y="24497"/>
                </a:cubicBezTo>
                <a:cubicBezTo>
                  <a:pt x="10536" y="24497"/>
                  <a:pt x="10791" y="24241"/>
                  <a:pt x="10791" y="23926"/>
                </a:cubicBezTo>
                <a:lnTo>
                  <a:pt x="10791" y="23925"/>
                </a:lnTo>
                <a:cubicBezTo>
                  <a:pt x="10791" y="23694"/>
                  <a:pt x="10651" y="23486"/>
                  <a:pt x="10438" y="23398"/>
                </a:cubicBezTo>
                <a:cubicBezTo>
                  <a:pt x="10368" y="23369"/>
                  <a:pt x="10294" y="23355"/>
                  <a:pt x="10221" y="23355"/>
                </a:cubicBezTo>
                <a:close/>
                <a:moveTo>
                  <a:pt x="616" y="23356"/>
                </a:moveTo>
                <a:cubicBezTo>
                  <a:pt x="468" y="23356"/>
                  <a:pt x="322" y="23414"/>
                  <a:pt x="213" y="23524"/>
                </a:cubicBezTo>
                <a:cubicBezTo>
                  <a:pt x="50" y="23687"/>
                  <a:pt x="1" y="23932"/>
                  <a:pt x="89" y="24146"/>
                </a:cubicBezTo>
                <a:cubicBezTo>
                  <a:pt x="178" y="24359"/>
                  <a:pt x="386" y="24498"/>
                  <a:pt x="617" y="24498"/>
                </a:cubicBezTo>
                <a:cubicBezTo>
                  <a:pt x="933" y="24498"/>
                  <a:pt x="1188" y="24242"/>
                  <a:pt x="1187" y="23926"/>
                </a:cubicBezTo>
                <a:cubicBezTo>
                  <a:pt x="1187" y="23695"/>
                  <a:pt x="1047" y="23487"/>
                  <a:pt x="834" y="23399"/>
                </a:cubicBezTo>
                <a:cubicBezTo>
                  <a:pt x="764" y="23370"/>
                  <a:pt x="690" y="23356"/>
                  <a:pt x="616" y="23356"/>
                </a:cubicBezTo>
                <a:close/>
                <a:moveTo>
                  <a:pt x="3818" y="23355"/>
                </a:moveTo>
                <a:cubicBezTo>
                  <a:pt x="3669" y="23355"/>
                  <a:pt x="3523" y="23414"/>
                  <a:pt x="3414" y="23524"/>
                </a:cubicBezTo>
                <a:cubicBezTo>
                  <a:pt x="3250" y="23687"/>
                  <a:pt x="3203" y="23932"/>
                  <a:pt x="3291" y="24146"/>
                </a:cubicBezTo>
                <a:cubicBezTo>
                  <a:pt x="3380" y="24359"/>
                  <a:pt x="3588" y="24498"/>
                  <a:pt x="3818" y="24498"/>
                </a:cubicBezTo>
                <a:cubicBezTo>
                  <a:pt x="4134" y="24498"/>
                  <a:pt x="4390" y="24241"/>
                  <a:pt x="4389" y="23926"/>
                </a:cubicBezTo>
                <a:lnTo>
                  <a:pt x="4389" y="23925"/>
                </a:lnTo>
                <a:cubicBezTo>
                  <a:pt x="4389" y="23694"/>
                  <a:pt x="4249" y="23486"/>
                  <a:pt x="4036" y="23398"/>
                </a:cubicBezTo>
                <a:cubicBezTo>
                  <a:pt x="3965" y="23369"/>
                  <a:pt x="3892" y="23355"/>
                  <a:pt x="3818" y="23355"/>
                </a:cubicBezTo>
                <a:close/>
                <a:moveTo>
                  <a:pt x="7019" y="23355"/>
                </a:moveTo>
                <a:cubicBezTo>
                  <a:pt x="6870" y="23355"/>
                  <a:pt x="6724" y="23413"/>
                  <a:pt x="6614" y="23522"/>
                </a:cubicBezTo>
                <a:cubicBezTo>
                  <a:pt x="6451" y="23686"/>
                  <a:pt x="6402" y="23932"/>
                  <a:pt x="6491" y="24146"/>
                </a:cubicBezTo>
                <a:cubicBezTo>
                  <a:pt x="6580" y="24359"/>
                  <a:pt x="6788" y="24498"/>
                  <a:pt x="7019" y="24498"/>
                </a:cubicBezTo>
                <a:cubicBezTo>
                  <a:pt x="7335" y="24498"/>
                  <a:pt x="7590" y="24241"/>
                  <a:pt x="7590" y="23926"/>
                </a:cubicBezTo>
                <a:lnTo>
                  <a:pt x="7590" y="23925"/>
                </a:lnTo>
                <a:cubicBezTo>
                  <a:pt x="7589" y="23694"/>
                  <a:pt x="7450" y="23486"/>
                  <a:pt x="7236" y="23398"/>
                </a:cubicBezTo>
                <a:cubicBezTo>
                  <a:pt x="7166" y="23369"/>
                  <a:pt x="7092" y="23355"/>
                  <a:pt x="7019" y="23355"/>
                </a:cubicBezTo>
                <a:close/>
                <a:moveTo>
                  <a:pt x="23026" y="23356"/>
                </a:moveTo>
                <a:cubicBezTo>
                  <a:pt x="22877" y="23356"/>
                  <a:pt x="22731" y="23415"/>
                  <a:pt x="22622" y="23524"/>
                </a:cubicBezTo>
                <a:cubicBezTo>
                  <a:pt x="22459" y="23687"/>
                  <a:pt x="22410" y="23932"/>
                  <a:pt x="22498" y="24146"/>
                </a:cubicBezTo>
                <a:cubicBezTo>
                  <a:pt x="22587" y="24359"/>
                  <a:pt x="22796" y="24498"/>
                  <a:pt x="23026" y="24498"/>
                </a:cubicBezTo>
                <a:cubicBezTo>
                  <a:pt x="23342" y="24498"/>
                  <a:pt x="23597" y="24241"/>
                  <a:pt x="23597" y="23926"/>
                </a:cubicBezTo>
                <a:lnTo>
                  <a:pt x="23597" y="23925"/>
                </a:lnTo>
                <a:cubicBezTo>
                  <a:pt x="23596" y="23694"/>
                  <a:pt x="23457" y="23487"/>
                  <a:pt x="23243" y="23399"/>
                </a:cubicBezTo>
                <a:cubicBezTo>
                  <a:pt x="23172" y="23370"/>
                  <a:pt x="23099" y="23356"/>
                  <a:pt x="23026" y="23356"/>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9"/>
          <p:cNvGrpSpPr/>
          <p:nvPr/>
        </p:nvGrpSpPr>
        <p:grpSpPr>
          <a:xfrm>
            <a:off x="6334913" y="2543169"/>
            <a:ext cx="2517990" cy="2311978"/>
            <a:chOff x="4115675" y="3374025"/>
            <a:chExt cx="687825" cy="631550"/>
          </a:xfrm>
        </p:grpSpPr>
        <p:sp>
          <p:nvSpPr>
            <p:cNvPr id="254" name="Google Shape;254;p9"/>
            <p:cNvSpPr/>
            <p:nvPr/>
          </p:nvSpPr>
          <p:spPr>
            <a:xfrm>
              <a:off x="4115675" y="3374025"/>
              <a:ext cx="687800" cy="58300"/>
            </a:xfrm>
            <a:custGeom>
              <a:rect b="b" l="l" r="r" t="t"/>
              <a:pathLst>
                <a:path extrusionOk="0" h="2332" w="27512">
                  <a:moveTo>
                    <a:pt x="1669" y="1"/>
                  </a:moveTo>
                  <a:cubicBezTo>
                    <a:pt x="1144" y="1"/>
                    <a:pt x="619" y="165"/>
                    <a:pt x="151" y="493"/>
                  </a:cubicBezTo>
                  <a:cubicBezTo>
                    <a:pt x="36" y="574"/>
                    <a:pt x="0" y="744"/>
                    <a:pt x="72" y="874"/>
                  </a:cubicBezTo>
                  <a:cubicBezTo>
                    <a:pt x="118" y="959"/>
                    <a:pt x="198" y="1006"/>
                    <a:pt x="280" y="1006"/>
                  </a:cubicBezTo>
                  <a:cubicBezTo>
                    <a:pt x="324" y="1006"/>
                    <a:pt x="368" y="992"/>
                    <a:pt x="408" y="964"/>
                  </a:cubicBezTo>
                  <a:cubicBezTo>
                    <a:pt x="797" y="692"/>
                    <a:pt x="1233" y="556"/>
                    <a:pt x="1669" y="556"/>
                  </a:cubicBezTo>
                  <a:cubicBezTo>
                    <a:pt x="2105" y="556"/>
                    <a:pt x="2541" y="692"/>
                    <a:pt x="2930" y="964"/>
                  </a:cubicBezTo>
                  <a:lnTo>
                    <a:pt x="4179" y="1840"/>
                  </a:lnTo>
                  <a:cubicBezTo>
                    <a:pt x="4648" y="2167"/>
                    <a:pt x="5173" y="2331"/>
                    <a:pt x="5698" y="2331"/>
                  </a:cubicBezTo>
                  <a:cubicBezTo>
                    <a:pt x="6223" y="2331"/>
                    <a:pt x="6748" y="2168"/>
                    <a:pt x="7216" y="1840"/>
                  </a:cubicBezTo>
                  <a:lnTo>
                    <a:pt x="8467" y="964"/>
                  </a:lnTo>
                  <a:cubicBezTo>
                    <a:pt x="8856" y="692"/>
                    <a:pt x="9291" y="556"/>
                    <a:pt x="9727" y="556"/>
                  </a:cubicBezTo>
                  <a:cubicBezTo>
                    <a:pt x="10163" y="556"/>
                    <a:pt x="10599" y="692"/>
                    <a:pt x="10987" y="964"/>
                  </a:cubicBezTo>
                  <a:lnTo>
                    <a:pt x="12237" y="1840"/>
                  </a:lnTo>
                  <a:cubicBezTo>
                    <a:pt x="12706" y="2167"/>
                    <a:pt x="13231" y="2331"/>
                    <a:pt x="13755" y="2331"/>
                  </a:cubicBezTo>
                  <a:cubicBezTo>
                    <a:pt x="14281" y="2331"/>
                    <a:pt x="14806" y="2167"/>
                    <a:pt x="15274" y="1840"/>
                  </a:cubicBezTo>
                  <a:lnTo>
                    <a:pt x="16524" y="964"/>
                  </a:lnTo>
                  <a:cubicBezTo>
                    <a:pt x="16913" y="692"/>
                    <a:pt x="17349" y="556"/>
                    <a:pt x="17785" y="556"/>
                  </a:cubicBezTo>
                  <a:cubicBezTo>
                    <a:pt x="18220" y="556"/>
                    <a:pt x="18656" y="692"/>
                    <a:pt x="19045" y="964"/>
                  </a:cubicBezTo>
                  <a:lnTo>
                    <a:pt x="20295" y="1840"/>
                  </a:lnTo>
                  <a:cubicBezTo>
                    <a:pt x="20764" y="2167"/>
                    <a:pt x="21289" y="2331"/>
                    <a:pt x="21814" y="2331"/>
                  </a:cubicBezTo>
                  <a:cubicBezTo>
                    <a:pt x="22339" y="2331"/>
                    <a:pt x="22864" y="2167"/>
                    <a:pt x="23332" y="1840"/>
                  </a:cubicBezTo>
                  <a:lnTo>
                    <a:pt x="24582" y="964"/>
                  </a:lnTo>
                  <a:cubicBezTo>
                    <a:pt x="24970" y="692"/>
                    <a:pt x="25406" y="556"/>
                    <a:pt x="25842" y="556"/>
                  </a:cubicBezTo>
                  <a:cubicBezTo>
                    <a:pt x="26278" y="556"/>
                    <a:pt x="26714" y="692"/>
                    <a:pt x="27102" y="964"/>
                  </a:cubicBezTo>
                  <a:cubicBezTo>
                    <a:pt x="27142" y="992"/>
                    <a:pt x="27187" y="1006"/>
                    <a:pt x="27231" y="1006"/>
                  </a:cubicBezTo>
                  <a:cubicBezTo>
                    <a:pt x="27313" y="1006"/>
                    <a:pt x="27393" y="959"/>
                    <a:pt x="27440" y="874"/>
                  </a:cubicBezTo>
                  <a:cubicBezTo>
                    <a:pt x="27511" y="744"/>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115675" y="3431275"/>
              <a:ext cx="687825" cy="58275"/>
            </a:xfrm>
            <a:custGeom>
              <a:rect b="b" l="l" r="r" t="t"/>
              <a:pathLst>
                <a:path extrusionOk="0" h="2331" w="27513">
                  <a:moveTo>
                    <a:pt x="1669" y="0"/>
                  </a:moveTo>
                  <a:cubicBezTo>
                    <a:pt x="1144" y="0"/>
                    <a:pt x="619" y="164"/>
                    <a:pt x="151" y="492"/>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6"/>
                    <a:pt x="5173" y="2331"/>
                    <a:pt x="5698" y="2331"/>
                  </a:cubicBezTo>
                  <a:cubicBezTo>
                    <a:pt x="6223" y="2331"/>
                    <a:pt x="6748" y="2166"/>
                    <a:pt x="7216" y="1838"/>
                  </a:cubicBezTo>
                  <a:lnTo>
                    <a:pt x="8467" y="963"/>
                  </a:lnTo>
                  <a:cubicBezTo>
                    <a:pt x="8856" y="690"/>
                    <a:pt x="9291" y="554"/>
                    <a:pt x="9727" y="554"/>
                  </a:cubicBezTo>
                  <a:cubicBezTo>
                    <a:pt x="10163" y="554"/>
                    <a:pt x="10599" y="690"/>
                    <a:pt x="10987" y="963"/>
                  </a:cubicBezTo>
                  <a:lnTo>
                    <a:pt x="12237" y="1838"/>
                  </a:lnTo>
                  <a:cubicBezTo>
                    <a:pt x="12706" y="2165"/>
                    <a:pt x="13231" y="2330"/>
                    <a:pt x="13755" y="2330"/>
                  </a:cubicBezTo>
                  <a:cubicBezTo>
                    <a:pt x="14281" y="2330"/>
                    <a:pt x="14806" y="2165"/>
                    <a:pt x="15275" y="1838"/>
                  </a:cubicBezTo>
                  <a:lnTo>
                    <a:pt x="16525" y="963"/>
                  </a:lnTo>
                  <a:cubicBezTo>
                    <a:pt x="16914" y="690"/>
                    <a:pt x="17350" y="554"/>
                    <a:pt x="17786" y="554"/>
                  </a:cubicBezTo>
                  <a:cubicBezTo>
                    <a:pt x="18221" y="554"/>
                    <a:pt x="18657" y="690"/>
                    <a:pt x="19046" y="963"/>
                  </a:cubicBezTo>
                  <a:lnTo>
                    <a:pt x="20295" y="1838"/>
                  </a:lnTo>
                  <a:cubicBezTo>
                    <a:pt x="20764" y="2166"/>
                    <a:pt x="21289" y="2331"/>
                    <a:pt x="21814" y="2331"/>
                  </a:cubicBezTo>
                  <a:cubicBezTo>
                    <a:pt x="22339" y="2331"/>
                    <a:pt x="22864" y="2166"/>
                    <a:pt x="23332" y="1838"/>
                  </a:cubicBezTo>
                  <a:lnTo>
                    <a:pt x="24583" y="963"/>
                  </a:lnTo>
                  <a:cubicBezTo>
                    <a:pt x="24971" y="690"/>
                    <a:pt x="25407" y="554"/>
                    <a:pt x="25843" y="554"/>
                  </a:cubicBezTo>
                  <a:cubicBezTo>
                    <a:pt x="26279" y="554"/>
                    <a:pt x="26715" y="690"/>
                    <a:pt x="27103" y="963"/>
                  </a:cubicBezTo>
                  <a:cubicBezTo>
                    <a:pt x="27143" y="991"/>
                    <a:pt x="27188" y="1004"/>
                    <a:pt x="27232" y="1004"/>
                  </a:cubicBezTo>
                  <a:cubicBezTo>
                    <a:pt x="27314" y="1004"/>
                    <a:pt x="27394" y="958"/>
                    <a:pt x="27441" y="874"/>
                  </a:cubicBezTo>
                  <a:cubicBezTo>
                    <a:pt x="27512" y="743"/>
                    <a:pt x="27476" y="572"/>
                    <a:pt x="27361" y="493"/>
                  </a:cubicBezTo>
                  <a:cubicBezTo>
                    <a:pt x="26893" y="165"/>
                    <a:pt x="26368" y="0"/>
                    <a:pt x="25843" y="0"/>
                  </a:cubicBezTo>
                  <a:cubicBezTo>
                    <a:pt x="25317" y="0"/>
                    <a:pt x="24792" y="165"/>
                    <a:pt x="24324" y="493"/>
                  </a:cubicBezTo>
                  <a:lnTo>
                    <a:pt x="23075" y="1368"/>
                  </a:lnTo>
                  <a:cubicBezTo>
                    <a:pt x="22686" y="1640"/>
                    <a:pt x="22250" y="1776"/>
                    <a:pt x="21814" y="1776"/>
                  </a:cubicBezTo>
                  <a:cubicBezTo>
                    <a:pt x="21378" y="1776"/>
                    <a:pt x="20943" y="1641"/>
                    <a:pt x="20554" y="1368"/>
                  </a:cubicBezTo>
                  <a:lnTo>
                    <a:pt x="19304" y="493"/>
                  </a:lnTo>
                  <a:cubicBezTo>
                    <a:pt x="18835" y="165"/>
                    <a:pt x="18310" y="0"/>
                    <a:pt x="17785" y="0"/>
                  </a:cubicBezTo>
                  <a:cubicBezTo>
                    <a:pt x="17260" y="0"/>
                    <a:pt x="16735" y="165"/>
                    <a:pt x="16267" y="493"/>
                  </a:cubicBezTo>
                  <a:lnTo>
                    <a:pt x="15016" y="1368"/>
                  </a:lnTo>
                  <a:cubicBezTo>
                    <a:pt x="14627" y="1641"/>
                    <a:pt x="14192" y="1777"/>
                    <a:pt x="13756" y="1777"/>
                  </a:cubicBezTo>
                  <a:cubicBezTo>
                    <a:pt x="13320" y="1777"/>
                    <a:pt x="12884" y="1641"/>
                    <a:pt x="12496" y="1368"/>
                  </a:cubicBezTo>
                  <a:lnTo>
                    <a:pt x="11246" y="493"/>
                  </a:lnTo>
                  <a:cubicBezTo>
                    <a:pt x="10778" y="165"/>
                    <a:pt x="10253" y="0"/>
                    <a:pt x="9728" y="0"/>
                  </a:cubicBezTo>
                  <a:cubicBezTo>
                    <a:pt x="9203" y="0"/>
                    <a:pt x="8677" y="165"/>
                    <a:pt x="8209" y="493"/>
                  </a:cubicBezTo>
                  <a:lnTo>
                    <a:pt x="6959" y="1368"/>
                  </a:lnTo>
                  <a:cubicBezTo>
                    <a:pt x="6570" y="1641"/>
                    <a:pt x="6134" y="1777"/>
                    <a:pt x="5698" y="1777"/>
                  </a:cubicBezTo>
                  <a:cubicBezTo>
                    <a:pt x="5263" y="1777"/>
                    <a:pt x="4827" y="1641"/>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4115675" y="3488475"/>
              <a:ext cx="687800" cy="58300"/>
            </a:xfrm>
            <a:custGeom>
              <a:rect b="b" l="l" r="r" t="t"/>
              <a:pathLst>
                <a:path extrusionOk="0" h="2332" w="27512">
                  <a:moveTo>
                    <a:pt x="1669" y="1"/>
                  </a:moveTo>
                  <a:cubicBezTo>
                    <a:pt x="1144" y="1"/>
                    <a:pt x="619" y="165"/>
                    <a:pt x="151" y="492"/>
                  </a:cubicBezTo>
                  <a:cubicBezTo>
                    <a:pt x="36" y="573"/>
                    <a:pt x="0" y="744"/>
                    <a:pt x="72" y="874"/>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1"/>
                    <a:pt x="13755" y="2331"/>
                  </a:cubicBezTo>
                  <a:cubicBezTo>
                    <a:pt x="14281" y="2331"/>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5"/>
                    <a:pt x="18310" y="1"/>
                    <a:pt x="17785" y="1"/>
                  </a:cubicBezTo>
                  <a:cubicBezTo>
                    <a:pt x="17260" y="1"/>
                    <a:pt x="16735" y="165"/>
                    <a:pt x="16267" y="492"/>
                  </a:cubicBezTo>
                  <a:lnTo>
                    <a:pt x="15016" y="1368"/>
                  </a:lnTo>
                  <a:cubicBezTo>
                    <a:pt x="14627" y="1640"/>
                    <a:pt x="14192" y="1776"/>
                    <a:pt x="13756" y="1776"/>
                  </a:cubicBezTo>
                  <a:cubicBezTo>
                    <a:pt x="13320" y="1776"/>
                    <a:pt x="12884" y="1640"/>
                    <a:pt x="12496" y="1368"/>
                  </a:cubicBezTo>
                  <a:lnTo>
                    <a:pt x="11245" y="492"/>
                  </a:lnTo>
                  <a:cubicBezTo>
                    <a:pt x="10777" y="165"/>
                    <a:pt x="10252" y="1"/>
                    <a:pt x="9727" y="1"/>
                  </a:cubicBezTo>
                  <a:cubicBezTo>
                    <a:pt x="9202" y="1"/>
                    <a:pt x="8676" y="165"/>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4115675" y="3545700"/>
              <a:ext cx="687800" cy="58275"/>
            </a:xfrm>
            <a:custGeom>
              <a:rect b="b" l="l" r="r" t="t"/>
              <a:pathLst>
                <a:path extrusionOk="0" h="2331" w="27512">
                  <a:moveTo>
                    <a:pt x="1669" y="1"/>
                  </a:moveTo>
                  <a:cubicBezTo>
                    <a:pt x="1144" y="1"/>
                    <a:pt x="619" y="165"/>
                    <a:pt x="151" y="493"/>
                  </a:cubicBezTo>
                  <a:cubicBezTo>
                    <a:pt x="36" y="574"/>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7"/>
                    <a:pt x="13231" y="2330"/>
                    <a:pt x="13755" y="2330"/>
                  </a:cubicBezTo>
                  <a:cubicBezTo>
                    <a:pt x="14281" y="2330"/>
                    <a:pt x="14806" y="2167"/>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4"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4115675" y="3602925"/>
              <a:ext cx="687800" cy="58275"/>
            </a:xfrm>
            <a:custGeom>
              <a:rect b="b" l="l" r="r" t="t"/>
              <a:pathLst>
                <a:path extrusionOk="0" h="2331" w="27512">
                  <a:moveTo>
                    <a:pt x="1669" y="0"/>
                  </a:moveTo>
                  <a:cubicBezTo>
                    <a:pt x="1144" y="0"/>
                    <a:pt x="619" y="165"/>
                    <a:pt x="151" y="493"/>
                  </a:cubicBezTo>
                  <a:cubicBezTo>
                    <a:pt x="36" y="572"/>
                    <a:pt x="0" y="743"/>
                    <a:pt x="72" y="874"/>
                  </a:cubicBezTo>
                  <a:cubicBezTo>
                    <a:pt x="118" y="958"/>
                    <a:pt x="198" y="1004"/>
                    <a:pt x="280" y="1004"/>
                  </a:cubicBezTo>
                  <a:cubicBezTo>
                    <a:pt x="324" y="1004"/>
                    <a:pt x="368" y="991"/>
                    <a:pt x="408" y="963"/>
                  </a:cubicBezTo>
                  <a:cubicBezTo>
                    <a:pt x="797" y="690"/>
                    <a:pt x="1233" y="554"/>
                    <a:pt x="1669" y="554"/>
                  </a:cubicBezTo>
                  <a:cubicBezTo>
                    <a:pt x="2105" y="554"/>
                    <a:pt x="2541" y="690"/>
                    <a:pt x="2930" y="963"/>
                  </a:cubicBezTo>
                  <a:lnTo>
                    <a:pt x="4179" y="1838"/>
                  </a:lnTo>
                  <a:cubicBezTo>
                    <a:pt x="4648" y="2167"/>
                    <a:pt x="5173" y="2331"/>
                    <a:pt x="5698" y="2331"/>
                  </a:cubicBezTo>
                  <a:cubicBezTo>
                    <a:pt x="6223" y="2331"/>
                    <a:pt x="6748" y="2167"/>
                    <a:pt x="7216" y="1838"/>
                  </a:cubicBezTo>
                  <a:lnTo>
                    <a:pt x="8467" y="963"/>
                  </a:lnTo>
                  <a:cubicBezTo>
                    <a:pt x="8856" y="690"/>
                    <a:pt x="9291" y="554"/>
                    <a:pt x="9727" y="554"/>
                  </a:cubicBezTo>
                  <a:cubicBezTo>
                    <a:pt x="10163" y="554"/>
                    <a:pt x="10599" y="690"/>
                    <a:pt x="10987" y="963"/>
                  </a:cubicBezTo>
                  <a:lnTo>
                    <a:pt x="12237" y="1838"/>
                  </a:lnTo>
                  <a:cubicBezTo>
                    <a:pt x="12706" y="2167"/>
                    <a:pt x="13231" y="2330"/>
                    <a:pt x="13755" y="2330"/>
                  </a:cubicBezTo>
                  <a:cubicBezTo>
                    <a:pt x="14281" y="2330"/>
                    <a:pt x="14806" y="2167"/>
                    <a:pt x="15274" y="1838"/>
                  </a:cubicBezTo>
                  <a:lnTo>
                    <a:pt x="16524" y="963"/>
                  </a:lnTo>
                  <a:cubicBezTo>
                    <a:pt x="16913" y="690"/>
                    <a:pt x="17349" y="554"/>
                    <a:pt x="17785" y="554"/>
                  </a:cubicBezTo>
                  <a:cubicBezTo>
                    <a:pt x="18220" y="554"/>
                    <a:pt x="18656" y="690"/>
                    <a:pt x="19045" y="963"/>
                  </a:cubicBezTo>
                  <a:lnTo>
                    <a:pt x="20295" y="1838"/>
                  </a:lnTo>
                  <a:cubicBezTo>
                    <a:pt x="20764" y="2167"/>
                    <a:pt x="21289" y="2331"/>
                    <a:pt x="21814" y="2331"/>
                  </a:cubicBezTo>
                  <a:cubicBezTo>
                    <a:pt x="22339" y="2331"/>
                    <a:pt x="22864" y="2167"/>
                    <a:pt x="23332" y="1838"/>
                  </a:cubicBezTo>
                  <a:lnTo>
                    <a:pt x="24582" y="963"/>
                  </a:lnTo>
                  <a:cubicBezTo>
                    <a:pt x="24970" y="690"/>
                    <a:pt x="25406" y="554"/>
                    <a:pt x="25842" y="554"/>
                  </a:cubicBezTo>
                  <a:cubicBezTo>
                    <a:pt x="26278" y="554"/>
                    <a:pt x="26714" y="690"/>
                    <a:pt x="27102" y="963"/>
                  </a:cubicBezTo>
                  <a:cubicBezTo>
                    <a:pt x="27142" y="991"/>
                    <a:pt x="27187" y="1004"/>
                    <a:pt x="27231" y="1004"/>
                  </a:cubicBezTo>
                  <a:cubicBezTo>
                    <a:pt x="27313" y="1004"/>
                    <a:pt x="27393" y="958"/>
                    <a:pt x="27440" y="874"/>
                  </a:cubicBezTo>
                  <a:cubicBezTo>
                    <a:pt x="27511" y="743"/>
                    <a:pt x="27476" y="572"/>
                    <a:pt x="27361" y="493"/>
                  </a:cubicBezTo>
                  <a:cubicBezTo>
                    <a:pt x="26893" y="165"/>
                    <a:pt x="26368" y="0"/>
                    <a:pt x="25843" y="0"/>
                  </a:cubicBezTo>
                  <a:cubicBezTo>
                    <a:pt x="25317" y="0"/>
                    <a:pt x="24792" y="165"/>
                    <a:pt x="24324" y="493"/>
                  </a:cubicBezTo>
                  <a:lnTo>
                    <a:pt x="23074" y="1367"/>
                  </a:lnTo>
                  <a:cubicBezTo>
                    <a:pt x="22685" y="1640"/>
                    <a:pt x="22249" y="1776"/>
                    <a:pt x="21813" y="1776"/>
                  </a:cubicBezTo>
                  <a:cubicBezTo>
                    <a:pt x="21377" y="1776"/>
                    <a:pt x="20942" y="1640"/>
                    <a:pt x="20553" y="1367"/>
                  </a:cubicBezTo>
                  <a:lnTo>
                    <a:pt x="19304" y="493"/>
                  </a:lnTo>
                  <a:cubicBezTo>
                    <a:pt x="18835" y="165"/>
                    <a:pt x="18310" y="0"/>
                    <a:pt x="17785" y="0"/>
                  </a:cubicBezTo>
                  <a:cubicBezTo>
                    <a:pt x="17260" y="0"/>
                    <a:pt x="16735" y="165"/>
                    <a:pt x="16267" y="493"/>
                  </a:cubicBezTo>
                  <a:lnTo>
                    <a:pt x="15016" y="1367"/>
                  </a:lnTo>
                  <a:cubicBezTo>
                    <a:pt x="14627" y="1640"/>
                    <a:pt x="14192" y="1777"/>
                    <a:pt x="13756" y="1777"/>
                  </a:cubicBezTo>
                  <a:cubicBezTo>
                    <a:pt x="13320" y="1777"/>
                    <a:pt x="12884" y="1640"/>
                    <a:pt x="12496" y="1367"/>
                  </a:cubicBezTo>
                  <a:lnTo>
                    <a:pt x="11245" y="493"/>
                  </a:lnTo>
                  <a:cubicBezTo>
                    <a:pt x="10777" y="165"/>
                    <a:pt x="10252" y="0"/>
                    <a:pt x="9727" y="0"/>
                  </a:cubicBezTo>
                  <a:cubicBezTo>
                    <a:pt x="9202" y="0"/>
                    <a:pt x="8676" y="165"/>
                    <a:pt x="8208" y="493"/>
                  </a:cubicBezTo>
                  <a:lnTo>
                    <a:pt x="6959" y="1367"/>
                  </a:lnTo>
                  <a:cubicBezTo>
                    <a:pt x="6570" y="1640"/>
                    <a:pt x="6134" y="1777"/>
                    <a:pt x="5698" y="1777"/>
                  </a:cubicBezTo>
                  <a:cubicBezTo>
                    <a:pt x="5263" y="1777"/>
                    <a:pt x="4827" y="1640"/>
                    <a:pt x="4438" y="1367"/>
                  </a:cubicBezTo>
                  <a:lnTo>
                    <a:pt x="3188" y="493"/>
                  </a:lnTo>
                  <a:cubicBezTo>
                    <a:pt x="2719" y="165"/>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4115675" y="366015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8"/>
                  </a:lnTo>
                  <a:cubicBezTo>
                    <a:pt x="4648" y="2166"/>
                    <a:pt x="5173" y="2330"/>
                    <a:pt x="5698" y="2330"/>
                  </a:cubicBezTo>
                  <a:cubicBezTo>
                    <a:pt x="6223" y="2330"/>
                    <a:pt x="6748" y="2166"/>
                    <a:pt x="7216" y="1838"/>
                  </a:cubicBezTo>
                  <a:lnTo>
                    <a:pt x="8467" y="963"/>
                  </a:lnTo>
                  <a:cubicBezTo>
                    <a:pt x="8856" y="691"/>
                    <a:pt x="9291" y="555"/>
                    <a:pt x="9727" y="555"/>
                  </a:cubicBezTo>
                  <a:cubicBezTo>
                    <a:pt x="10163" y="555"/>
                    <a:pt x="10599" y="691"/>
                    <a:pt x="10987" y="963"/>
                  </a:cubicBezTo>
                  <a:lnTo>
                    <a:pt x="12237" y="1838"/>
                  </a:lnTo>
                  <a:cubicBezTo>
                    <a:pt x="12706" y="2166"/>
                    <a:pt x="13231" y="2330"/>
                    <a:pt x="13755" y="2330"/>
                  </a:cubicBezTo>
                  <a:cubicBezTo>
                    <a:pt x="14281" y="2330"/>
                    <a:pt x="14806" y="2166"/>
                    <a:pt x="15274" y="1838"/>
                  </a:cubicBezTo>
                  <a:lnTo>
                    <a:pt x="16524" y="963"/>
                  </a:lnTo>
                  <a:cubicBezTo>
                    <a:pt x="16913" y="691"/>
                    <a:pt x="17349" y="555"/>
                    <a:pt x="17785" y="555"/>
                  </a:cubicBezTo>
                  <a:cubicBezTo>
                    <a:pt x="18220" y="555"/>
                    <a:pt x="18656" y="691"/>
                    <a:pt x="19045" y="963"/>
                  </a:cubicBezTo>
                  <a:lnTo>
                    <a:pt x="20295" y="1838"/>
                  </a:lnTo>
                  <a:cubicBezTo>
                    <a:pt x="20764" y="2166"/>
                    <a:pt x="21289" y="2330"/>
                    <a:pt x="21814" y="2330"/>
                  </a:cubicBezTo>
                  <a:cubicBezTo>
                    <a:pt x="22339" y="2330"/>
                    <a:pt x="22864" y="2166"/>
                    <a:pt x="23332" y="1838"/>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2" y="0"/>
                    <a:pt x="9727" y="0"/>
                  </a:cubicBezTo>
                  <a:cubicBezTo>
                    <a:pt x="9202" y="0"/>
                    <a:pt x="8676" y="164"/>
                    <a:pt x="8208" y="492"/>
                  </a:cubicBezTo>
                  <a:lnTo>
                    <a:pt x="6959" y="1368"/>
                  </a:lnTo>
                  <a:cubicBezTo>
                    <a:pt x="6570" y="1640"/>
                    <a:pt x="6134" y="1776"/>
                    <a:pt x="5698" y="1776"/>
                  </a:cubicBezTo>
                  <a:cubicBezTo>
                    <a:pt x="5263" y="1776"/>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4115675" y="3718400"/>
              <a:ext cx="687800" cy="58275"/>
            </a:xfrm>
            <a:custGeom>
              <a:rect b="b" l="l" r="r" t="t"/>
              <a:pathLst>
                <a:path extrusionOk="0" h="2331" w="27512">
                  <a:moveTo>
                    <a:pt x="1669" y="0"/>
                  </a:moveTo>
                  <a:cubicBezTo>
                    <a:pt x="1144" y="0"/>
                    <a:pt x="619" y="164"/>
                    <a:pt x="151" y="492"/>
                  </a:cubicBezTo>
                  <a:cubicBezTo>
                    <a:pt x="36" y="573"/>
                    <a:pt x="0" y="744"/>
                    <a:pt x="72" y="873"/>
                  </a:cubicBezTo>
                  <a:cubicBezTo>
                    <a:pt x="118" y="958"/>
                    <a:pt x="198" y="1005"/>
                    <a:pt x="280" y="1005"/>
                  </a:cubicBezTo>
                  <a:cubicBezTo>
                    <a:pt x="324" y="1005"/>
                    <a:pt x="368" y="992"/>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2"/>
                    <a:pt x="27187" y="1005"/>
                    <a:pt x="27231" y="1005"/>
                  </a:cubicBezTo>
                  <a:cubicBezTo>
                    <a:pt x="27313" y="1005"/>
                    <a:pt x="27393" y="958"/>
                    <a:pt x="27440" y="873"/>
                  </a:cubicBezTo>
                  <a:cubicBezTo>
                    <a:pt x="27511" y="744"/>
                    <a:pt x="27476" y="573"/>
                    <a:pt x="27361" y="492"/>
                  </a:cubicBezTo>
                  <a:cubicBezTo>
                    <a:pt x="26893" y="164"/>
                    <a:pt x="26368" y="0"/>
                    <a:pt x="25843" y="0"/>
                  </a:cubicBezTo>
                  <a:cubicBezTo>
                    <a:pt x="25317" y="0"/>
                    <a:pt x="24792" y="164"/>
                    <a:pt x="24324" y="492"/>
                  </a:cubicBezTo>
                  <a:lnTo>
                    <a:pt x="23074" y="1368"/>
                  </a:lnTo>
                  <a:cubicBezTo>
                    <a:pt x="22685" y="1640"/>
                    <a:pt x="22249" y="1777"/>
                    <a:pt x="21813" y="1777"/>
                  </a:cubicBezTo>
                  <a:cubicBezTo>
                    <a:pt x="21378" y="1777"/>
                    <a:pt x="20942" y="1640"/>
                    <a:pt x="20553" y="1368"/>
                  </a:cubicBezTo>
                  <a:lnTo>
                    <a:pt x="19304" y="492"/>
                  </a:lnTo>
                  <a:cubicBezTo>
                    <a:pt x="18835" y="164"/>
                    <a:pt x="18310" y="0"/>
                    <a:pt x="17785" y="0"/>
                  </a:cubicBezTo>
                  <a:cubicBezTo>
                    <a:pt x="17260" y="0"/>
                    <a:pt x="16735" y="164"/>
                    <a:pt x="16267" y="492"/>
                  </a:cubicBezTo>
                  <a:lnTo>
                    <a:pt x="15016" y="1368"/>
                  </a:lnTo>
                  <a:cubicBezTo>
                    <a:pt x="14627" y="1640"/>
                    <a:pt x="14192" y="1777"/>
                    <a:pt x="13756" y="1777"/>
                  </a:cubicBezTo>
                  <a:cubicBezTo>
                    <a:pt x="13320" y="1777"/>
                    <a:pt x="12884" y="1640"/>
                    <a:pt x="12496" y="1368"/>
                  </a:cubicBezTo>
                  <a:lnTo>
                    <a:pt x="11245" y="492"/>
                  </a:lnTo>
                  <a:cubicBezTo>
                    <a:pt x="10777" y="164"/>
                    <a:pt x="10252" y="0"/>
                    <a:pt x="9727" y="0"/>
                  </a:cubicBezTo>
                  <a:cubicBezTo>
                    <a:pt x="9202" y="0"/>
                    <a:pt x="8676" y="164"/>
                    <a:pt x="8208" y="492"/>
                  </a:cubicBezTo>
                  <a:lnTo>
                    <a:pt x="6959" y="1368"/>
                  </a:lnTo>
                  <a:cubicBezTo>
                    <a:pt x="6570" y="1640"/>
                    <a:pt x="6134" y="1777"/>
                    <a:pt x="5698" y="1777"/>
                  </a:cubicBezTo>
                  <a:cubicBezTo>
                    <a:pt x="5263" y="1777"/>
                    <a:pt x="4827" y="1640"/>
                    <a:pt x="4438" y="1368"/>
                  </a:cubicBezTo>
                  <a:lnTo>
                    <a:pt x="3188" y="492"/>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4115675" y="3775625"/>
              <a:ext cx="687800" cy="58300"/>
            </a:xfrm>
            <a:custGeom>
              <a:rect b="b" l="l" r="r" t="t"/>
              <a:pathLst>
                <a:path extrusionOk="0" h="2332" w="27512">
                  <a:moveTo>
                    <a:pt x="9726" y="0"/>
                  </a:moveTo>
                  <a:cubicBezTo>
                    <a:pt x="9201" y="0"/>
                    <a:pt x="8676" y="164"/>
                    <a:pt x="8208" y="492"/>
                  </a:cubicBezTo>
                  <a:lnTo>
                    <a:pt x="6959" y="1368"/>
                  </a:lnTo>
                  <a:cubicBezTo>
                    <a:pt x="6570" y="1640"/>
                    <a:pt x="6134" y="1776"/>
                    <a:pt x="5698" y="1776"/>
                  </a:cubicBezTo>
                  <a:cubicBezTo>
                    <a:pt x="5263" y="1776"/>
                    <a:pt x="4827" y="1640"/>
                    <a:pt x="4438" y="1368"/>
                  </a:cubicBezTo>
                  <a:lnTo>
                    <a:pt x="3188" y="492"/>
                  </a:lnTo>
                  <a:cubicBezTo>
                    <a:pt x="2719" y="165"/>
                    <a:pt x="2194" y="1"/>
                    <a:pt x="1669" y="1"/>
                  </a:cubicBezTo>
                  <a:cubicBezTo>
                    <a:pt x="1144" y="1"/>
                    <a:pt x="619" y="165"/>
                    <a:pt x="151" y="492"/>
                  </a:cubicBezTo>
                  <a:cubicBezTo>
                    <a:pt x="36" y="573"/>
                    <a:pt x="0" y="744"/>
                    <a:pt x="72" y="874"/>
                  </a:cubicBezTo>
                  <a:cubicBezTo>
                    <a:pt x="118" y="958"/>
                    <a:pt x="198" y="1005"/>
                    <a:pt x="280" y="1005"/>
                  </a:cubicBezTo>
                  <a:cubicBezTo>
                    <a:pt x="324" y="1005"/>
                    <a:pt x="368" y="991"/>
                    <a:pt x="408" y="963"/>
                  </a:cubicBezTo>
                  <a:cubicBezTo>
                    <a:pt x="797" y="691"/>
                    <a:pt x="1233" y="555"/>
                    <a:pt x="1669" y="555"/>
                  </a:cubicBezTo>
                  <a:cubicBezTo>
                    <a:pt x="2105" y="555"/>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5"/>
                    <a:pt x="9727" y="555"/>
                  </a:cubicBezTo>
                  <a:cubicBezTo>
                    <a:pt x="10163" y="555"/>
                    <a:pt x="10599" y="691"/>
                    <a:pt x="10987" y="963"/>
                  </a:cubicBezTo>
                  <a:lnTo>
                    <a:pt x="12237" y="1839"/>
                  </a:lnTo>
                  <a:cubicBezTo>
                    <a:pt x="12706" y="2166"/>
                    <a:pt x="13231" y="2331"/>
                    <a:pt x="13755" y="2331"/>
                  </a:cubicBezTo>
                  <a:cubicBezTo>
                    <a:pt x="14281" y="2331"/>
                    <a:pt x="14806" y="2166"/>
                    <a:pt x="15274" y="1839"/>
                  </a:cubicBezTo>
                  <a:lnTo>
                    <a:pt x="16524" y="963"/>
                  </a:lnTo>
                  <a:cubicBezTo>
                    <a:pt x="16913" y="691"/>
                    <a:pt x="17349" y="555"/>
                    <a:pt x="17785" y="555"/>
                  </a:cubicBezTo>
                  <a:cubicBezTo>
                    <a:pt x="18220" y="555"/>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5"/>
                    <a:pt x="25842" y="555"/>
                  </a:cubicBezTo>
                  <a:cubicBezTo>
                    <a:pt x="26278" y="555"/>
                    <a:pt x="26714" y="691"/>
                    <a:pt x="27102" y="963"/>
                  </a:cubicBezTo>
                  <a:cubicBezTo>
                    <a:pt x="27142" y="991"/>
                    <a:pt x="27187" y="1005"/>
                    <a:pt x="27231" y="1005"/>
                  </a:cubicBezTo>
                  <a:cubicBezTo>
                    <a:pt x="27313" y="1005"/>
                    <a:pt x="27393" y="958"/>
                    <a:pt x="27440" y="874"/>
                  </a:cubicBezTo>
                  <a:cubicBezTo>
                    <a:pt x="27511" y="744"/>
                    <a:pt x="27476" y="573"/>
                    <a:pt x="27361" y="492"/>
                  </a:cubicBezTo>
                  <a:cubicBezTo>
                    <a:pt x="26893" y="165"/>
                    <a:pt x="26368" y="1"/>
                    <a:pt x="25843" y="1"/>
                  </a:cubicBezTo>
                  <a:cubicBezTo>
                    <a:pt x="25317" y="1"/>
                    <a:pt x="24792" y="165"/>
                    <a:pt x="24324" y="492"/>
                  </a:cubicBezTo>
                  <a:lnTo>
                    <a:pt x="23074" y="1368"/>
                  </a:lnTo>
                  <a:cubicBezTo>
                    <a:pt x="22685" y="1640"/>
                    <a:pt x="22249" y="1776"/>
                    <a:pt x="21813" y="1776"/>
                  </a:cubicBezTo>
                  <a:cubicBezTo>
                    <a:pt x="21378" y="1776"/>
                    <a:pt x="20942" y="1640"/>
                    <a:pt x="20553" y="1368"/>
                  </a:cubicBezTo>
                  <a:lnTo>
                    <a:pt x="19304" y="492"/>
                  </a:lnTo>
                  <a:cubicBezTo>
                    <a:pt x="18835" y="164"/>
                    <a:pt x="18310" y="0"/>
                    <a:pt x="17784" y="0"/>
                  </a:cubicBezTo>
                  <a:cubicBezTo>
                    <a:pt x="17260" y="0"/>
                    <a:pt x="16735" y="164"/>
                    <a:pt x="16267" y="492"/>
                  </a:cubicBezTo>
                  <a:lnTo>
                    <a:pt x="15016" y="1368"/>
                  </a:lnTo>
                  <a:cubicBezTo>
                    <a:pt x="14627" y="1640"/>
                    <a:pt x="14192" y="1776"/>
                    <a:pt x="13756" y="1776"/>
                  </a:cubicBezTo>
                  <a:cubicBezTo>
                    <a:pt x="13320" y="1776"/>
                    <a:pt x="12884" y="1640"/>
                    <a:pt x="12496" y="1368"/>
                  </a:cubicBezTo>
                  <a:lnTo>
                    <a:pt x="11245" y="492"/>
                  </a:lnTo>
                  <a:cubicBezTo>
                    <a:pt x="10777" y="164"/>
                    <a:pt x="10251" y="0"/>
                    <a:pt x="9726"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4115675" y="3832850"/>
              <a:ext cx="687800" cy="58275"/>
            </a:xfrm>
            <a:custGeom>
              <a:rect b="b" l="l" r="r" t="t"/>
              <a:pathLst>
                <a:path extrusionOk="0" h="2331" w="27512">
                  <a:moveTo>
                    <a:pt x="1669" y="1"/>
                  </a:moveTo>
                  <a:cubicBezTo>
                    <a:pt x="1144" y="1"/>
                    <a:pt x="619" y="165"/>
                    <a:pt x="151" y="493"/>
                  </a:cubicBezTo>
                  <a:cubicBezTo>
                    <a:pt x="36" y="573"/>
                    <a:pt x="0" y="743"/>
                    <a:pt x="72" y="874"/>
                  </a:cubicBezTo>
                  <a:cubicBezTo>
                    <a:pt x="118" y="958"/>
                    <a:pt x="198" y="1004"/>
                    <a:pt x="280" y="1004"/>
                  </a:cubicBezTo>
                  <a:cubicBezTo>
                    <a:pt x="324" y="1004"/>
                    <a:pt x="368" y="991"/>
                    <a:pt x="408" y="963"/>
                  </a:cubicBezTo>
                  <a:cubicBezTo>
                    <a:pt x="797" y="691"/>
                    <a:pt x="1233" y="554"/>
                    <a:pt x="1669" y="554"/>
                  </a:cubicBezTo>
                  <a:cubicBezTo>
                    <a:pt x="2105" y="554"/>
                    <a:pt x="2541" y="691"/>
                    <a:pt x="2930" y="963"/>
                  </a:cubicBezTo>
                  <a:lnTo>
                    <a:pt x="4179" y="1839"/>
                  </a:lnTo>
                  <a:cubicBezTo>
                    <a:pt x="4648" y="2167"/>
                    <a:pt x="5173" y="2331"/>
                    <a:pt x="5698" y="2331"/>
                  </a:cubicBezTo>
                  <a:cubicBezTo>
                    <a:pt x="6223" y="2331"/>
                    <a:pt x="6748" y="2167"/>
                    <a:pt x="7216" y="1839"/>
                  </a:cubicBezTo>
                  <a:lnTo>
                    <a:pt x="8467" y="963"/>
                  </a:lnTo>
                  <a:cubicBezTo>
                    <a:pt x="8856" y="691"/>
                    <a:pt x="9291" y="554"/>
                    <a:pt x="9727" y="554"/>
                  </a:cubicBezTo>
                  <a:cubicBezTo>
                    <a:pt x="10163" y="554"/>
                    <a:pt x="10599" y="691"/>
                    <a:pt x="10987" y="963"/>
                  </a:cubicBezTo>
                  <a:lnTo>
                    <a:pt x="12237" y="1839"/>
                  </a:lnTo>
                  <a:cubicBezTo>
                    <a:pt x="12706" y="2166"/>
                    <a:pt x="13231" y="2330"/>
                    <a:pt x="13755" y="2330"/>
                  </a:cubicBezTo>
                  <a:cubicBezTo>
                    <a:pt x="14281" y="2330"/>
                    <a:pt x="14806" y="2166"/>
                    <a:pt x="15274" y="1839"/>
                  </a:cubicBezTo>
                  <a:lnTo>
                    <a:pt x="16524" y="963"/>
                  </a:lnTo>
                  <a:cubicBezTo>
                    <a:pt x="16913" y="691"/>
                    <a:pt x="17349" y="554"/>
                    <a:pt x="17785" y="554"/>
                  </a:cubicBezTo>
                  <a:cubicBezTo>
                    <a:pt x="18220" y="554"/>
                    <a:pt x="18656" y="691"/>
                    <a:pt x="19045" y="963"/>
                  </a:cubicBezTo>
                  <a:lnTo>
                    <a:pt x="20295" y="1839"/>
                  </a:lnTo>
                  <a:cubicBezTo>
                    <a:pt x="20764" y="2167"/>
                    <a:pt x="21289" y="2331"/>
                    <a:pt x="21814" y="2331"/>
                  </a:cubicBezTo>
                  <a:cubicBezTo>
                    <a:pt x="22339" y="2331"/>
                    <a:pt x="22864" y="2167"/>
                    <a:pt x="23332" y="1839"/>
                  </a:cubicBezTo>
                  <a:lnTo>
                    <a:pt x="24582" y="963"/>
                  </a:lnTo>
                  <a:cubicBezTo>
                    <a:pt x="24970" y="691"/>
                    <a:pt x="25406" y="554"/>
                    <a:pt x="25842" y="554"/>
                  </a:cubicBezTo>
                  <a:cubicBezTo>
                    <a:pt x="26278" y="554"/>
                    <a:pt x="26714" y="691"/>
                    <a:pt x="27102" y="963"/>
                  </a:cubicBezTo>
                  <a:cubicBezTo>
                    <a:pt x="27142" y="991"/>
                    <a:pt x="27187" y="1004"/>
                    <a:pt x="27231" y="1004"/>
                  </a:cubicBezTo>
                  <a:cubicBezTo>
                    <a:pt x="27313" y="1004"/>
                    <a:pt x="27393" y="958"/>
                    <a:pt x="27440" y="874"/>
                  </a:cubicBezTo>
                  <a:cubicBezTo>
                    <a:pt x="27511" y="743"/>
                    <a:pt x="27476" y="573"/>
                    <a:pt x="27361" y="493"/>
                  </a:cubicBezTo>
                  <a:cubicBezTo>
                    <a:pt x="26893" y="165"/>
                    <a:pt x="26368" y="1"/>
                    <a:pt x="25843" y="1"/>
                  </a:cubicBezTo>
                  <a:cubicBezTo>
                    <a:pt x="25317" y="1"/>
                    <a:pt x="24792" y="165"/>
                    <a:pt x="24324" y="493"/>
                  </a:cubicBezTo>
                  <a:lnTo>
                    <a:pt x="23074" y="1368"/>
                  </a:lnTo>
                  <a:cubicBezTo>
                    <a:pt x="22685" y="1640"/>
                    <a:pt x="22249" y="1776"/>
                    <a:pt x="21813" y="1776"/>
                  </a:cubicBezTo>
                  <a:cubicBezTo>
                    <a:pt x="21378" y="1776"/>
                    <a:pt x="20942" y="1640"/>
                    <a:pt x="20553" y="1368"/>
                  </a:cubicBezTo>
                  <a:lnTo>
                    <a:pt x="19304" y="493"/>
                  </a:lnTo>
                  <a:cubicBezTo>
                    <a:pt x="18835" y="165"/>
                    <a:pt x="18310" y="1"/>
                    <a:pt x="17785" y="1"/>
                  </a:cubicBezTo>
                  <a:cubicBezTo>
                    <a:pt x="17260" y="1"/>
                    <a:pt x="16735" y="165"/>
                    <a:pt x="16267" y="493"/>
                  </a:cubicBezTo>
                  <a:lnTo>
                    <a:pt x="15016" y="1368"/>
                  </a:lnTo>
                  <a:cubicBezTo>
                    <a:pt x="14627" y="1640"/>
                    <a:pt x="14192" y="1776"/>
                    <a:pt x="13756" y="1776"/>
                  </a:cubicBezTo>
                  <a:cubicBezTo>
                    <a:pt x="13320" y="1776"/>
                    <a:pt x="12884" y="1640"/>
                    <a:pt x="12496" y="1368"/>
                  </a:cubicBezTo>
                  <a:lnTo>
                    <a:pt x="11245" y="493"/>
                  </a:lnTo>
                  <a:cubicBezTo>
                    <a:pt x="10777" y="165"/>
                    <a:pt x="10252" y="1"/>
                    <a:pt x="9727" y="1"/>
                  </a:cubicBezTo>
                  <a:cubicBezTo>
                    <a:pt x="9202" y="1"/>
                    <a:pt x="8676" y="165"/>
                    <a:pt x="8208" y="493"/>
                  </a:cubicBezTo>
                  <a:lnTo>
                    <a:pt x="6959" y="1368"/>
                  </a:lnTo>
                  <a:cubicBezTo>
                    <a:pt x="6570" y="1640"/>
                    <a:pt x="6134" y="1776"/>
                    <a:pt x="5698" y="1776"/>
                  </a:cubicBezTo>
                  <a:cubicBezTo>
                    <a:pt x="5263" y="1776"/>
                    <a:pt x="4827" y="1640"/>
                    <a:pt x="4438" y="1368"/>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4115675" y="3890075"/>
              <a:ext cx="687800" cy="58275"/>
            </a:xfrm>
            <a:custGeom>
              <a:rect b="b" l="l" r="r" t="t"/>
              <a:pathLst>
                <a:path extrusionOk="0" h="2331" w="27512">
                  <a:moveTo>
                    <a:pt x="1669" y="0"/>
                  </a:moveTo>
                  <a:cubicBezTo>
                    <a:pt x="1144" y="0"/>
                    <a:pt x="619" y="164"/>
                    <a:pt x="151" y="491"/>
                  </a:cubicBezTo>
                  <a:cubicBezTo>
                    <a:pt x="36" y="572"/>
                    <a:pt x="0" y="743"/>
                    <a:pt x="72" y="873"/>
                  </a:cubicBezTo>
                  <a:cubicBezTo>
                    <a:pt x="118" y="958"/>
                    <a:pt x="198" y="1004"/>
                    <a:pt x="280" y="1004"/>
                  </a:cubicBezTo>
                  <a:cubicBezTo>
                    <a:pt x="324" y="1004"/>
                    <a:pt x="368" y="991"/>
                    <a:pt x="408" y="962"/>
                  </a:cubicBezTo>
                  <a:cubicBezTo>
                    <a:pt x="797" y="690"/>
                    <a:pt x="1233" y="554"/>
                    <a:pt x="1669" y="554"/>
                  </a:cubicBezTo>
                  <a:cubicBezTo>
                    <a:pt x="2105" y="554"/>
                    <a:pt x="2541" y="690"/>
                    <a:pt x="2930" y="962"/>
                  </a:cubicBezTo>
                  <a:lnTo>
                    <a:pt x="4179" y="1838"/>
                  </a:lnTo>
                  <a:cubicBezTo>
                    <a:pt x="4648" y="2166"/>
                    <a:pt x="5173" y="2330"/>
                    <a:pt x="5698" y="2330"/>
                  </a:cubicBezTo>
                  <a:cubicBezTo>
                    <a:pt x="6223" y="2330"/>
                    <a:pt x="6748" y="2166"/>
                    <a:pt x="7216" y="1838"/>
                  </a:cubicBezTo>
                  <a:lnTo>
                    <a:pt x="8467" y="962"/>
                  </a:lnTo>
                  <a:cubicBezTo>
                    <a:pt x="8856" y="690"/>
                    <a:pt x="9291" y="554"/>
                    <a:pt x="9727" y="554"/>
                  </a:cubicBezTo>
                  <a:cubicBezTo>
                    <a:pt x="10163" y="554"/>
                    <a:pt x="10599" y="690"/>
                    <a:pt x="10987" y="962"/>
                  </a:cubicBezTo>
                  <a:lnTo>
                    <a:pt x="12237" y="1838"/>
                  </a:lnTo>
                  <a:cubicBezTo>
                    <a:pt x="12706" y="2166"/>
                    <a:pt x="13231" y="2330"/>
                    <a:pt x="13755" y="2330"/>
                  </a:cubicBezTo>
                  <a:cubicBezTo>
                    <a:pt x="14281" y="2330"/>
                    <a:pt x="14806" y="2166"/>
                    <a:pt x="15274" y="1838"/>
                  </a:cubicBezTo>
                  <a:lnTo>
                    <a:pt x="16524" y="962"/>
                  </a:lnTo>
                  <a:cubicBezTo>
                    <a:pt x="16913" y="690"/>
                    <a:pt x="17349" y="554"/>
                    <a:pt x="17785" y="554"/>
                  </a:cubicBezTo>
                  <a:cubicBezTo>
                    <a:pt x="18220" y="554"/>
                    <a:pt x="18656" y="690"/>
                    <a:pt x="19045" y="962"/>
                  </a:cubicBezTo>
                  <a:lnTo>
                    <a:pt x="20295" y="1838"/>
                  </a:lnTo>
                  <a:cubicBezTo>
                    <a:pt x="20764" y="2166"/>
                    <a:pt x="21289" y="2330"/>
                    <a:pt x="21814" y="2330"/>
                  </a:cubicBezTo>
                  <a:cubicBezTo>
                    <a:pt x="22339" y="2330"/>
                    <a:pt x="22864" y="2166"/>
                    <a:pt x="23332" y="1838"/>
                  </a:cubicBezTo>
                  <a:lnTo>
                    <a:pt x="24582" y="962"/>
                  </a:lnTo>
                  <a:cubicBezTo>
                    <a:pt x="24970" y="690"/>
                    <a:pt x="25406" y="554"/>
                    <a:pt x="25842" y="554"/>
                  </a:cubicBezTo>
                  <a:cubicBezTo>
                    <a:pt x="26278" y="554"/>
                    <a:pt x="26714" y="690"/>
                    <a:pt x="27102" y="962"/>
                  </a:cubicBezTo>
                  <a:cubicBezTo>
                    <a:pt x="27142" y="991"/>
                    <a:pt x="27187" y="1004"/>
                    <a:pt x="27231" y="1004"/>
                  </a:cubicBezTo>
                  <a:cubicBezTo>
                    <a:pt x="27313" y="1004"/>
                    <a:pt x="27393" y="958"/>
                    <a:pt x="27440" y="873"/>
                  </a:cubicBezTo>
                  <a:cubicBezTo>
                    <a:pt x="27511" y="743"/>
                    <a:pt x="27476" y="572"/>
                    <a:pt x="27361" y="491"/>
                  </a:cubicBezTo>
                  <a:cubicBezTo>
                    <a:pt x="26893" y="164"/>
                    <a:pt x="26368" y="0"/>
                    <a:pt x="25843" y="0"/>
                  </a:cubicBezTo>
                  <a:cubicBezTo>
                    <a:pt x="25317" y="0"/>
                    <a:pt x="24792" y="164"/>
                    <a:pt x="24324" y="491"/>
                  </a:cubicBezTo>
                  <a:lnTo>
                    <a:pt x="23074" y="1367"/>
                  </a:lnTo>
                  <a:cubicBezTo>
                    <a:pt x="22685" y="1639"/>
                    <a:pt x="22249" y="1776"/>
                    <a:pt x="21813" y="1776"/>
                  </a:cubicBezTo>
                  <a:cubicBezTo>
                    <a:pt x="21378" y="1776"/>
                    <a:pt x="20942" y="1639"/>
                    <a:pt x="20553" y="1367"/>
                  </a:cubicBezTo>
                  <a:lnTo>
                    <a:pt x="19304" y="491"/>
                  </a:lnTo>
                  <a:cubicBezTo>
                    <a:pt x="18835" y="164"/>
                    <a:pt x="18310" y="0"/>
                    <a:pt x="17785" y="0"/>
                  </a:cubicBezTo>
                  <a:cubicBezTo>
                    <a:pt x="17260" y="0"/>
                    <a:pt x="16734" y="164"/>
                    <a:pt x="16267" y="491"/>
                  </a:cubicBezTo>
                  <a:lnTo>
                    <a:pt x="15016" y="1367"/>
                  </a:lnTo>
                  <a:cubicBezTo>
                    <a:pt x="14627" y="1639"/>
                    <a:pt x="14192" y="1776"/>
                    <a:pt x="13756" y="1776"/>
                  </a:cubicBezTo>
                  <a:cubicBezTo>
                    <a:pt x="13320" y="1776"/>
                    <a:pt x="12884" y="1639"/>
                    <a:pt x="12496" y="1367"/>
                  </a:cubicBezTo>
                  <a:lnTo>
                    <a:pt x="11245" y="491"/>
                  </a:lnTo>
                  <a:cubicBezTo>
                    <a:pt x="10777" y="164"/>
                    <a:pt x="10252" y="0"/>
                    <a:pt x="9727" y="0"/>
                  </a:cubicBezTo>
                  <a:cubicBezTo>
                    <a:pt x="9202" y="0"/>
                    <a:pt x="8676" y="164"/>
                    <a:pt x="8208" y="491"/>
                  </a:cubicBezTo>
                  <a:lnTo>
                    <a:pt x="6959" y="1367"/>
                  </a:lnTo>
                  <a:cubicBezTo>
                    <a:pt x="6570" y="1639"/>
                    <a:pt x="6134" y="1776"/>
                    <a:pt x="5698" y="1776"/>
                  </a:cubicBezTo>
                  <a:cubicBezTo>
                    <a:pt x="5263" y="1776"/>
                    <a:pt x="4827" y="1639"/>
                    <a:pt x="4438" y="1367"/>
                  </a:cubicBezTo>
                  <a:lnTo>
                    <a:pt x="3188" y="491"/>
                  </a:lnTo>
                  <a:cubicBezTo>
                    <a:pt x="2719" y="164"/>
                    <a:pt x="2194" y="0"/>
                    <a:pt x="1669" y="0"/>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4115675" y="3947275"/>
              <a:ext cx="687800" cy="58300"/>
            </a:xfrm>
            <a:custGeom>
              <a:rect b="b" l="l" r="r" t="t"/>
              <a:pathLst>
                <a:path extrusionOk="0" h="2332" w="27512">
                  <a:moveTo>
                    <a:pt x="1669" y="1"/>
                  </a:moveTo>
                  <a:cubicBezTo>
                    <a:pt x="1144" y="1"/>
                    <a:pt x="619" y="165"/>
                    <a:pt x="151" y="493"/>
                  </a:cubicBezTo>
                  <a:cubicBezTo>
                    <a:pt x="36" y="574"/>
                    <a:pt x="0" y="745"/>
                    <a:pt x="72" y="874"/>
                  </a:cubicBezTo>
                  <a:cubicBezTo>
                    <a:pt x="118" y="959"/>
                    <a:pt x="198" y="1005"/>
                    <a:pt x="280" y="1005"/>
                  </a:cubicBezTo>
                  <a:cubicBezTo>
                    <a:pt x="324" y="1005"/>
                    <a:pt x="368" y="992"/>
                    <a:pt x="408" y="964"/>
                  </a:cubicBezTo>
                  <a:cubicBezTo>
                    <a:pt x="797" y="691"/>
                    <a:pt x="1233" y="555"/>
                    <a:pt x="1669" y="555"/>
                  </a:cubicBezTo>
                  <a:cubicBezTo>
                    <a:pt x="2105" y="555"/>
                    <a:pt x="2541" y="691"/>
                    <a:pt x="2930" y="964"/>
                  </a:cubicBezTo>
                  <a:lnTo>
                    <a:pt x="4179" y="1839"/>
                  </a:lnTo>
                  <a:cubicBezTo>
                    <a:pt x="4648" y="2167"/>
                    <a:pt x="5173" y="2331"/>
                    <a:pt x="5698" y="2331"/>
                  </a:cubicBezTo>
                  <a:cubicBezTo>
                    <a:pt x="6223" y="2331"/>
                    <a:pt x="6748" y="2167"/>
                    <a:pt x="7216" y="1839"/>
                  </a:cubicBezTo>
                  <a:lnTo>
                    <a:pt x="8467" y="964"/>
                  </a:lnTo>
                  <a:cubicBezTo>
                    <a:pt x="8856" y="691"/>
                    <a:pt x="9291" y="555"/>
                    <a:pt x="9727" y="555"/>
                  </a:cubicBezTo>
                  <a:cubicBezTo>
                    <a:pt x="10163" y="555"/>
                    <a:pt x="10599" y="691"/>
                    <a:pt x="10987" y="964"/>
                  </a:cubicBezTo>
                  <a:lnTo>
                    <a:pt x="12237" y="1839"/>
                  </a:lnTo>
                  <a:cubicBezTo>
                    <a:pt x="12706" y="2167"/>
                    <a:pt x="13231" y="2331"/>
                    <a:pt x="13755" y="2331"/>
                  </a:cubicBezTo>
                  <a:cubicBezTo>
                    <a:pt x="14281" y="2331"/>
                    <a:pt x="14806" y="2167"/>
                    <a:pt x="15274" y="1839"/>
                  </a:cubicBezTo>
                  <a:lnTo>
                    <a:pt x="16524" y="964"/>
                  </a:lnTo>
                  <a:cubicBezTo>
                    <a:pt x="16913" y="691"/>
                    <a:pt x="17349" y="555"/>
                    <a:pt x="17785" y="555"/>
                  </a:cubicBezTo>
                  <a:cubicBezTo>
                    <a:pt x="18220" y="555"/>
                    <a:pt x="18656" y="691"/>
                    <a:pt x="19045" y="964"/>
                  </a:cubicBezTo>
                  <a:lnTo>
                    <a:pt x="20295" y="1839"/>
                  </a:lnTo>
                  <a:cubicBezTo>
                    <a:pt x="20764" y="2167"/>
                    <a:pt x="21289" y="2331"/>
                    <a:pt x="21814" y="2331"/>
                  </a:cubicBezTo>
                  <a:cubicBezTo>
                    <a:pt x="22339" y="2331"/>
                    <a:pt x="22864" y="2167"/>
                    <a:pt x="23332" y="1839"/>
                  </a:cubicBezTo>
                  <a:lnTo>
                    <a:pt x="24582" y="964"/>
                  </a:lnTo>
                  <a:cubicBezTo>
                    <a:pt x="24970" y="691"/>
                    <a:pt x="25406" y="555"/>
                    <a:pt x="25842" y="555"/>
                  </a:cubicBezTo>
                  <a:cubicBezTo>
                    <a:pt x="26278" y="555"/>
                    <a:pt x="26714" y="691"/>
                    <a:pt x="27102" y="964"/>
                  </a:cubicBezTo>
                  <a:cubicBezTo>
                    <a:pt x="27142" y="992"/>
                    <a:pt x="27187" y="1005"/>
                    <a:pt x="27231" y="1005"/>
                  </a:cubicBezTo>
                  <a:cubicBezTo>
                    <a:pt x="27313" y="1005"/>
                    <a:pt x="27393" y="959"/>
                    <a:pt x="27440" y="874"/>
                  </a:cubicBezTo>
                  <a:cubicBezTo>
                    <a:pt x="27511" y="745"/>
                    <a:pt x="27476" y="574"/>
                    <a:pt x="27361" y="493"/>
                  </a:cubicBezTo>
                  <a:cubicBezTo>
                    <a:pt x="26893" y="165"/>
                    <a:pt x="26368" y="1"/>
                    <a:pt x="25843" y="1"/>
                  </a:cubicBezTo>
                  <a:cubicBezTo>
                    <a:pt x="25317" y="1"/>
                    <a:pt x="24792" y="165"/>
                    <a:pt x="24324" y="493"/>
                  </a:cubicBezTo>
                  <a:lnTo>
                    <a:pt x="23074" y="1369"/>
                  </a:lnTo>
                  <a:cubicBezTo>
                    <a:pt x="22685" y="1641"/>
                    <a:pt x="22249" y="1777"/>
                    <a:pt x="21813" y="1777"/>
                  </a:cubicBezTo>
                  <a:cubicBezTo>
                    <a:pt x="21378" y="1777"/>
                    <a:pt x="20942" y="1641"/>
                    <a:pt x="20553" y="1369"/>
                  </a:cubicBezTo>
                  <a:lnTo>
                    <a:pt x="19304" y="493"/>
                  </a:lnTo>
                  <a:cubicBezTo>
                    <a:pt x="18835" y="165"/>
                    <a:pt x="18310" y="1"/>
                    <a:pt x="17785" y="1"/>
                  </a:cubicBezTo>
                  <a:cubicBezTo>
                    <a:pt x="17260" y="1"/>
                    <a:pt x="16735" y="165"/>
                    <a:pt x="16267" y="493"/>
                  </a:cubicBezTo>
                  <a:lnTo>
                    <a:pt x="15016" y="1369"/>
                  </a:lnTo>
                  <a:cubicBezTo>
                    <a:pt x="14627" y="1641"/>
                    <a:pt x="14192" y="1777"/>
                    <a:pt x="13756" y="1777"/>
                  </a:cubicBezTo>
                  <a:cubicBezTo>
                    <a:pt x="13320" y="1777"/>
                    <a:pt x="12884" y="1641"/>
                    <a:pt x="12496" y="1369"/>
                  </a:cubicBezTo>
                  <a:lnTo>
                    <a:pt x="11245" y="493"/>
                  </a:lnTo>
                  <a:cubicBezTo>
                    <a:pt x="10777" y="165"/>
                    <a:pt x="10252" y="1"/>
                    <a:pt x="9727" y="1"/>
                  </a:cubicBezTo>
                  <a:cubicBezTo>
                    <a:pt x="9202" y="1"/>
                    <a:pt x="8676" y="165"/>
                    <a:pt x="8208" y="493"/>
                  </a:cubicBezTo>
                  <a:lnTo>
                    <a:pt x="6959" y="1369"/>
                  </a:lnTo>
                  <a:cubicBezTo>
                    <a:pt x="6570" y="1641"/>
                    <a:pt x="6134" y="1777"/>
                    <a:pt x="5698" y="1777"/>
                  </a:cubicBezTo>
                  <a:cubicBezTo>
                    <a:pt x="5263" y="1777"/>
                    <a:pt x="4827" y="1641"/>
                    <a:pt x="4438" y="1369"/>
                  </a:cubicBezTo>
                  <a:lnTo>
                    <a:pt x="3188" y="493"/>
                  </a:lnTo>
                  <a:cubicBezTo>
                    <a:pt x="2719" y="165"/>
                    <a:pt x="2194" y="1"/>
                    <a:pt x="1669" y="1"/>
                  </a:cubicBezTo>
                  <a:close/>
                </a:path>
              </a:pathLst>
            </a:custGeom>
            <a:solidFill>
              <a:schemeClr val="lt1"/>
            </a:solidFill>
            <a:ln cap="flat" cmpd="sng" w="325">
              <a:solidFill>
                <a:srgbClr val="FFFFFF"/>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9"/>
          <p:cNvSpPr/>
          <p:nvPr/>
        </p:nvSpPr>
        <p:spPr>
          <a:xfrm>
            <a:off x="1542400" y="2159725"/>
            <a:ext cx="2581603" cy="1912584"/>
          </a:xfrm>
          <a:custGeom>
            <a:rect b="b" l="l" r="r" t="t"/>
            <a:pathLst>
              <a:path extrusionOk="0" h="36951" w="49874">
                <a:moveTo>
                  <a:pt x="23714" y="0"/>
                </a:moveTo>
                <a:cubicBezTo>
                  <a:pt x="18981" y="0"/>
                  <a:pt x="16003" y="4017"/>
                  <a:pt x="13686" y="7742"/>
                </a:cubicBezTo>
                <a:cubicBezTo>
                  <a:pt x="9965" y="13723"/>
                  <a:pt x="4632" y="18621"/>
                  <a:pt x="2695" y="21491"/>
                </a:cubicBezTo>
                <a:cubicBezTo>
                  <a:pt x="0" y="25483"/>
                  <a:pt x="171" y="29901"/>
                  <a:pt x="2831" y="33013"/>
                </a:cubicBezTo>
                <a:cubicBezTo>
                  <a:pt x="5221" y="35807"/>
                  <a:pt x="8217" y="36584"/>
                  <a:pt x="11996" y="36584"/>
                </a:cubicBezTo>
                <a:cubicBezTo>
                  <a:pt x="15780" y="36584"/>
                  <a:pt x="20347" y="35805"/>
                  <a:pt x="25873" y="35492"/>
                </a:cubicBezTo>
                <a:cubicBezTo>
                  <a:pt x="26177" y="35475"/>
                  <a:pt x="26481" y="35467"/>
                  <a:pt x="26784" y="35467"/>
                </a:cubicBezTo>
                <a:cubicBezTo>
                  <a:pt x="30902" y="35467"/>
                  <a:pt x="34907" y="36950"/>
                  <a:pt x="38558" y="36950"/>
                </a:cubicBezTo>
                <a:cubicBezTo>
                  <a:pt x="39784" y="36950"/>
                  <a:pt x="40970" y="36783"/>
                  <a:pt x="42107" y="36336"/>
                </a:cubicBezTo>
                <a:cubicBezTo>
                  <a:pt x="44669" y="35328"/>
                  <a:pt x="47745" y="32957"/>
                  <a:pt x="48344" y="28440"/>
                </a:cubicBezTo>
                <a:cubicBezTo>
                  <a:pt x="49874" y="16902"/>
                  <a:pt x="32609" y="1598"/>
                  <a:pt x="25505" y="183"/>
                </a:cubicBezTo>
                <a:cubicBezTo>
                  <a:pt x="24881" y="59"/>
                  <a:pt x="24285" y="0"/>
                  <a:pt x="23714"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txBox="1"/>
          <p:nvPr>
            <p:ph type="title"/>
          </p:nvPr>
        </p:nvSpPr>
        <p:spPr>
          <a:xfrm>
            <a:off x="720000" y="1389913"/>
            <a:ext cx="3998100" cy="76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5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7" name="Google Shape;267;p9"/>
          <p:cNvSpPr txBox="1"/>
          <p:nvPr>
            <p:ph idx="1" type="subTitle"/>
          </p:nvPr>
        </p:nvSpPr>
        <p:spPr>
          <a:xfrm>
            <a:off x="720000" y="2254923"/>
            <a:ext cx="3998100" cy="146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999999"/>
              </a:buClr>
              <a:buSzPts val="800"/>
              <a:buFont typeface="Open Sans"/>
              <a:buChar char="●"/>
              <a:defRPr sz="16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8" name="Shape 268"/>
        <p:cNvGrpSpPr/>
        <p:nvPr/>
      </p:nvGrpSpPr>
      <p:grpSpPr>
        <a:xfrm>
          <a:off x="0" y="0"/>
          <a:ext cx="0" cy="0"/>
          <a:chOff x="0" y="0"/>
          <a:chExt cx="0" cy="0"/>
        </a:xfrm>
      </p:grpSpPr>
      <p:sp>
        <p:nvSpPr>
          <p:cNvPr id="269" name="Google Shape;269;p10"/>
          <p:cNvSpPr txBox="1"/>
          <p:nvPr>
            <p:ph type="title"/>
          </p:nvPr>
        </p:nvSpPr>
        <p:spPr>
          <a:xfrm>
            <a:off x="1807800" y="4167750"/>
            <a:ext cx="5528400" cy="42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2000"/>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270" name="Google Shape;270;p10"/>
          <p:cNvSpPr/>
          <p:nvPr/>
        </p:nvSpPr>
        <p:spPr>
          <a:xfrm rot="-1013502">
            <a:off x="-68594" y="4508603"/>
            <a:ext cx="1127984" cy="594145"/>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0"/>
          <p:cNvGrpSpPr/>
          <p:nvPr/>
        </p:nvGrpSpPr>
        <p:grpSpPr>
          <a:xfrm flipH="1" rot="1100226">
            <a:off x="8072096" y="4342480"/>
            <a:ext cx="1154752" cy="1179872"/>
            <a:chOff x="8093784" y="4026007"/>
            <a:chExt cx="1154778" cy="1179899"/>
          </a:xfrm>
        </p:grpSpPr>
        <p:sp>
          <p:nvSpPr>
            <p:cNvPr id="272" name="Google Shape;272;p10"/>
            <p:cNvSpPr/>
            <p:nvPr/>
          </p:nvSpPr>
          <p:spPr>
            <a:xfrm flipH="1" rot="7002582">
              <a:off x="8060649" y="4300616"/>
              <a:ext cx="828470" cy="436403"/>
            </a:xfrm>
            <a:custGeom>
              <a:rect b="b" l="l" r="r" t="t"/>
              <a:pathLst>
                <a:path extrusionOk="0" h="9040" w="17162">
                  <a:moveTo>
                    <a:pt x="16106" y="1"/>
                  </a:moveTo>
                  <a:cubicBezTo>
                    <a:pt x="16013" y="1"/>
                    <a:pt x="15919" y="15"/>
                    <a:pt x="15833" y="44"/>
                  </a:cubicBezTo>
                  <a:cubicBezTo>
                    <a:pt x="15118" y="286"/>
                    <a:pt x="14527" y="1398"/>
                    <a:pt x="13783" y="2420"/>
                  </a:cubicBezTo>
                  <a:cubicBezTo>
                    <a:pt x="13146" y="2887"/>
                    <a:pt x="12490" y="3325"/>
                    <a:pt x="11816" y="3736"/>
                  </a:cubicBezTo>
                  <a:cubicBezTo>
                    <a:pt x="12281" y="3366"/>
                    <a:pt x="12824" y="2840"/>
                    <a:pt x="12930" y="2339"/>
                  </a:cubicBezTo>
                  <a:cubicBezTo>
                    <a:pt x="12967" y="2162"/>
                    <a:pt x="12934" y="1962"/>
                    <a:pt x="12805" y="1837"/>
                  </a:cubicBezTo>
                  <a:cubicBezTo>
                    <a:pt x="12720" y="1755"/>
                    <a:pt x="12605" y="1718"/>
                    <a:pt x="12487" y="1718"/>
                  </a:cubicBezTo>
                  <a:cubicBezTo>
                    <a:pt x="12352" y="1718"/>
                    <a:pt x="12211" y="1766"/>
                    <a:pt x="12102" y="1847"/>
                  </a:cubicBezTo>
                  <a:cubicBezTo>
                    <a:pt x="11628" y="2201"/>
                    <a:pt x="11467" y="3188"/>
                    <a:pt x="11154" y="4126"/>
                  </a:cubicBezTo>
                  <a:cubicBezTo>
                    <a:pt x="10686" y="4394"/>
                    <a:pt x="10211" y="4648"/>
                    <a:pt x="9728" y="4888"/>
                  </a:cubicBezTo>
                  <a:cubicBezTo>
                    <a:pt x="10190" y="4522"/>
                    <a:pt x="10842" y="3911"/>
                    <a:pt x="10894" y="3343"/>
                  </a:cubicBezTo>
                  <a:cubicBezTo>
                    <a:pt x="10909" y="3172"/>
                    <a:pt x="10855" y="2984"/>
                    <a:pt x="10717" y="2880"/>
                  </a:cubicBezTo>
                  <a:cubicBezTo>
                    <a:pt x="10643" y="2824"/>
                    <a:pt x="10554" y="2799"/>
                    <a:pt x="10463" y="2799"/>
                  </a:cubicBezTo>
                  <a:cubicBezTo>
                    <a:pt x="10314" y="2799"/>
                    <a:pt x="10159" y="2865"/>
                    <a:pt x="10048" y="2970"/>
                  </a:cubicBezTo>
                  <a:cubicBezTo>
                    <a:pt x="9639" y="3357"/>
                    <a:pt x="9497" y="4185"/>
                    <a:pt x="9299" y="5097"/>
                  </a:cubicBezTo>
                  <a:cubicBezTo>
                    <a:pt x="8794" y="5338"/>
                    <a:pt x="8282" y="5565"/>
                    <a:pt x="7764" y="5775"/>
                  </a:cubicBezTo>
                  <a:cubicBezTo>
                    <a:pt x="8039" y="5595"/>
                    <a:pt x="8387" y="5357"/>
                    <a:pt x="8680" y="5122"/>
                  </a:cubicBezTo>
                  <a:cubicBezTo>
                    <a:pt x="9433" y="4519"/>
                    <a:pt x="9079" y="3951"/>
                    <a:pt x="8939" y="3819"/>
                  </a:cubicBezTo>
                  <a:cubicBezTo>
                    <a:pt x="8854" y="3738"/>
                    <a:pt x="8733" y="3686"/>
                    <a:pt x="8594" y="3686"/>
                  </a:cubicBezTo>
                  <a:cubicBezTo>
                    <a:pt x="8344" y="3686"/>
                    <a:pt x="8035" y="3855"/>
                    <a:pt x="7775" y="4329"/>
                  </a:cubicBezTo>
                  <a:cubicBezTo>
                    <a:pt x="7394" y="5023"/>
                    <a:pt x="7307" y="5698"/>
                    <a:pt x="7284" y="5965"/>
                  </a:cubicBezTo>
                  <a:cubicBezTo>
                    <a:pt x="6668" y="6203"/>
                    <a:pt x="6043" y="6420"/>
                    <a:pt x="5411" y="6614"/>
                  </a:cubicBezTo>
                  <a:cubicBezTo>
                    <a:pt x="5704" y="6425"/>
                    <a:pt x="6096" y="6160"/>
                    <a:pt x="6423" y="5897"/>
                  </a:cubicBezTo>
                  <a:cubicBezTo>
                    <a:pt x="7198" y="5277"/>
                    <a:pt x="6834" y="4693"/>
                    <a:pt x="6690" y="4557"/>
                  </a:cubicBezTo>
                  <a:cubicBezTo>
                    <a:pt x="6603" y="4474"/>
                    <a:pt x="6478" y="4421"/>
                    <a:pt x="6335" y="4421"/>
                  </a:cubicBezTo>
                  <a:cubicBezTo>
                    <a:pt x="6078" y="4421"/>
                    <a:pt x="5760" y="4594"/>
                    <a:pt x="5493" y="5081"/>
                  </a:cubicBezTo>
                  <a:cubicBezTo>
                    <a:pt x="5112" y="5776"/>
                    <a:pt x="5015" y="6452"/>
                    <a:pt x="4990" y="6741"/>
                  </a:cubicBezTo>
                  <a:cubicBezTo>
                    <a:pt x="4325" y="6934"/>
                    <a:pt x="3655" y="7104"/>
                    <a:pt x="2978" y="7249"/>
                  </a:cubicBezTo>
                  <a:cubicBezTo>
                    <a:pt x="3314" y="7096"/>
                    <a:pt x="3744" y="6887"/>
                    <a:pt x="4113" y="6672"/>
                  </a:cubicBezTo>
                  <a:cubicBezTo>
                    <a:pt x="5036" y="6135"/>
                    <a:pt x="4743" y="5455"/>
                    <a:pt x="4611" y="5286"/>
                  </a:cubicBezTo>
                  <a:cubicBezTo>
                    <a:pt x="4515" y="5165"/>
                    <a:pt x="4356" y="5079"/>
                    <a:pt x="4161" y="5079"/>
                  </a:cubicBezTo>
                  <a:cubicBezTo>
                    <a:pt x="3901" y="5079"/>
                    <a:pt x="3576" y="5231"/>
                    <a:pt x="3255" y="5655"/>
                  </a:cubicBezTo>
                  <a:cubicBezTo>
                    <a:pt x="2730" y="6345"/>
                    <a:pt x="2523" y="7062"/>
                    <a:pt x="2451" y="7357"/>
                  </a:cubicBezTo>
                  <a:cubicBezTo>
                    <a:pt x="1653" y="7511"/>
                    <a:pt x="851" y="7631"/>
                    <a:pt x="45" y="7716"/>
                  </a:cubicBezTo>
                  <a:cubicBezTo>
                    <a:pt x="34" y="7768"/>
                    <a:pt x="20" y="7818"/>
                    <a:pt x="1" y="7868"/>
                  </a:cubicBezTo>
                  <a:lnTo>
                    <a:pt x="0" y="7871"/>
                  </a:lnTo>
                  <a:cubicBezTo>
                    <a:pt x="520" y="7818"/>
                    <a:pt x="1037" y="7751"/>
                    <a:pt x="1553" y="7668"/>
                  </a:cubicBezTo>
                  <a:cubicBezTo>
                    <a:pt x="1872" y="7617"/>
                    <a:pt x="2192" y="7562"/>
                    <a:pt x="2510" y="7499"/>
                  </a:cubicBezTo>
                  <a:cubicBezTo>
                    <a:pt x="2845" y="7855"/>
                    <a:pt x="4038" y="9039"/>
                    <a:pt x="5092" y="9039"/>
                  </a:cubicBezTo>
                  <a:cubicBezTo>
                    <a:pt x="5149" y="9039"/>
                    <a:pt x="5207" y="9036"/>
                    <a:pt x="5264" y="9028"/>
                  </a:cubicBezTo>
                  <a:cubicBezTo>
                    <a:pt x="5512" y="8995"/>
                    <a:pt x="5761" y="8859"/>
                    <a:pt x="5867" y="8631"/>
                  </a:cubicBezTo>
                  <a:cubicBezTo>
                    <a:pt x="6017" y="8309"/>
                    <a:pt x="5831" y="7911"/>
                    <a:pt x="5538" y="7714"/>
                  </a:cubicBezTo>
                  <a:cubicBezTo>
                    <a:pt x="5120" y="7430"/>
                    <a:pt x="4091" y="7373"/>
                    <a:pt x="3329" y="7373"/>
                  </a:cubicBezTo>
                  <a:cubicBezTo>
                    <a:pt x="3255" y="7373"/>
                    <a:pt x="3184" y="7373"/>
                    <a:pt x="3116" y="7374"/>
                  </a:cubicBezTo>
                  <a:cubicBezTo>
                    <a:pt x="3790" y="7227"/>
                    <a:pt x="4458" y="7056"/>
                    <a:pt x="5119" y="6862"/>
                  </a:cubicBezTo>
                  <a:cubicBezTo>
                    <a:pt x="5408" y="7104"/>
                    <a:pt x="6404" y="7886"/>
                    <a:pt x="7245" y="7886"/>
                  </a:cubicBezTo>
                  <a:cubicBezTo>
                    <a:pt x="7343" y="7886"/>
                    <a:pt x="7439" y="7875"/>
                    <a:pt x="7532" y="7851"/>
                  </a:cubicBezTo>
                  <a:cubicBezTo>
                    <a:pt x="7734" y="7800"/>
                    <a:pt x="7924" y="7663"/>
                    <a:pt x="7989" y="7466"/>
                  </a:cubicBezTo>
                  <a:cubicBezTo>
                    <a:pt x="8080" y="7188"/>
                    <a:pt x="7889" y="6880"/>
                    <a:pt x="7630" y="6746"/>
                  </a:cubicBezTo>
                  <a:cubicBezTo>
                    <a:pt x="7440" y="6648"/>
                    <a:pt x="7125" y="6613"/>
                    <a:pt x="6779" y="6613"/>
                  </a:cubicBezTo>
                  <a:cubicBezTo>
                    <a:pt x="6403" y="6613"/>
                    <a:pt x="5990" y="6654"/>
                    <a:pt x="5661" y="6696"/>
                  </a:cubicBezTo>
                  <a:cubicBezTo>
                    <a:pt x="5942" y="6607"/>
                    <a:pt x="6221" y="6514"/>
                    <a:pt x="6500" y="6417"/>
                  </a:cubicBezTo>
                  <a:cubicBezTo>
                    <a:pt x="6820" y="6304"/>
                    <a:pt x="7136" y="6186"/>
                    <a:pt x="7452" y="6063"/>
                  </a:cubicBezTo>
                  <a:cubicBezTo>
                    <a:pt x="7785" y="6285"/>
                    <a:pt x="8887" y="6975"/>
                    <a:pt x="9733" y="6975"/>
                  </a:cubicBezTo>
                  <a:cubicBezTo>
                    <a:pt x="9841" y="6975"/>
                    <a:pt x="9945" y="6964"/>
                    <a:pt x="10042" y="6939"/>
                  </a:cubicBezTo>
                  <a:cubicBezTo>
                    <a:pt x="10239" y="6890"/>
                    <a:pt x="10425" y="6756"/>
                    <a:pt x="10489" y="6564"/>
                  </a:cubicBezTo>
                  <a:cubicBezTo>
                    <a:pt x="10579" y="6290"/>
                    <a:pt x="10391" y="5989"/>
                    <a:pt x="10137" y="5858"/>
                  </a:cubicBezTo>
                  <a:cubicBezTo>
                    <a:pt x="9912" y="5742"/>
                    <a:pt x="9631" y="5695"/>
                    <a:pt x="9308" y="5695"/>
                  </a:cubicBezTo>
                  <a:cubicBezTo>
                    <a:pt x="8905" y="5695"/>
                    <a:pt x="8438" y="5767"/>
                    <a:pt x="7933" y="5870"/>
                  </a:cubicBezTo>
                  <a:cubicBezTo>
                    <a:pt x="8581" y="5602"/>
                    <a:pt x="9218" y="5312"/>
                    <a:pt x="9843" y="5000"/>
                  </a:cubicBezTo>
                  <a:cubicBezTo>
                    <a:pt x="9985" y="5101"/>
                    <a:pt x="10372" y="5337"/>
                    <a:pt x="11299" y="5729"/>
                  </a:cubicBezTo>
                  <a:cubicBezTo>
                    <a:pt x="11509" y="5818"/>
                    <a:pt x="11688" y="5854"/>
                    <a:pt x="11841" y="5854"/>
                  </a:cubicBezTo>
                  <a:cubicBezTo>
                    <a:pt x="12340" y="5854"/>
                    <a:pt x="12549" y="5472"/>
                    <a:pt x="12588" y="5326"/>
                  </a:cubicBezTo>
                  <a:cubicBezTo>
                    <a:pt x="12676" y="5005"/>
                    <a:pt x="12430" y="4536"/>
                    <a:pt x="11577" y="4534"/>
                  </a:cubicBezTo>
                  <a:cubicBezTo>
                    <a:pt x="11191" y="4535"/>
                    <a:pt x="10807" y="4589"/>
                    <a:pt x="10435" y="4694"/>
                  </a:cubicBezTo>
                  <a:cubicBezTo>
                    <a:pt x="10676" y="4567"/>
                    <a:pt x="10914" y="4437"/>
                    <a:pt x="11150" y="4302"/>
                  </a:cubicBezTo>
                  <a:cubicBezTo>
                    <a:pt x="11270" y="4234"/>
                    <a:pt x="11390" y="4164"/>
                    <a:pt x="11509" y="4094"/>
                  </a:cubicBezTo>
                  <a:cubicBezTo>
                    <a:pt x="11795" y="4171"/>
                    <a:pt x="12565" y="4358"/>
                    <a:pt x="13278" y="4358"/>
                  </a:cubicBezTo>
                  <a:cubicBezTo>
                    <a:pt x="13662" y="4358"/>
                    <a:pt x="14031" y="4303"/>
                    <a:pt x="14299" y="4148"/>
                  </a:cubicBezTo>
                  <a:cubicBezTo>
                    <a:pt x="14472" y="4047"/>
                    <a:pt x="14614" y="3869"/>
                    <a:pt x="14621" y="3668"/>
                  </a:cubicBezTo>
                  <a:cubicBezTo>
                    <a:pt x="14633" y="3386"/>
                    <a:pt x="14372" y="3150"/>
                    <a:pt x="14095" y="3095"/>
                  </a:cubicBezTo>
                  <a:cubicBezTo>
                    <a:pt x="14035" y="3083"/>
                    <a:pt x="13973" y="3077"/>
                    <a:pt x="13908" y="3077"/>
                  </a:cubicBezTo>
                  <a:cubicBezTo>
                    <a:pt x="13418" y="3077"/>
                    <a:pt x="12792" y="3401"/>
                    <a:pt x="12108" y="3733"/>
                  </a:cubicBezTo>
                  <a:cubicBezTo>
                    <a:pt x="12698" y="3365"/>
                    <a:pt x="13273" y="2978"/>
                    <a:pt x="13831" y="2570"/>
                  </a:cubicBezTo>
                  <a:cubicBezTo>
                    <a:pt x="14579" y="2362"/>
                    <a:pt x="17162" y="1549"/>
                    <a:pt x="16711" y="319"/>
                  </a:cubicBezTo>
                  <a:cubicBezTo>
                    <a:pt x="16599" y="104"/>
                    <a:pt x="16353" y="1"/>
                    <a:pt x="161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flipH="1" rot="7002582">
              <a:off x="8222380" y="4195412"/>
              <a:ext cx="897598" cy="841089"/>
            </a:xfrm>
            <a:custGeom>
              <a:rect b="b" l="l" r="r" t="t"/>
              <a:pathLst>
                <a:path extrusionOk="0" h="17423" w="18594">
                  <a:moveTo>
                    <a:pt x="17543" y="0"/>
                  </a:moveTo>
                  <a:cubicBezTo>
                    <a:pt x="16219" y="0"/>
                    <a:pt x="14492" y="2057"/>
                    <a:pt x="13951" y="2747"/>
                  </a:cubicBezTo>
                  <a:cubicBezTo>
                    <a:pt x="13143" y="3236"/>
                    <a:pt x="12353" y="3756"/>
                    <a:pt x="11579" y="4308"/>
                  </a:cubicBezTo>
                  <a:cubicBezTo>
                    <a:pt x="12460" y="3529"/>
                    <a:pt x="13287" y="2838"/>
                    <a:pt x="13428" y="2139"/>
                  </a:cubicBezTo>
                  <a:cubicBezTo>
                    <a:pt x="13504" y="1759"/>
                    <a:pt x="13344" y="1306"/>
                    <a:pt x="12982" y="1172"/>
                  </a:cubicBezTo>
                  <a:cubicBezTo>
                    <a:pt x="12908" y="1144"/>
                    <a:pt x="12830" y="1132"/>
                    <a:pt x="12753" y="1132"/>
                  </a:cubicBezTo>
                  <a:cubicBezTo>
                    <a:pt x="12559" y="1132"/>
                    <a:pt x="12363" y="1209"/>
                    <a:pt x="12206" y="1327"/>
                  </a:cubicBezTo>
                  <a:cubicBezTo>
                    <a:pt x="11247" y="2056"/>
                    <a:pt x="10891" y="4253"/>
                    <a:pt x="10808" y="4872"/>
                  </a:cubicBezTo>
                  <a:cubicBezTo>
                    <a:pt x="10657" y="4986"/>
                    <a:pt x="10507" y="5101"/>
                    <a:pt x="10357" y="5217"/>
                  </a:cubicBezTo>
                  <a:cubicBezTo>
                    <a:pt x="10065" y="5444"/>
                    <a:pt x="9775" y="5675"/>
                    <a:pt x="9488" y="5911"/>
                  </a:cubicBezTo>
                  <a:cubicBezTo>
                    <a:pt x="9757" y="5569"/>
                    <a:pt x="10060" y="5112"/>
                    <a:pt x="10290" y="4555"/>
                  </a:cubicBezTo>
                  <a:cubicBezTo>
                    <a:pt x="10736" y="3479"/>
                    <a:pt x="10274" y="2922"/>
                    <a:pt x="9823" y="2863"/>
                  </a:cubicBezTo>
                  <a:cubicBezTo>
                    <a:pt x="9799" y="2860"/>
                    <a:pt x="9771" y="2858"/>
                    <a:pt x="9739" y="2858"/>
                  </a:cubicBezTo>
                  <a:cubicBezTo>
                    <a:pt x="9402" y="2858"/>
                    <a:pt x="8630" y="3061"/>
                    <a:pt x="8636" y="4278"/>
                  </a:cubicBezTo>
                  <a:cubicBezTo>
                    <a:pt x="8644" y="5653"/>
                    <a:pt x="8739" y="6264"/>
                    <a:pt x="8792" y="6497"/>
                  </a:cubicBezTo>
                  <a:cubicBezTo>
                    <a:pt x="8069" y="7121"/>
                    <a:pt x="7369" y="7770"/>
                    <a:pt x="6691" y="8447"/>
                  </a:cubicBezTo>
                  <a:cubicBezTo>
                    <a:pt x="7402" y="7397"/>
                    <a:pt x="7928" y="6448"/>
                    <a:pt x="7865" y="5675"/>
                  </a:cubicBezTo>
                  <a:cubicBezTo>
                    <a:pt x="7833" y="5285"/>
                    <a:pt x="7551" y="4891"/>
                    <a:pt x="7160" y="4861"/>
                  </a:cubicBezTo>
                  <a:cubicBezTo>
                    <a:pt x="7144" y="4860"/>
                    <a:pt x="7127" y="4859"/>
                    <a:pt x="7111" y="4859"/>
                  </a:cubicBezTo>
                  <a:cubicBezTo>
                    <a:pt x="6853" y="4859"/>
                    <a:pt x="6607" y="5018"/>
                    <a:pt x="6450" y="5226"/>
                  </a:cubicBezTo>
                  <a:cubicBezTo>
                    <a:pt x="5720" y="6198"/>
                    <a:pt x="6076" y="8347"/>
                    <a:pt x="6194" y="8952"/>
                  </a:cubicBezTo>
                  <a:cubicBezTo>
                    <a:pt x="5874" y="9285"/>
                    <a:pt x="5558" y="9623"/>
                    <a:pt x="5249" y="9967"/>
                  </a:cubicBezTo>
                  <a:cubicBezTo>
                    <a:pt x="4980" y="10266"/>
                    <a:pt x="4715" y="10570"/>
                    <a:pt x="4455" y="10877"/>
                  </a:cubicBezTo>
                  <a:cubicBezTo>
                    <a:pt x="4890" y="10122"/>
                    <a:pt x="5478" y="8976"/>
                    <a:pt x="5427" y="8369"/>
                  </a:cubicBezTo>
                  <a:cubicBezTo>
                    <a:pt x="5394" y="7971"/>
                    <a:pt x="5106" y="7568"/>
                    <a:pt x="4708" y="7538"/>
                  </a:cubicBezTo>
                  <a:cubicBezTo>
                    <a:pt x="4691" y="7537"/>
                    <a:pt x="4675" y="7536"/>
                    <a:pt x="4659" y="7536"/>
                  </a:cubicBezTo>
                  <a:cubicBezTo>
                    <a:pt x="4394" y="7536"/>
                    <a:pt x="4143" y="7698"/>
                    <a:pt x="3983" y="7911"/>
                  </a:cubicBezTo>
                  <a:cubicBezTo>
                    <a:pt x="3234" y="8909"/>
                    <a:pt x="3791" y="10925"/>
                    <a:pt x="3963" y="11473"/>
                  </a:cubicBezTo>
                  <a:cubicBezTo>
                    <a:pt x="3368" y="12205"/>
                    <a:pt x="2802" y="12958"/>
                    <a:pt x="2263" y="13730"/>
                  </a:cubicBezTo>
                  <a:cubicBezTo>
                    <a:pt x="2681" y="12763"/>
                    <a:pt x="3260" y="11239"/>
                    <a:pt x="3109" y="10497"/>
                  </a:cubicBezTo>
                  <a:cubicBezTo>
                    <a:pt x="3014" y="10035"/>
                    <a:pt x="2626" y="9600"/>
                    <a:pt x="2156" y="9600"/>
                  </a:cubicBezTo>
                  <a:cubicBezTo>
                    <a:pt x="2146" y="9600"/>
                    <a:pt x="2136" y="9600"/>
                    <a:pt x="2125" y="9601"/>
                  </a:cubicBezTo>
                  <a:cubicBezTo>
                    <a:pt x="1783" y="9615"/>
                    <a:pt x="1479" y="9856"/>
                    <a:pt x="1308" y="10153"/>
                  </a:cubicBezTo>
                  <a:cubicBezTo>
                    <a:pt x="552" y="11454"/>
                    <a:pt x="1500" y="13785"/>
                    <a:pt x="1789" y="14427"/>
                  </a:cubicBezTo>
                  <a:cubicBezTo>
                    <a:pt x="1543" y="14796"/>
                    <a:pt x="1303" y="15169"/>
                    <a:pt x="1072" y="15546"/>
                  </a:cubicBezTo>
                  <a:cubicBezTo>
                    <a:pt x="697" y="16153"/>
                    <a:pt x="340" y="16770"/>
                    <a:pt x="0" y="17396"/>
                  </a:cubicBezTo>
                  <a:lnTo>
                    <a:pt x="4" y="17396"/>
                  </a:lnTo>
                  <a:cubicBezTo>
                    <a:pt x="77" y="17399"/>
                    <a:pt x="149" y="17408"/>
                    <a:pt x="220" y="17422"/>
                  </a:cubicBezTo>
                  <a:cubicBezTo>
                    <a:pt x="750" y="16450"/>
                    <a:pt x="1322" y="15502"/>
                    <a:pt x="1937" y="14577"/>
                  </a:cubicBezTo>
                  <a:cubicBezTo>
                    <a:pt x="2141" y="14609"/>
                    <a:pt x="2495" y="14654"/>
                    <a:pt x="2940" y="14654"/>
                  </a:cubicBezTo>
                  <a:cubicBezTo>
                    <a:pt x="3388" y="14654"/>
                    <a:pt x="3929" y="14609"/>
                    <a:pt x="4504" y="14459"/>
                  </a:cubicBezTo>
                  <a:cubicBezTo>
                    <a:pt x="5735" y="14139"/>
                    <a:pt x="5922" y="13372"/>
                    <a:pt x="5681" y="12942"/>
                  </a:cubicBezTo>
                  <a:cubicBezTo>
                    <a:pt x="5588" y="12778"/>
                    <a:pt x="5264" y="12418"/>
                    <a:pt x="4734" y="12418"/>
                  </a:cubicBezTo>
                  <a:cubicBezTo>
                    <a:pt x="4441" y="12418"/>
                    <a:pt x="4086" y="12528"/>
                    <a:pt x="3673" y="12842"/>
                  </a:cubicBezTo>
                  <a:cubicBezTo>
                    <a:pt x="3208" y="13194"/>
                    <a:pt x="2719" y="13627"/>
                    <a:pt x="2350" y="13969"/>
                  </a:cubicBezTo>
                  <a:cubicBezTo>
                    <a:pt x="2887" y="13193"/>
                    <a:pt x="3453" y="12436"/>
                    <a:pt x="4047" y="11700"/>
                  </a:cubicBezTo>
                  <a:cubicBezTo>
                    <a:pt x="4354" y="11797"/>
                    <a:pt x="5007" y="11970"/>
                    <a:pt x="5818" y="11970"/>
                  </a:cubicBezTo>
                  <a:cubicBezTo>
                    <a:pt x="6006" y="11970"/>
                    <a:pt x="6201" y="11961"/>
                    <a:pt x="6403" y="11939"/>
                  </a:cubicBezTo>
                  <a:cubicBezTo>
                    <a:pt x="7578" y="11814"/>
                    <a:pt x="7857" y="11135"/>
                    <a:pt x="7694" y="10705"/>
                  </a:cubicBezTo>
                  <a:cubicBezTo>
                    <a:pt x="7625" y="10524"/>
                    <a:pt x="7327" y="10081"/>
                    <a:pt x="6728" y="10081"/>
                  </a:cubicBezTo>
                  <a:cubicBezTo>
                    <a:pt x="6489" y="10081"/>
                    <a:pt x="6202" y="10151"/>
                    <a:pt x="5863" y="10337"/>
                  </a:cubicBezTo>
                  <a:cubicBezTo>
                    <a:pt x="5361" y="10611"/>
                    <a:pt x="4821" y="10966"/>
                    <a:pt x="4427" y="11236"/>
                  </a:cubicBezTo>
                  <a:cubicBezTo>
                    <a:pt x="5005" y="10542"/>
                    <a:pt x="5605" y="9868"/>
                    <a:pt x="6231" y="9215"/>
                  </a:cubicBezTo>
                  <a:cubicBezTo>
                    <a:pt x="6515" y="9306"/>
                    <a:pt x="7166" y="9487"/>
                    <a:pt x="7983" y="9487"/>
                  </a:cubicBezTo>
                  <a:cubicBezTo>
                    <a:pt x="8165" y="9487"/>
                    <a:pt x="8355" y="9478"/>
                    <a:pt x="8551" y="9457"/>
                  </a:cubicBezTo>
                  <a:cubicBezTo>
                    <a:pt x="9693" y="9335"/>
                    <a:pt x="9964" y="8674"/>
                    <a:pt x="9807" y="8258"/>
                  </a:cubicBezTo>
                  <a:cubicBezTo>
                    <a:pt x="9740" y="8081"/>
                    <a:pt x="9449" y="7650"/>
                    <a:pt x="8867" y="7650"/>
                  </a:cubicBezTo>
                  <a:cubicBezTo>
                    <a:pt x="8635" y="7650"/>
                    <a:pt x="8356" y="7719"/>
                    <a:pt x="8027" y="7899"/>
                  </a:cubicBezTo>
                  <a:cubicBezTo>
                    <a:pt x="7576" y="8146"/>
                    <a:pt x="7094" y="8459"/>
                    <a:pt x="6721" y="8712"/>
                  </a:cubicBezTo>
                  <a:cubicBezTo>
                    <a:pt x="7260" y="8169"/>
                    <a:pt x="7814" y="7642"/>
                    <a:pt x="8384" y="7133"/>
                  </a:cubicBezTo>
                  <a:cubicBezTo>
                    <a:pt x="9221" y="7286"/>
                    <a:pt x="9997" y="7451"/>
                    <a:pt x="10631" y="7451"/>
                  </a:cubicBezTo>
                  <a:cubicBezTo>
                    <a:pt x="10946" y="7451"/>
                    <a:pt x="11225" y="7411"/>
                    <a:pt x="11459" y="7307"/>
                  </a:cubicBezTo>
                  <a:cubicBezTo>
                    <a:pt x="11765" y="7171"/>
                    <a:pt x="12008" y="6833"/>
                    <a:pt x="11924" y="6511"/>
                  </a:cubicBezTo>
                  <a:cubicBezTo>
                    <a:pt x="11865" y="6282"/>
                    <a:pt x="11658" y="6115"/>
                    <a:pt x="11432" y="6044"/>
                  </a:cubicBezTo>
                  <a:cubicBezTo>
                    <a:pt x="11301" y="6003"/>
                    <a:pt x="11158" y="5985"/>
                    <a:pt x="11008" y="5985"/>
                  </a:cubicBezTo>
                  <a:cubicBezTo>
                    <a:pt x="10309" y="5985"/>
                    <a:pt x="9452" y="6381"/>
                    <a:pt x="8872" y="6701"/>
                  </a:cubicBezTo>
                  <a:cubicBezTo>
                    <a:pt x="9429" y="6220"/>
                    <a:pt x="10000" y="5754"/>
                    <a:pt x="10582" y="5304"/>
                  </a:cubicBezTo>
                  <a:cubicBezTo>
                    <a:pt x="11428" y="5365"/>
                    <a:pt x="12266" y="5512"/>
                    <a:pt x="12945" y="5512"/>
                  </a:cubicBezTo>
                  <a:cubicBezTo>
                    <a:pt x="13348" y="5512"/>
                    <a:pt x="13695" y="5460"/>
                    <a:pt x="13954" y="5307"/>
                  </a:cubicBezTo>
                  <a:cubicBezTo>
                    <a:pt x="14254" y="5129"/>
                    <a:pt x="14463" y="4749"/>
                    <a:pt x="14336" y="4427"/>
                  </a:cubicBezTo>
                  <a:cubicBezTo>
                    <a:pt x="14247" y="4198"/>
                    <a:pt x="14012" y="4050"/>
                    <a:pt x="13769" y="4005"/>
                  </a:cubicBezTo>
                  <a:cubicBezTo>
                    <a:pt x="13681" y="3988"/>
                    <a:pt x="13588" y="3980"/>
                    <a:pt x="13492" y="3980"/>
                  </a:cubicBezTo>
                  <a:cubicBezTo>
                    <a:pt x="12842" y="3980"/>
                    <a:pt x="12042" y="4335"/>
                    <a:pt x="11423" y="4676"/>
                  </a:cubicBezTo>
                  <a:cubicBezTo>
                    <a:pt x="12294" y="4041"/>
                    <a:pt x="13191" y="3445"/>
                    <a:pt x="14114" y="2888"/>
                  </a:cubicBezTo>
                  <a:cubicBezTo>
                    <a:pt x="15793" y="2486"/>
                    <a:pt x="17507" y="2326"/>
                    <a:pt x="18186" y="1552"/>
                  </a:cubicBezTo>
                  <a:cubicBezTo>
                    <a:pt x="18488" y="1207"/>
                    <a:pt x="18593" y="649"/>
                    <a:pt x="18302" y="298"/>
                  </a:cubicBezTo>
                  <a:cubicBezTo>
                    <a:pt x="18076" y="89"/>
                    <a:pt x="17818" y="0"/>
                    <a:pt x="17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0"/>
          <p:cNvGrpSpPr/>
          <p:nvPr/>
        </p:nvGrpSpPr>
        <p:grpSpPr>
          <a:xfrm rot="4612556">
            <a:off x="-220785" y="4317946"/>
            <a:ext cx="872733" cy="710976"/>
            <a:chOff x="3472900" y="1023500"/>
            <a:chExt cx="462350" cy="376675"/>
          </a:xfrm>
        </p:grpSpPr>
        <p:sp>
          <p:nvSpPr>
            <p:cNvPr id="275" name="Google Shape;275;p10"/>
            <p:cNvSpPr/>
            <p:nvPr/>
          </p:nvSpPr>
          <p:spPr>
            <a:xfrm>
              <a:off x="3472900" y="1023500"/>
              <a:ext cx="462350" cy="376675"/>
            </a:xfrm>
            <a:custGeom>
              <a:rect b="b" l="l" r="r" t="t"/>
              <a:pathLst>
                <a:path extrusionOk="0" h="15067" w="18494">
                  <a:moveTo>
                    <a:pt x="1599" y="0"/>
                  </a:moveTo>
                  <a:cubicBezTo>
                    <a:pt x="1383" y="0"/>
                    <a:pt x="1201" y="51"/>
                    <a:pt x="1062" y="157"/>
                  </a:cubicBezTo>
                  <a:cubicBezTo>
                    <a:pt x="1" y="958"/>
                    <a:pt x="1883" y="4000"/>
                    <a:pt x="4652" y="4862"/>
                  </a:cubicBezTo>
                  <a:cubicBezTo>
                    <a:pt x="4448" y="4804"/>
                    <a:pt x="4236" y="4776"/>
                    <a:pt x="4030" y="4776"/>
                  </a:cubicBezTo>
                  <a:cubicBezTo>
                    <a:pt x="3409" y="4776"/>
                    <a:pt x="2843" y="5035"/>
                    <a:pt x="2727" y="5531"/>
                  </a:cubicBezTo>
                  <a:cubicBezTo>
                    <a:pt x="2566" y="6220"/>
                    <a:pt x="3430" y="6995"/>
                    <a:pt x="4892" y="6995"/>
                  </a:cubicBezTo>
                  <a:cubicBezTo>
                    <a:pt x="4904" y="6995"/>
                    <a:pt x="4915" y="6995"/>
                    <a:pt x="4927" y="6995"/>
                  </a:cubicBezTo>
                  <a:lnTo>
                    <a:pt x="4927" y="6995"/>
                  </a:lnTo>
                  <a:cubicBezTo>
                    <a:pt x="4507" y="7182"/>
                    <a:pt x="4169" y="7769"/>
                    <a:pt x="4632" y="8415"/>
                  </a:cubicBezTo>
                  <a:cubicBezTo>
                    <a:pt x="5434" y="9537"/>
                    <a:pt x="7906" y="9904"/>
                    <a:pt x="9555" y="10021"/>
                  </a:cubicBezTo>
                  <a:cubicBezTo>
                    <a:pt x="8905" y="10036"/>
                    <a:pt x="8301" y="10243"/>
                    <a:pt x="8231" y="10841"/>
                  </a:cubicBezTo>
                  <a:cubicBezTo>
                    <a:pt x="8074" y="12204"/>
                    <a:pt x="11066" y="12498"/>
                    <a:pt x="13060" y="12527"/>
                  </a:cubicBezTo>
                  <a:cubicBezTo>
                    <a:pt x="12702" y="12606"/>
                    <a:pt x="12389" y="12803"/>
                    <a:pt x="12339" y="13252"/>
                  </a:cubicBezTo>
                  <a:cubicBezTo>
                    <a:pt x="12160" y="14826"/>
                    <a:pt x="16474" y="14961"/>
                    <a:pt x="17836" y="15067"/>
                  </a:cubicBezTo>
                  <a:cubicBezTo>
                    <a:pt x="18494" y="10703"/>
                    <a:pt x="16498" y="7099"/>
                    <a:pt x="15079" y="7099"/>
                  </a:cubicBezTo>
                  <a:cubicBezTo>
                    <a:pt x="14872" y="7099"/>
                    <a:pt x="14678" y="7176"/>
                    <a:pt x="14505" y="7338"/>
                  </a:cubicBezTo>
                  <a:cubicBezTo>
                    <a:pt x="14353" y="7481"/>
                    <a:pt x="14274" y="7757"/>
                    <a:pt x="14289" y="8008"/>
                  </a:cubicBezTo>
                  <a:cubicBezTo>
                    <a:pt x="13696" y="6893"/>
                    <a:pt x="12676" y="5113"/>
                    <a:pt x="11715" y="4736"/>
                  </a:cubicBezTo>
                  <a:cubicBezTo>
                    <a:pt x="11543" y="4668"/>
                    <a:pt x="11384" y="4639"/>
                    <a:pt x="11241" y="4639"/>
                  </a:cubicBezTo>
                  <a:cubicBezTo>
                    <a:pt x="10614" y="4639"/>
                    <a:pt x="10277" y="5205"/>
                    <a:pt x="10287" y="5624"/>
                  </a:cubicBezTo>
                  <a:cubicBezTo>
                    <a:pt x="9512" y="3952"/>
                    <a:pt x="8122" y="2530"/>
                    <a:pt x="7311" y="2255"/>
                  </a:cubicBezTo>
                  <a:cubicBezTo>
                    <a:pt x="7156" y="2202"/>
                    <a:pt x="7009" y="2179"/>
                    <a:pt x="6874" y="2179"/>
                  </a:cubicBezTo>
                  <a:cubicBezTo>
                    <a:pt x="6196" y="2179"/>
                    <a:pt x="5796" y="2767"/>
                    <a:pt x="6019" y="3214"/>
                  </a:cubicBezTo>
                  <a:cubicBezTo>
                    <a:pt x="4454" y="1184"/>
                    <a:pt x="2637" y="0"/>
                    <a:pt x="1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3520750" y="1055625"/>
              <a:ext cx="385950" cy="314875"/>
            </a:xfrm>
            <a:custGeom>
              <a:rect b="b" l="l" r="r" t="t"/>
              <a:pathLst>
                <a:path extrusionOk="0" h="12595" w="15438">
                  <a:moveTo>
                    <a:pt x="94" y="1"/>
                  </a:moveTo>
                  <a:cubicBezTo>
                    <a:pt x="72" y="1"/>
                    <a:pt x="50" y="9"/>
                    <a:pt x="34" y="26"/>
                  </a:cubicBezTo>
                  <a:cubicBezTo>
                    <a:pt x="1" y="60"/>
                    <a:pt x="3" y="115"/>
                    <a:pt x="38" y="147"/>
                  </a:cubicBezTo>
                  <a:cubicBezTo>
                    <a:pt x="2999" y="3024"/>
                    <a:pt x="5522" y="4658"/>
                    <a:pt x="7749" y="6099"/>
                  </a:cubicBezTo>
                  <a:cubicBezTo>
                    <a:pt x="10455" y="7852"/>
                    <a:pt x="12792" y="9365"/>
                    <a:pt x="15262" y="12562"/>
                  </a:cubicBezTo>
                  <a:cubicBezTo>
                    <a:pt x="15277" y="12583"/>
                    <a:pt x="15302" y="12594"/>
                    <a:pt x="15328" y="12594"/>
                  </a:cubicBezTo>
                  <a:cubicBezTo>
                    <a:pt x="15398" y="12594"/>
                    <a:pt x="15438" y="12515"/>
                    <a:pt x="15395" y="12459"/>
                  </a:cubicBezTo>
                  <a:cubicBezTo>
                    <a:pt x="12908" y="9238"/>
                    <a:pt x="10559" y="7718"/>
                    <a:pt x="7840" y="5958"/>
                  </a:cubicBezTo>
                  <a:cubicBezTo>
                    <a:pt x="5621" y="4520"/>
                    <a:pt x="3104" y="2892"/>
                    <a:pt x="155" y="27"/>
                  </a:cubicBezTo>
                  <a:cubicBezTo>
                    <a:pt x="138" y="9"/>
                    <a:pt x="116" y="1"/>
                    <a:pt x="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3648825" y="1100025"/>
              <a:ext cx="44200" cy="61450"/>
            </a:xfrm>
            <a:custGeom>
              <a:rect b="b" l="l" r="r" t="t"/>
              <a:pathLst>
                <a:path extrusionOk="0" h="2458" w="1768">
                  <a:moveTo>
                    <a:pt x="115" y="0"/>
                  </a:moveTo>
                  <a:cubicBezTo>
                    <a:pt x="57" y="0"/>
                    <a:pt x="1" y="65"/>
                    <a:pt x="42" y="131"/>
                  </a:cubicBezTo>
                  <a:lnTo>
                    <a:pt x="1602" y="2421"/>
                  </a:lnTo>
                  <a:cubicBezTo>
                    <a:pt x="1618" y="2444"/>
                    <a:pt x="1645" y="2458"/>
                    <a:pt x="1672" y="2458"/>
                  </a:cubicBezTo>
                  <a:cubicBezTo>
                    <a:pt x="1689" y="2458"/>
                    <a:pt x="1706" y="2452"/>
                    <a:pt x="1719" y="2443"/>
                  </a:cubicBezTo>
                  <a:cubicBezTo>
                    <a:pt x="1757" y="2417"/>
                    <a:pt x="1768" y="2364"/>
                    <a:pt x="1742" y="2326"/>
                  </a:cubicBezTo>
                  <a:lnTo>
                    <a:pt x="182" y="36"/>
                  </a:lnTo>
                  <a:cubicBezTo>
                    <a:pt x="163" y="11"/>
                    <a:pt x="139" y="0"/>
                    <a:pt x="1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3755675" y="1165650"/>
              <a:ext cx="40250" cy="60600"/>
            </a:xfrm>
            <a:custGeom>
              <a:rect b="b" l="l" r="r" t="t"/>
              <a:pathLst>
                <a:path extrusionOk="0" h="2424" w="1610">
                  <a:moveTo>
                    <a:pt x="95" y="1"/>
                  </a:moveTo>
                  <a:cubicBezTo>
                    <a:pt x="78" y="1"/>
                    <a:pt x="61" y="6"/>
                    <a:pt x="45" y="17"/>
                  </a:cubicBezTo>
                  <a:cubicBezTo>
                    <a:pt x="8" y="45"/>
                    <a:pt x="1" y="97"/>
                    <a:pt x="28" y="135"/>
                  </a:cubicBezTo>
                  <a:cubicBezTo>
                    <a:pt x="553" y="846"/>
                    <a:pt x="1021" y="1595"/>
                    <a:pt x="1430" y="2378"/>
                  </a:cubicBezTo>
                  <a:cubicBezTo>
                    <a:pt x="1445" y="2406"/>
                    <a:pt x="1474" y="2423"/>
                    <a:pt x="1505" y="2423"/>
                  </a:cubicBezTo>
                  <a:lnTo>
                    <a:pt x="1505" y="2422"/>
                  </a:lnTo>
                  <a:cubicBezTo>
                    <a:pt x="1568" y="2422"/>
                    <a:pt x="1609" y="2355"/>
                    <a:pt x="1579" y="2299"/>
                  </a:cubicBezTo>
                  <a:cubicBezTo>
                    <a:pt x="1166" y="1509"/>
                    <a:pt x="693" y="753"/>
                    <a:pt x="163" y="35"/>
                  </a:cubicBezTo>
                  <a:cubicBezTo>
                    <a:pt x="147" y="12"/>
                    <a:pt x="121"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3857000" y="1234150"/>
              <a:ext cx="23275" cy="81800"/>
            </a:xfrm>
            <a:custGeom>
              <a:rect b="b" l="l" r="r" t="t"/>
              <a:pathLst>
                <a:path extrusionOk="0" h="3272" w="931">
                  <a:moveTo>
                    <a:pt x="96" y="1"/>
                  </a:moveTo>
                  <a:cubicBezTo>
                    <a:pt x="83" y="1"/>
                    <a:pt x="70" y="3"/>
                    <a:pt x="58" y="10"/>
                  </a:cubicBezTo>
                  <a:cubicBezTo>
                    <a:pt x="17" y="31"/>
                    <a:pt x="0" y="82"/>
                    <a:pt x="22" y="123"/>
                  </a:cubicBezTo>
                  <a:cubicBezTo>
                    <a:pt x="503" y="1073"/>
                    <a:pt x="757" y="2122"/>
                    <a:pt x="762" y="3187"/>
                  </a:cubicBezTo>
                  <a:cubicBezTo>
                    <a:pt x="762" y="3233"/>
                    <a:pt x="799" y="3271"/>
                    <a:pt x="846" y="3271"/>
                  </a:cubicBezTo>
                  <a:cubicBezTo>
                    <a:pt x="893" y="3271"/>
                    <a:pt x="931" y="3233"/>
                    <a:pt x="931" y="3186"/>
                  </a:cubicBezTo>
                  <a:cubicBezTo>
                    <a:pt x="926" y="2095"/>
                    <a:pt x="666" y="1020"/>
                    <a:pt x="171" y="47"/>
                  </a:cubicBezTo>
                  <a:cubicBezTo>
                    <a:pt x="156" y="17"/>
                    <a:pt x="127" y="1"/>
                    <a:pt x="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3571300" y="1166475"/>
              <a:ext cx="70375" cy="12375"/>
            </a:xfrm>
            <a:custGeom>
              <a:rect b="b" l="l" r="r" t="t"/>
              <a:pathLst>
                <a:path extrusionOk="0" h="495" w="2815">
                  <a:moveTo>
                    <a:pt x="89" y="1"/>
                  </a:moveTo>
                  <a:cubicBezTo>
                    <a:pt x="47" y="1"/>
                    <a:pt x="10" y="32"/>
                    <a:pt x="6" y="75"/>
                  </a:cubicBezTo>
                  <a:cubicBezTo>
                    <a:pt x="0" y="120"/>
                    <a:pt x="33" y="163"/>
                    <a:pt x="79" y="168"/>
                  </a:cubicBezTo>
                  <a:lnTo>
                    <a:pt x="2713" y="493"/>
                  </a:lnTo>
                  <a:lnTo>
                    <a:pt x="2723" y="493"/>
                  </a:lnTo>
                  <a:lnTo>
                    <a:pt x="2723" y="494"/>
                  </a:lnTo>
                  <a:cubicBezTo>
                    <a:pt x="2725" y="494"/>
                    <a:pt x="2727" y="494"/>
                    <a:pt x="2729" y="494"/>
                  </a:cubicBezTo>
                  <a:cubicBezTo>
                    <a:pt x="2773" y="494"/>
                    <a:pt x="2810" y="460"/>
                    <a:pt x="2812" y="415"/>
                  </a:cubicBezTo>
                  <a:cubicBezTo>
                    <a:pt x="2815" y="369"/>
                    <a:pt x="2780" y="328"/>
                    <a:pt x="2733" y="326"/>
                  </a:cubicBezTo>
                  <a:lnTo>
                    <a:pt x="100" y="1"/>
                  </a:lnTo>
                  <a:cubicBezTo>
                    <a:pt x="96" y="1"/>
                    <a:pt x="92" y="1"/>
                    <a:pt x="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3619050" y="1219275"/>
              <a:ext cx="92925" cy="16850"/>
            </a:xfrm>
            <a:custGeom>
              <a:rect b="b" l="l" r="r" t="t"/>
              <a:pathLst>
                <a:path extrusionOk="0" h="674" w="3717">
                  <a:moveTo>
                    <a:pt x="91" y="1"/>
                  </a:moveTo>
                  <a:cubicBezTo>
                    <a:pt x="48" y="1"/>
                    <a:pt x="12" y="31"/>
                    <a:pt x="7" y="73"/>
                  </a:cubicBezTo>
                  <a:cubicBezTo>
                    <a:pt x="0" y="118"/>
                    <a:pt x="30" y="160"/>
                    <a:pt x="75" y="168"/>
                  </a:cubicBezTo>
                  <a:lnTo>
                    <a:pt x="3617" y="673"/>
                  </a:lnTo>
                  <a:cubicBezTo>
                    <a:pt x="3620" y="673"/>
                    <a:pt x="3624" y="674"/>
                    <a:pt x="3628" y="674"/>
                  </a:cubicBezTo>
                  <a:cubicBezTo>
                    <a:pt x="3673" y="674"/>
                    <a:pt x="3710" y="640"/>
                    <a:pt x="3713" y="595"/>
                  </a:cubicBezTo>
                  <a:cubicBezTo>
                    <a:pt x="3716" y="551"/>
                    <a:pt x="3684" y="512"/>
                    <a:pt x="3641" y="506"/>
                  </a:cubicBezTo>
                  <a:lnTo>
                    <a:pt x="99" y="1"/>
                  </a:lnTo>
                  <a:cubicBezTo>
                    <a:pt x="96" y="1"/>
                    <a:pt x="93" y="1"/>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a:off x="3712650" y="1291025"/>
              <a:ext cx="73400" cy="9900"/>
            </a:xfrm>
            <a:custGeom>
              <a:rect b="b" l="l" r="r" t="t"/>
              <a:pathLst>
                <a:path extrusionOk="0" h="396" w="2936">
                  <a:moveTo>
                    <a:pt x="2847" y="0"/>
                  </a:moveTo>
                  <a:cubicBezTo>
                    <a:pt x="2843" y="0"/>
                    <a:pt x="2839" y="1"/>
                    <a:pt x="2835" y="1"/>
                  </a:cubicBezTo>
                  <a:cubicBezTo>
                    <a:pt x="1925" y="111"/>
                    <a:pt x="999" y="188"/>
                    <a:pt x="84" y="227"/>
                  </a:cubicBezTo>
                  <a:cubicBezTo>
                    <a:pt x="38" y="228"/>
                    <a:pt x="0" y="266"/>
                    <a:pt x="1" y="313"/>
                  </a:cubicBezTo>
                  <a:cubicBezTo>
                    <a:pt x="2" y="359"/>
                    <a:pt x="40" y="396"/>
                    <a:pt x="85" y="396"/>
                  </a:cubicBezTo>
                  <a:cubicBezTo>
                    <a:pt x="86" y="396"/>
                    <a:pt x="87" y="396"/>
                    <a:pt x="87" y="396"/>
                  </a:cubicBezTo>
                  <a:lnTo>
                    <a:pt x="91" y="396"/>
                  </a:lnTo>
                  <a:cubicBezTo>
                    <a:pt x="1011" y="355"/>
                    <a:pt x="1940" y="279"/>
                    <a:pt x="2854" y="168"/>
                  </a:cubicBezTo>
                  <a:cubicBezTo>
                    <a:pt x="2902" y="164"/>
                    <a:pt x="2936" y="122"/>
                    <a:pt x="2931" y="75"/>
                  </a:cubicBezTo>
                  <a:cubicBezTo>
                    <a:pt x="2925" y="32"/>
                    <a:pt x="2889" y="0"/>
                    <a:pt x="28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a:off x="3812875" y="1353475"/>
              <a:ext cx="57000" cy="9825"/>
            </a:xfrm>
            <a:custGeom>
              <a:rect b="b" l="l" r="r" t="t"/>
              <a:pathLst>
                <a:path extrusionOk="0" h="393" w="2280">
                  <a:moveTo>
                    <a:pt x="2199" y="0"/>
                  </a:moveTo>
                  <a:cubicBezTo>
                    <a:pt x="1494" y="5"/>
                    <a:pt x="790" y="81"/>
                    <a:pt x="100" y="226"/>
                  </a:cubicBezTo>
                  <a:cubicBezTo>
                    <a:pt x="0" y="247"/>
                    <a:pt x="15" y="391"/>
                    <a:pt x="116" y="392"/>
                  </a:cubicBezTo>
                  <a:cubicBezTo>
                    <a:pt x="123" y="392"/>
                    <a:pt x="128" y="391"/>
                    <a:pt x="134" y="390"/>
                  </a:cubicBezTo>
                  <a:cubicBezTo>
                    <a:pt x="814" y="250"/>
                    <a:pt x="1506" y="175"/>
                    <a:pt x="2201" y="169"/>
                  </a:cubicBezTo>
                  <a:cubicBezTo>
                    <a:pt x="2246" y="166"/>
                    <a:pt x="2280" y="129"/>
                    <a:pt x="2280" y="84"/>
                  </a:cubicBezTo>
                  <a:cubicBezTo>
                    <a:pt x="2280" y="40"/>
                    <a:pt x="2245" y="2"/>
                    <a:pt x="2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1pPr>
            <a:lvl2pPr lvl="1"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2pPr>
            <a:lvl3pPr lvl="2"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3pPr>
            <a:lvl4pPr lvl="3"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4pPr>
            <a:lvl5pPr lvl="4"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5pPr>
            <a:lvl6pPr lvl="5"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6pPr>
            <a:lvl7pPr lvl="6"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7pPr>
            <a:lvl8pPr lvl="7"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8pPr>
            <a:lvl9pPr lvl="8" rtl="0">
              <a:spcBef>
                <a:spcPts val="0"/>
              </a:spcBef>
              <a:spcAft>
                <a:spcPts val="0"/>
              </a:spcAft>
              <a:buClr>
                <a:schemeClr val="dk2"/>
              </a:buClr>
              <a:buSzPts val="3400"/>
              <a:buFont typeface="Exo 2 ExtraBold"/>
              <a:buNone/>
              <a:defRPr sz="3400">
                <a:solidFill>
                  <a:schemeClr val="dk2"/>
                </a:solidFill>
                <a:latin typeface="Exo 2 ExtraBold"/>
                <a:ea typeface="Exo 2 ExtraBold"/>
                <a:cs typeface="Exo 2 ExtraBold"/>
                <a:sym typeface="Exo 2 ExtraBold"/>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1pPr>
            <a:lvl2pPr indent="-317500" lvl="1" marL="9144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2pPr>
            <a:lvl3pPr indent="-317500" lvl="2" marL="13716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3pPr>
            <a:lvl4pPr indent="-317500" lvl="3" marL="18288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4pPr>
            <a:lvl5pPr indent="-317500" lvl="4" marL="22860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5pPr>
            <a:lvl6pPr indent="-317500" lvl="5" marL="27432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6pPr>
            <a:lvl7pPr indent="-317500" lvl="6" marL="32004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7pPr>
            <a:lvl8pPr indent="-317500" lvl="7" marL="3657600">
              <a:lnSpc>
                <a:spcPct val="115000"/>
              </a:lnSpc>
              <a:spcBef>
                <a:spcPts val="160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8pPr>
            <a:lvl9pPr indent="-317500" lvl="8" marL="4114800">
              <a:lnSpc>
                <a:spcPct val="115000"/>
              </a:lnSpc>
              <a:spcBef>
                <a:spcPts val="1600"/>
              </a:spcBef>
              <a:spcAft>
                <a:spcPts val="1600"/>
              </a:spcAft>
              <a:buClr>
                <a:schemeClr val="dk1"/>
              </a:buClr>
              <a:buSzPts val="1400"/>
              <a:buFont typeface="IBM Plex Sans"/>
              <a:buChar char="■"/>
              <a:defRPr>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8"/>
          <p:cNvSpPr txBox="1"/>
          <p:nvPr>
            <p:ph idx="1" type="subTitle"/>
          </p:nvPr>
        </p:nvSpPr>
        <p:spPr>
          <a:xfrm>
            <a:off x="0" y="832250"/>
            <a:ext cx="9144000" cy="43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22222"/>
                </a:solidFill>
              </a:rPr>
              <a:t>TOPIC : “</a:t>
            </a:r>
            <a:r>
              <a:rPr b="1" lang="en" sz="2000" u="sng">
                <a:solidFill>
                  <a:srgbClr val="222222"/>
                </a:solidFill>
              </a:rPr>
              <a:t>Improvement in women’s safety in our locality</a:t>
            </a:r>
            <a:r>
              <a:rPr b="1" lang="en" sz="2000">
                <a:solidFill>
                  <a:srgbClr val="222222"/>
                </a:solidFill>
              </a:rPr>
              <a:t>”</a:t>
            </a:r>
            <a:endParaRPr b="1" sz="2000">
              <a:solidFill>
                <a:srgbClr val="222222"/>
              </a:solidFill>
            </a:endParaRPr>
          </a:p>
          <a:p>
            <a:pPr indent="0" lvl="0" marL="0" rtl="0" algn="ctr">
              <a:spcBef>
                <a:spcPts val="0"/>
              </a:spcBef>
              <a:spcAft>
                <a:spcPts val="0"/>
              </a:spcAft>
              <a:buNone/>
            </a:pPr>
            <a:r>
              <a:t/>
            </a:r>
            <a:endParaRPr b="1" sz="2000">
              <a:solidFill>
                <a:srgbClr val="222222"/>
              </a:solidFill>
            </a:endParaRPr>
          </a:p>
          <a:p>
            <a:pPr indent="0" lvl="0" marL="0" rtl="0" algn="ctr">
              <a:spcBef>
                <a:spcPts val="0"/>
              </a:spcBef>
              <a:spcAft>
                <a:spcPts val="0"/>
              </a:spcAft>
              <a:buNone/>
            </a:pPr>
            <a:r>
              <a:t/>
            </a:r>
            <a:endParaRPr b="1" sz="2000">
              <a:solidFill>
                <a:srgbClr val="222222"/>
              </a:solidFill>
            </a:endParaRPr>
          </a:p>
          <a:p>
            <a:pPr indent="0" lvl="0" marL="0" rtl="0" algn="ctr">
              <a:spcBef>
                <a:spcPts val="0"/>
              </a:spcBef>
              <a:spcAft>
                <a:spcPts val="0"/>
              </a:spcAft>
              <a:buNone/>
            </a:pPr>
            <a:r>
              <a:t/>
            </a:r>
            <a:endParaRPr b="1" sz="2000">
              <a:solidFill>
                <a:srgbClr val="222222"/>
              </a:solidFill>
            </a:endParaRPr>
          </a:p>
          <a:p>
            <a:pPr indent="0" lvl="0" marL="0" rtl="0" algn="ctr">
              <a:spcBef>
                <a:spcPts val="0"/>
              </a:spcBef>
              <a:spcAft>
                <a:spcPts val="0"/>
              </a:spcAft>
              <a:buNone/>
            </a:pPr>
            <a:r>
              <a:t/>
            </a:r>
            <a:endParaRPr b="1" sz="2000">
              <a:solidFill>
                <a:srgbClr val="222222"/>
              </a:solidFill>
            </a:endParaRPr>
          </a:p>
          <a:p>
            <a:pPr indent="0" lvl="0" marL="0" rtl="0" algn="ctr">
              <a:spcBef>
                <a:spcPts val="0"/>
              </a:spcBef>
              <a:spcAft>
                <a:spcPts val="0"/>
              </a:spcAft>
              <a:buNone/>
            </a:pPr>
            <a:r>
              <a:t/>
            </a:r>
            <a:endParaRPr b="1" sz="2000">
              <a:solidFill>
                <a:srgbClr val="222222"/>
              </a:solidFill>
            </a:endParaRPr>
          </a:p>
        </p:txBody>
      </p:sp>
      <p:sp>
        <p:nvSpPr>
          <p:cNvPr id="689" name="Google Shape;689;p28"/>
          <p:cNvSpPr txBox="1"/>
          <p:nvPr>
            <p:ph type="title"/>
          </p:nvPr>
        </p:nvSpPr>
        <p:spPr>
          <a:xfrm>
            <a:off x="720000" y="0"/>
            <a:ext cx="7704000" cy="6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0000"/>
                </a:solidFill>
              </a:rPr>
              <a:t>CDT PRESENTATION</a:t>
            </a:r>
            <a:endParaRPr>
              <a:solidFill>
                <a:srgbClr val="CC0000"/>
              </a:solidFill>
            </a:endParaRPr>
          </a:p>
        </p:txBody>
      </p:sp>
      <p:graphicFrame>
        <p:nvGraphicFramePr>
          <p:cNvPr id="690" name="Google Shape;690;p28"/>
          <p:cNvGraphicFramePr/>
          <p:nvPr/>
        </p:nvGraphicFramePr>
        <p:xfrm>
          <a:off x="785775" y="2533075"/>
          <a:ext cx="3000000" cy="3000000"/>
        </p:xfrm>
        <a:graphic>
          <a:graphicData uri="http://schemas.openxmlformats.org/drawingml/2006/table">
            <a:tbl>
              <a:tblPr>
                <a:noFill/>
                <a:tableStyleId>{08A4E3D4-945F-406C-8745-AFB26B9EFD44}</a:tableStyleId>
              </a:tblPr>
              <a:tblGrid>
                <a:gridCol w="1833500"/>
                <a:gridCol w="1833500"/>
                <a:gridCol w="1833500"/>
                <a:gridCol w="1833500"/>
              </a:tblGrid>
              <a:tr h="383150">
                <a:tc>
                  <a:txBody>
                    <a:bodyPr/>
                    <a:lstStyle/>
                    <a:p>
                      <a:pPr indent="0" lvl="0" marL="0" rtl="0" algn="l">
                        <a:spcBef>
                          <a:spcPts val="0"/>
                        </a:spcBef>
                        <a:spcAft>
                          <a:spcPts val="0"/>
                        </a:spcAft>
                        <a:buNone/>
                      </a:pPr>
                      <a:r>
                        <a:rPr lang="en">
                          <a:solidFill>
                            <a:srgbClr val="212121"/>
                          </a:solidFill>
                        </a:rPr>
                        <a:t>Sr. No.</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Name</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Roll No</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PRN No</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r>
              <a:tr h="350350">
                <a:tc>
                  <a:txBody>
                    <a:bodyPr/>
                    <a:lstStyle/>
                    <a:p>
                      <a:pPr indent="0" lvl="0" marL="0" rtl="0" algn="l">
                        <a:spcBef>
                          <a:spcPts val="0"/>
                        </a:spcBef>
                        <a:spcAft>
                          <a:spcPts val="0"/>
                        </a:spcAft>
                        <a:buNone/>
                      </a:pPr>
                      <a:r>
                        <a:rPr lang="en">
                          <a:solidFill>
                            <a:srgbClr val="212121"/>
                          </a:solidFill>
                        </a:rPr>
                        <a:t>1.</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Nidhi Agrawal</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222002</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22110453</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r>
              <a:tr h="350350">
                <a:tc>
                  <a:txBody>
                    <a:bodyPr/>
                    <a:lstStyle/>
                    <a:p>
                      <a:pPr indent="0" lvl="0" marL="0" rtl="0" algn="l">
                        <a:spcBef>
                          <a:spcPts val="0"/>
                        </a:spcBef>
                        <a:spcAft>
                          <a:spcPts val="0"/>
                        </a:spcAft>
                        <a:buNone/>
                      </a:pPr>
                      <a:r>
                        <a:rPr lang="en">
                          <a:solidFill>
                            <a:srgbClr val="212121"/>
                          </a:solidFill>
                        </a:rPr>
                        <a:t>2.</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Shashank Bankar</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222006</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22110478</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r>
              <a:tr h="350350">
                <a:tc>
                  <a:txBody>
                    <a:bodyPr/>
                    <a:lstStyle/>
                    <a:p>
                      <a:pPr indent="0" lvl="0" marL="0" rtl="0" algn="l">
                        <a:spcBef>
                          <a:spcPts val="0"/>
                        </a:spcBef>
                        <a:spcAft>
                          <a:spcPts val="0"/>
                        </a:spcAft>
                        <a:buNone/>
                      </a:pPr>
                      <a:r>
                        <a:rPr lang="en">
                          <a:solidFill>
                            <a:srgbClr val="212121"/>
                          </a:solidFill>
                        </a:rPr>
                        <a:t>3.</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Urvashi Bhalerao</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222010</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22111286</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r>
              <a:tr h="350350">
                <a:tc>
                  <a:txBody>
                    <a:bodyPr/>
                    <a:lstStyle/>
                    <a:p>
                      <a:pPr indent="0" lvl="0" marL="0" rtl="0" algn="l">
                        <a:spcBef>
                          <a:spcPts val="0"/>
                        </a:spcBef>
                        <a:spcAft>
                          <a:spcPts val="0"/>
                        </a:spcAft>
                        <a:buNone/>
                      </a:pPr>
                      <a:r>
                        <a:rPr lang="en">
                          <a:solidFill>
                            <a:srgbClr val="212121"/>
                          </a:solidFill>
                        </a:rPr>
                        <a:t>4.</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Rushikesh Chaure</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222016</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12121"/>
                          </a:solidFill>
                        </a:rPr>
                        <a:t>22111006</a:t>
                      </a:r>
                      <a:endParaRPr>
                        <a:solidFill>
                          <a:srgbClr val="212121"/>
                        </a:solidFill>
                      </a:endParaRPr>
                    </a:p>
                  </a:txBody>
                  <a:tcPr marT="91425" marB="91425" marR="91425" marL="91425">
                    <a:lnL cap="flat" cmpd="sng" w="28575">
                      <a:solidFill>
                        <a:srgbClr val="222222"/>
                      </a:solidFill>
                      <a:prstDash val="solid"/>
                      <a:round/>
                      <a:headEnd len="sm" w="sm" type="none"/>
                      <a:tailEnd len="sm" w="sm" type="none"/>
                    </a:lnL>
                    <a:lnR cap="flat" cmpd="sng" w="28575">
                      <a:solidFill>
                        <a:srgbClr val="222222"/>
                      </a:solidFill>
                      <a:prstDash val="solid"/>
                      <a:round/>
                      <a:headEnd len="sm" w="sm" type="none"/>
                      <a:tailEnd len="sm" w="sm" type="none"/>
                    </a:lnR>
                    <a:lnT cap="flat" cmpd="sng" w="28575">
                      <a:solidFill>
                        <a:srgbClr val="222222"/>
                      </a:solidFill>
                      <a:prstDash val="solid"/>
                      <a:round/>
                      <a:headEnd len="sm" w="sm" type="none"/>
                      <a:tailEnd len="sm" w="sm" type="none"/>
                    </a:lnT>
                    <a:lnB cap="flat" cmpd="sng" w="28575">
                      <a:solidFill>
                        <a:srgbClr val="222222"/>
                      </a:solidFill>
                      <a:prstDash val="solid"/>
                      <a:round/>
                      <a:headEnd len="sm" w="sm" type="none"/>
                      <a:tailEnd len="sm" w="sm" type="none"/>
                    </a:lnB>
                  </a:tcPr>
                </a:tc>
              </a:tr>
            </a:tbl>
          </a:graphicData>
        </a:graphic>
      </p:graphicFrame>
      <p:sp>
        <p:nvSpPr>
          <p:cNvPr id="691" name="Google Shape;691;p28"/>
          <p:cNvSpPr txBox="1"/>
          <p:nvPr/>
        </p:nvSpPr>
        <p:spPr>
          <a:xfrm>
            <a:off x="904950" y="1645275"/>
            <a:ext cx="7334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222222"/>
                </a:solidFill>
                <a:latin typeface="IBM Plex Sans"/>
                <a:ea typeface="IBM Plex Sans"/>
                <a:cs typeface="IBM Plex Sans"/>
                <a:sym typeface="IBM Plex Sans"/>
              </a:rPr>
              <a:t>Batch : B1</a:t>
            </a:r>
            <a:endParaRPr b="1" sz="1500">
              <a:solidFill>
                <a:srgbClr val="222222"/>
              </a:solidFill>
              <a:latin typeface="IBM Plex Sans"/>
              <a:ea typeface="IBM Plex Sans"/>
              <a:cs typeface="IBM Plex Sans"/>
              <a:sym typeface="IBM Plex Sans"/>
            </a:endParaRPr>
          </a:p>
        </p:txBody>
      </p:sp>
      <p:sp>
        <p:nvSpPr>
          <p:cNvPr id="692" name="Google Shape;692;p28"/>
          <p:cNvSpPr txBox="1"/>
          <p:nvPr/>
        </p:nvSpPr>
        <p:spPr>
          <a:xfrm>
            <a:off x="3807425" y="2060775"/>
            <a:ext cx="37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IBM Plex Sans"/>
                <a:ea typeface="IBM Plex Sans"/>
                <a:cs typeface="IBM Plex Sans"/>
                <a:sym typeface="IBM Plex Sans"/>
              </a:rPr>
              <a:t>Submitted by :-</a:t>
            </a:r>
            <a:endParaRPr b="1">
              <a:latin typeface="IBM Plex Sans"/>
              <a:ea typeface="IBM Plex Sans"/>
              <a:cs typeface="IBM Plex Sans"/>
              <a:sym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nvSpPr>
        <p:spPr>
          <a:xfrm>
            <a:off x="1328413" y="41478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a:solidFill>
                <a:schemeClr val="accent1"/>
              </a:solidFill>
              <a:latin typeface="Exo 2"/>
              <a:ea typeface="Exo 2"/>
              <a:cs typeface="Exo 2"/>
              <a:sym typeface="Exo 2"/>
            </a:endParaRPr>
          </a:p>
        </p:txBody>
      </p:sp>
      <p:sp>
        <p:nvSpPr>
          <p:cNvPr id="767" name="Google Shape;767;p37"/>
          <p:cNvSpPr txBox="1"/>
          <p:nvPr/>
        </p:nvSpPr>
        <p:spPr>
          <a:xfrm>
            <a:off x="4689751" y="4147800"/>
            <a:ext cx="3126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Exo 2"/>
              <a:ea typeface="Exo 2"/>
              <a:cs typeface="Exo 2"/>
              <a:sym typeface="Exo 2"/>
            </a:endParaRPr>
          </a:p>
        </p:txBody>
      </p:sp>
      <p:grpSp>
        <p:nvGrpSpPr>
          <p:cNvPr id="768" name="Google Shape;768;p37"/>
          <p:cNvGrpSpPr/>
          <p:nvPr/>
        </p:nvGrpSpPr>
        <p:grpSpPr>
          <a:xfrm>
            <a:off x="7840175" y="1017725"/>
            <a:ext cx="1080420" cy="656487"/>
            <a:chOff x="7840175" y="1017725"/>
            <a:chExt cx="1080420" cy="656487"/>
          </a:xfrm>
        </p:grpSpPr>
        <p:sp>
          <p:nvSpPr>
            <p:cNvPr id="769" name="Google Shape;769;p37"/>
            <p:cNvSpPr/>
            <p:nvPr/>
          </p:nvSpPr>
          <p:spPr>
            <a:xfrm>
              <a:off x="7840175" y="1134250"/>
              <a:ext cx="545071" cy="539962"/>
            </a:xfrm>
            <a:custGeom>
              <a:rect b="b" l="l" r="r" t="t"/>
              <a:pathLst>
                <a:path extrusionOk="0" h="10097" w="10193">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8274612" y="1017725"/>
              <a:ext cx="315396" cy="313271"/>
            </a:xfrm>
            <a:custGeom>
              <a:rect b="b" l="l" r="r" t="t"/>
              <a:pathLst>
                <a:path extrusionOk="0" h="5858" w="5898">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8604718" y="1347995"/>
              <a:ext cx="315877" cy="315892"/>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2" name="Google Shape;772;p37"/>
          <p:cNvPicPr preferRelativeResize="0"/>
          <p:nvPr/>
        </p:nvPicPr>
        <p:blipFill>
          <a:blip r:embed="rId3">
            <a:alphaModFix/>
          </a:blip>
          <a:stretch>
            <a:fillRect/>
          </a:stretch>
        </p:blipFill>
        <p:spPr>
          <a:xfrm>
            <a:off x="4391004" y="511775"/>
            <a:ext cx="4249750" cy="3840638"/>
          </a:xfrm>
          <a:prstGeom prst="rect">
            <a:avLst/>
          </a:prstGeom>
          <a:noFill/>
          <a:ln>
            <a:noFill/>
          </a:ln>
        </p:spPr>
      </p:pic>
      <p:pic>
        <p:nvPicPr>
          <p:cNvPr id="773" name="Google Shape;773;p37"/>
          <p:cNvPicPr preferRelativeResize="0"/>
          <p:nvPr/>
        </p:nvPicPr>
        <p:blipFill>
          <a:blip r:embed="rId4">
            <a:alphaModFix/>
          </a:blip>
          <a:stretch>
            <a:fillRect/>
          </a:stretch>
        </p:blipFill>
        <p:spPr>
          <a:xfrm>
            <a:off x="173800" y="511775"/>
            <a:ext cx="4154625" cy="3840650"/>
          </a:xfrm>
          <a:prstGeom prst="rect">
            <a:avLst/>
          </a:prstGeom>
          <a:noFill/>
          <a:ln>
            <a:noFill/>
          </a:ln>
        </p:spPr>
      </p:pic>
      <p:sp>
        <p:nvSpPr>
          <p:cNvPr id="774" name="Google Shape;774;p37"/>
          <p:cNvSpPr/>
          <p:nvPr/>
        </p:nvSpPr>
        <p:spPr>
          <a:xfrm>
            <a:off x="292000" y="583975"/>
            <a:ext cx="4036500" cy="656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b="1" lang="en" sz="1000">
                <a:solidFill>
                  <a:schemeClr val="dk1"/>
                </a:solidFill>
              </a:rPr>
              <a:t>(Rashi has reached college after traveling for hours in public bus. She meets her friends Raj ,Hrishi and Usha  in college and narrates what did she experience in the bus .)</a:t>
            </a:r>
            <a:endParaRPr b="1" sz="1000">
              <a:solidFill>
                <a:schemeClr val="dk1"/>
              </a:solidFill>
            </a:endParaRPr>
          </a:p>
          <a:p>
            <a:pPr indent="0" lvl="0" marL="0" rtl="0" algn="l">
              <a:spcBef>
                <a:spcPts val="1200"/>
              </a:spcBef>
              <a:spcAft>
                <a:spcPts val="0"/>
              </a:spcAft>
              <a:buNone/>
            </a:pPr>
            <a:r>
              <a:t/>
            </a:r>
            <a:endParaRPr b="1" sz="300"/>
          </a:p>
        </p:txBody>
      </p:sp>
      <p:pic>
        <p:nvPicPr>
          <p:cNvPr id="775" name="Google Shape;775;p37"/>
          <p:cNvPicPr preferRelativeResize="0"/>
          <p:nvPr/>
        </p:nvPicPr>
        <p:blipFill>
          <a:blip r:embed="rId5">
            <a:alphaModFix/>
          </a:blip>
          <a:stretch>
            <a:fillRect/>
          </a:stretch>
        </p:blipFill>
        <p:spPr>
          <a:xfrm>
            <a:off x="99325" y="0"/>
            <a:ext cx="349349" cy="461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38"/>
          <p:cNvSpPr txBox="1"/>
          <p:nvPr/>
        </p:nvSpPr>
        <p:spPr>
          <a:xfrm>
            <a:off x="1328413" y="41478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a:solidFill>
                <a:schemeClr val="accent1"/>
              </a:solidFill>
              <a:latin typeface="Exo 2"/>
              <a:ea typeface="Exo 2"/>
              <a:cs typeface="Exo 2"/>
              <a:sym typeface="Exo 2"/>
            </a:endParaRPr>
          </a:p>
        </p:txBody>
      </p:sp>
      <p:sp>
        <p:nvSpPr>
          <p:cNvPr id="781" name="Google Shape;781;p38"/>
          <p:cNvSpPr txBox="1"/>
          <p:nvPr/>
        </p:nvSpPr>
        <p:spPr>
          <a:xfrm>
            <a:off x="4689751" y="4147800"/>
            <a:ext cx="3126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Exo 2"/>
              <a:ea typeface="Exo 2"/>
              <a:cs typeface="Exo 2"/>
              <a:sym typeface="Exo 2"/>
            </a:endParaRPr>
          </a:p>
        </p:txBody>
      </p:sp>
      <p:grpSp>
        <p:nvGrpSpPr>
          <p:cNvPr id="782" name="Google Shape;782;p38"/>
          <p:cNvGrpSpPr/>
          <p:nvPr/>
        </p:nvGrpSpPr>
        <p:grpSpPr>
          <a:xfrm>
            <a:off x="7840175" y="1017725"/>
            <a:ext cx="1080420" cy="656487"/>
            <a:chOff x="7840175" y="1017725"/>
            <a:chExt cx="1080420" cy="656487"/>
          </a:xfrm>
        </p:grpSpPr>
        <p:sp>
          <p:nvSpPr>
            <p:cNvPr id="783" name="Google Shape;783;p38"/>
            <p:cNvSpPr/>
            <p:nvPr/>
          </p:nvSpPr>
          <p:spPr>
            <a:xfrm>
              <a:off x="7840175" y="1134250"/>
              <a:ext cx="545071" cy="539962"/>
            </a:xfrm>
            <a:custGeom>
              <a:rect b="b" l="l" r="r" t="t"/>
              <a:pathLst>
                <a:path extrusionOk="0" h="10097" w="10193">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8274612" y="1017725"/>
              <a:ext cx="315396" cy="313271"/>
            </a:xfrm>
            <a:custGeom>
              <a:rect b="b" l="l" r="r" t="t"/>
              <a:pathLst>
                <a:path extrusionOk="0" h="5858" w="5898">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8604718" y="1347995"/>
              <a:ext cx="315877" cy="315892"/>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6" name="Google Shape;786;p38"/>
          <p:cNvPicPr preferRelativeResize="0"/>
          <p:nvPr/>
        </p:nvPicPr>
        <p:blipFill>
          <a:blip r:embed="rId3">
            <a:alphaModFix/>
          </a:blip>
          <a:stretch>
            <a:fillRect/>
          </a:stretch>
        </p:blipFill>
        <p:spPr>
          <a:xfrm>
            <a:off x="197325" y="579150"/>
            <a:ext cx="4276483" cy="3843000"/>
          </a:xfrm>
          <a:prstGeom prst="rect">
            <a:avLst/>
          </a:prstGeom>
          <a:noFill/>
          <a:ln>
            <a:noFill/>
          </a:ln>
        </p:spPr>
      </p:pic>
      <p:pic>
        <p:nvPicPr>
          <p:cNvPr id="787" name="Google Shape;787;p38"/>
          <p:cNvPicPr preferRelativeResize="0"/>
          <p:nvPr/>
        </p:nvPicPr>
        <p:blipFill>
          <a:blip r:embed="rId4">
            <a:alphaModFix/>
          </a:blip>
          <a:stretch>
            <a:fillRect/>
          </a:stretch>
        </p:blipFill>
        <p:spPr>
          <a:xfrm>
            <a:off x="4473797" y="635325"/>
            <a:ext cx="4226978" cy="3786825"/>
          </a:xfrm>
          <a:prstGeom prst="rect">
            <a:avLst/>
          </a:prstGeom>
          <a:noFill/>
          <a:ln>
            <a:noFill/>
          </a:ln>
        </p:spPr>
      </p:pic>
      <p:sp>
        <p:nvSpPr>
          <p:cNvPr id="788" name="Google Shape;788;p38"/>
          <p:cNvSpPr txBox="1"/>
          <p:nvPr/>
        </p:nvSpPr>
        <p:spPr>
          <a:xfrm>
            <a:off x="4689750" y="579150"/>
            <a:ext cx="3721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222222"/>
                </a:solidFill>
                <a:highlight>
                  <a:srgbClr val="FFFFFF"/>
                </a:highlight>
              </a:rPr>
              <a:t>Absolutely correct! I was travelling in the bus.There was a guy who was sitting on the reserved seats for women and no one was even questioning him.I asked him to leave that seat . He refused me to do so and started using bad words for me .I was kind of shocked by this kind of behaviour as it was my first experience of such type .But thanks to the TC who came and stood by me and ordered that guy to get out of that seat .The guy did it after exchange of few words between him and the TC.But I noticed there was no sense of regret on his face.</a:t>
            </a:r>
            <a:endParaRPr b="1" sz="1500">
              <a:latin typeface="IBM Plex Sans"/>
              <a:ea typeface="IBM Plex Sans"/>
              <a:cs typeface="IBM Plex Sans"/>
              <a:sym typeface="IBM Plex Sans"/>
            </a:endParaRPr>
          </a:p>
        </p:txBody>
      </p:sp>
      <p:pic>
        <p:nvPicPr>
          <p:cNvPr id="789" name="Google Shape;789;p38"/>
          <p:cNvPicPr preferRelativeResize="0"/>
          <p:nvPr/>
        </p:nvPicPr>
        <p:blipFill>
          <a:blip r:embed="rId5">
            <a:alphaModFix/>
          </a:blip>
          <a:stretch>
            <a:fillRect/>
          </a:stretch>
        </p:blipFill>
        <p:spPr>
          <a:xfrm>
            <a:off x="99325" y="0"/>
            <a:ext cx="349349" cy="461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39"/>
          <p:cNvSpPr txBox="1"/>
          <p:nvPr/>
        </p:nvSpPr>
        <p:spPr>
          <a:xfrm>
            <a:off x="1328413" y="41478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a:solidFill>
                <a:schemeClr val="accent1"/>
              </a:solidFill>
              <a:latin typeface="Exo 2"/>
              <a:ea typeface="Exo 2"/>
              <a:cs typeface="Exo 2"/>
              <a:sym typeface="Exo 2"/>
            </a:endParaRPr>
          </a:p>
        </p:txBody>
      </p:sp>
      <p:sp>
        <p:nvSpPr>
          <p:cNvPr id="795" name="Google Shape;795;p39"/>
          <p:cNvSpPr txBox="1"/>
          <p:nvPr/>
        </p:nvSpPr>
        <p:spPr>
          <a:xfrm>
            <a:off x="4689751" y="4147800"/>
            <a:ext cx="3126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Exo 2"/>
              <a:ea typeface="Exo 2"/>
              <a:cs typeface="Exo 2"/>
              <a:sym typeface="Exo 2"/>
            </a:endParaRPr>
          </a:p>
        </p:txBody>
      </p:sp>
      <p:grpSp>
        <p:nvGrpSpPr>
          <p:cNvPr id="796" name="Google Shape;796;p39"/>
          <p:cNvGrpSpPr/>
          <p:nvPr/>
        </p:nvGrpSpPr>
        <p:grpSpPr>
          <a:xfrm>
            <a:off x="7840175" y="1017725"/>
            <a:ext cx="1080420" cy="656487"/>
            <a:chOff x="7840175" y="1017725"/>
            <a:chExt cx="1080420" cy="656487"/>
          </a:xfrm>
        </p:grpSpPr>
        <p:sp>
          <p:nvSpPr>
            <p:cNvPr id="797" name="Google Shape;797;p39"/>
            <p:cNvSpPr/>
            <p:nvPr/>
          </p:nvSpPr>
          <p:spPr>
            <a:xfrm>
              <a:off x="7840175" y="1134250"/>
              <a:ext cx="545071" cy="539962"/>
            </a:xfrm>
            <a:custGeom>
              <a:rect b="b" l="l" r="r" t="t"/>
              <a:pathLst>
                <a:path extrusionOk="0" h="10097" w="10193">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8274612" y="1017725"/>
              <a:ext cx="315396" cy="313271"/>
            </a:xfrm>
            <a:custGeom>
              <a:rect b="b" l="l" r="r" t="t"/>
              <a:pathLst>
                <a:path extrusionOk="0" h="5858" w="5898">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8604718" y="1347995"/>
              <a:ext cx="315877" cy="315892"/>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0" name="Google Shape;800;p39"/>
          <p:cNvPicPr preferRelativeResize="0"/>
          <p:nvPr/>
        </p:nvPicPr>
        <p:blipFill>
          <a:blip r:embed="rId3">
            <a:alphaModFix/>
          </a:blip>
          <a:stretch>
            <a:fillRect/>
          </a:stretch>
        </p:blipFill>
        <p:spPr>
          <a:xfrm>
            <a:off x="489300" y="579150"/>
            <a:ext cx="4260717" cy="3843000"/>
          </a:xfrm>
          <a:prstGeom prst="rect">
            <a:avLst/>
          </a:prstGeom>
          <a:noFill/>
          <a:ln>
            <a:noFill/>
          </a:ln>
        </p:spPr>
      </p:pic>
      <p:sp>
        <p:nvSpPr>
          <p:cNvPr id="801" name="Google Shape;801;p39"/>
          <p:cNvSpPr txBox="1"/>
          <p:nvPr/>
        </p:nvSpPr>
        <p:spPr>
          <a:xfrm>
            <a:off x="1021950" y="699465"/>
            <a:ext cx="2899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22222"/>
                </a:solidFill>
                <a:highlight>
                  <a:srgbClr val="FFFFFF"/>
                </a:highlight>
              </a:rPr>
              <a:t>These kind of people are mentally sick , but the point to notice here is the one’s we call educated also didn’t come to save you or take a stand for you.Is this the way we are going to empower the women ?</a:t>
            </a:r>
            <a:endParaRPr b="1" sz="1800">
              <a:latin typeface="IBM Plex Sans"/>
              <a:ea typeface="IBM Plex Sans"/>
              <a:cs typeface="IBM Plex Sans"/>
              <a:sym typeface="IBM Plex Sans"/>
            </a:endParaRPr>
          </a:p>
        </p:txBody>
      </p:sp>
      <p:pic>
        <p:nvPicPr>
          <p:cNvPr id="802" name="Google Shape;802;p39"/>
          <p:cNvPicPr preferRelativeResize="0"/>
          <p:nvPr/>
        </p:nvPicPr>
        <p:blipFill>
          <a:blip r:embed="rId4">
            <a:alphaModFix/>
          </a:blip>
          <a:stretch>
            <a:fillRect/>
          </a:stretch>
        </p:blipFill>
        <p:spPr>
          <a:xfrm>
            <a:off x="4835475" y="579150"/>
            <a:ext cx="4216509" cy="3843000"/>
          </a:xfrm>
          <a:prstGeom prst="rect">
            <a:avLst/>
          </a:prstGeom>
          <a:noFill/>
          <a:ln>
            <a:noFill/>
          </a:ln>
        </p:spPr>
      </p:pic>
      <p:sp>
        <p:nvSpPr>
          <p:cNvPr id="803" name="Google Shape;803;p39"/>
          <p:cNvSpPr/>
          <p:nvPr/>
        </p:nvSpPr>
        <p:spPr>
          <a:xfrm>
            <a:off x="5076125" y="875975"/>
            <a:ext cx="3582600" cy="1293000"/>
          </a:xfrm>
          <a:prstGeom prst="wedgeRoundRectCallout">
            <a:avLst>
              <a:gd fmla="val -7465" name="adj1"/>
              <a:gd fmla="val 64170" name="adj2"/>
              <a:gd fmla="val 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222222"/>
                </a:solidFill>
                <a:highlight>
                  <a:srgbClr val="FFFFFF"/>
                </a:highlight>
              </a:rPr>
              <a:t>We’ve seen worse cases of harassment,sexual abuse and gender discrimination in our country , in our surroundings .It seems like repetitive occurrence of such events have made the society insensitive towards such a serious issue.Nowdays people just read and forget the cases of acid attacks , dowry related harassment ,gender pay gap etc.</a:t>
            </a:r>
            <a:endParaRPr b="1" sz="1500"/>
          </a:p>
        </p:txBody>
      </p:sp>
      <p:pic>
        <p:nvPicPr>
          <p:cNvPr id="804" name="Google Shape;804;p39"/>
          <p:cNvPicPr preferRelativeResize="0"/>
          <p:nvPr/>
        </p:nvPicPr>
        <p:blipFill>
          <a:blip r:embed="rId5">
            <a:alphaModFix/>
          </a:blip>
          <a:stretch>
            <a:fillRect/>
          </a:stretch>
        </p:blipFill>
        <p:spPr>
          <a:xfrm>
            <a:off x="99325" y="0"/>
            <a:ext cx="349349" cy="461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0"/>
          <p:cNvSpPr txBox="1"/>
          <p:nvPr/>
        </p:nvSpPr>
        <p:spPr>
          <a:xfrm>
            <a:off x="1328413" y="41478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a:solidFill>
                <a:schemeClr val="accent1"/>
              </a:solidFill>
              <a:latin typeface="Exo 2"/>
              <a:ea typeface="Exo 2"/>
              <a:cs typeface="Exo 2"/>
              <a:sym typeface="Exo 2"/>
            </a:endParaRPr>
          </a:p>
        </p:txBody>
      </p:sp>
      <p:sp>
        <p:nvSpPr>
          <p:cNvPr id="810" name="Google Shape;810;p40"/>
          <p:cNvSpPr txBox="1"/>
          <p:nvPr/>
        </p:nvSpPr>
        <p:spPr>
          <a:xfrm>
            <a:off x="4689751" y="4147800"/>
            <a:ext cx="3126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Exo 2"/>
              <a:ea typeface="Exo 2"/>
              <a:cs typeface="Exo 2"/>
              <a:sym typeface="Exo 2"/>
            </a:endParaRPr>
          </a:p>
        </p:txBody>
      </p:sp>
      <p:grpSp>
        <p:nvGrpSpPr>
          <p:cNvPr id="811" name="Google Shape;811;p40"/>
          <p:cNvGrpSpPr/>
          <p:nvPr/>
        </p:nvGrpSpPr>
        <p:grpSpPr>
          <a:xfrm>
            <a:off x="7840175" y="1017725"/>
            <a:ext cx="1080420" cy="656487"/>
            <a:chOff x="7840175" y="1017725"/>
            <a:chExt cx="1080420" cy="656487"/>
          </a:xfrm>
        </p:grpSpPr>
        <p:sp>
          <p:nvSpPr>
            <p:cNvPr id="812" name="Google Shape;812;p40"/>
            <p:cNvSpPr/>
            <p:nvPr/>
          </p:nvSpPr>
          <p:spPr>
            <a:xfrm>
              <a:off x="7840175" y="1134250"/>
              <a:ext cx="545071" cy="539962"/>
            </a:xfrm>
            <a:custGeom>
              <a:rect b="b" l="l" r="r" t="t"/>
              <a:pathLst>
                <a:path extrusionOk="0" h="10097" w="10193">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8274612" y="1017725"/>
              <a:ext cx="315396" cy="313271"/>
            </a:xfrm>
            <a:custGeom>
              <a:rect b="b" l="l" r="r" t="t"/>
              <a:pathLst>
                <a:path extrusionOk="0" h="5858" w="5898">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8604718" y="1347995"/>
              <a:ext cx="315877" cy="315892"/>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5" name="Google Shape;815;p40"/>
          <p:cNvPicPr preferRelativeResize="0"/>
          <p:nvPr/>
        </p:nvPicPr>
        <p:blipFill rotWithShape="1">
          <a:blip r:embed="rId3">
            <a:alphaModFix/>
          </a:blip>
          <a:srcRect b="-1459" l="0" r="0" t="1460"/>
          <a:stretch/>
        </p:blipFill>
        <p:spPr>
          <a:xfrm>
            <a:off x="4812575" y="579150"/>
            <a:ext cx="4260725" cy="3842995"/>
          </a:xfrm>
          <a:prstGeom prst="rect">
            <a:avLst/>
          </a:prstGeom>
          <a:noFill/>
          <a:ln>
            <a:noFill/>
          </a:ln>
        </p:spPr>
      </p:pic>
      <p:pic>
        <p:nvPicPr>
          <p:cNvPr id="816" name="Google Shape;816;p40"/>
          <p:cNvPicPr preferRelativeResize="0"/>
          <p:nvPr/>
        </p:nvPicPr>
        <p:blipFill>
          <a:blip r:embed="rId4">
            <a:alphaModFix/>
          </a:blip>
          <a:stretch>
            <a:fillRect/>
          </a:stretch>
        </p:blipFill>
        <p:spPr>
          <a:xfrm>
            <a:off x="354550" y="579150"/>
            <a:ext cx="4216509" cy="3843000"/>
          </a:xfrm>
          <a:prstGeom prst="rect">
            <a:avLst/>
          </a:prstGeom>
          <a:noFill/>
          <a:ln>
            <a:noFill/>
          </a:ln>
        </p:spPr>
      </p:pic>
      <p:sp>
        <p:nvSpPr>
          <p:cNvPr id="817" name="Google Shape;817;p40"/>
          <p:cNvSpPr/>
          <p:nvPr/>
        </p:nvSpPr>
        <p:spPr>
          <a:xfrm>
            <a:off x="437975" y="579150"/>
            <a:ext cx="4133100" cy="1666800"/>
          </a:xfrm>
          <a:prstGeom prst="wedgeRoundRectCallout">
            <a:avLst>
              <a:gd fmla="val 18473" name="adj1"/>
              <a:gd fmla="val 58767"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900">
                <a:solidFill>
                  <a:srgbClr val="222222"/>
                </a:solidFill>
                <a:highlight>
                  <a:srgbClr val="FFFFFF"/>
                </a:highlight>
              </a:rPr>
              <a:t>I feel not only the society , we as an individual also lack some feeling of responsibility and some basic precautionary measures that one should follow to ensure security of one self as well as someone who is in such kind of situations . We have to start making the change rather than to wait for society to change completely .Until we get a fully safe environment we should be very careful about what places we visit at what point of time , whom we go out with , do we tell someone at home  about where am I going ,when am I going .Carrying pepper sprays in our purse .This kind of measures can really help to not fall for these situations .</a:t>
            </a:r>
            <a:endParaRPr b="1"/>
          </a:p>
        </p:txBody>
      </p:sp>
      <p:sp>
        <p:nvSpPr>
          <p:cNvPr id="818" name="Google Shape;818;p40"/>
          <p:cNvSpPr txBox="1"/>
          <p:nvPr/>
        </p:nvSpPr>
        <p:spPr>
          <a:xfrm>
            <a:off x="5185375" y="561013"/>
            <a:ext cx="3515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222222"/>
                </a:solidFill>
                <a:highlight>
                  <a:srgbClr val="FFFFFF"/>
                </a:highlight>
              </a:rPr>
              <a:t>It’s really shameful that you need to do all such stuff just for the sake of getting equal amount of freedom of roaming ,traveling around but this is the best we can start with at the individual level . Having your close one’s added to the emergency dialer in your mobile is also a good preventing measure . While going to a unknown location , one should share the live location to someone that will help them track you .At some places police have also implemented pick-and-drop facility for women. Having knowledge of such things makes it crucial to avoid such events.</a:t>
            </a:r>
            <a:endParaRPr b="1">
              <a:latin typeface="IBM Plex Sans"/>
              <a:ea typeface="IBM Plex Sans"/>
              <a:cs typeface="IBM Plex Sans"/>
              <a:sym typeface="IBM Plex Sans"/>
            </a:endParaRPr>
          </a:p>
        </p:txBody>
      </p:sp>
      <p:pic>
        <p:nvPicPr>
          <p:cNvPr id="819" name="Google Shape;819;p40"/>
          <p:cNvPicPr preferRelativeResize="0"/>
          <p:nvPr/>
        </p:nvPicPr>
        <p:blipFill>
          <a:blip r:embed="rId5">
            <a:alphaModFix/>
          </a:blip>
          <a:stretch>
            <a:fillRect/>
          </a:stretch>
        </p:blipFill>
        <p:spPr>
          <a:xfrm>
            <a:off x="99325" y="0"/>
            <a:ext cx="349349" cy="461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1"/>
          <p:cNvSpPr txBox="1"/>
          <p:nvPr/>
        </p:nvSpPr>
        <p:spPr>
          <a:xfrm>
            <a:off x="1328413" y="41478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a:solidFill>
                <a:schemeClr val="accent1"/>
              </a:solidFill>
              <a:latin typeface="Exo 2"/>
              <a:ea typeface="Exo 2"/>
              <a:cs typeface="Exo 2"/>
              <a:sym typeface="Exo 2"/>
            </a:endParaRPr>
          </a:p>
        </p:txBody>
      </p:sp>
      <p:sp>
        <p:nvSpPr>
          <p:cNvPr id="825" name="Google Shape;825;p41"/>
          <p:cNvSpPr txBox="1"/>
          <p:nvPr/>
        </p:nvSpPr>
        <p:spPr>
          <a:xfrm>
            <a:off x="4689751" y="4147800"/>
            <a:ext cx="3126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600">
              <a:solidFill>
                <a:schemeClr val="accent1"/>
              </a:solidFill>
              <a:latin typeface="Exo 2"/>
              <a:ea typeface="Exo 2"/>
              <a:cs typeface="Exo 2"/>
              <a:sym typeface="Exo 2"/>
            </a:endParaRPr>
          </a:p>
        </p:txBody>
      </p:sp>
      <p:grpSp>
        <p:nvGrpSpPr>
          <p:cNvPr id="826" name="Google Shape;826;p41"/>
          <p:cNvGrpSpPr/>
          <p:nvPr/>
        </p:nvGrpSpPr>
        <p:grpSpPr>
          <a:xfrm>
            <a:off x="7840175" y="1017725"/>
            <a:ext cx="1080420" cy="656487"/>
            <a:chOff x="7840175" y="1017725"/>
            <a:chExt cx="1080420" cy="656487"/>
          </a:xfrm>
        </p:grpSpPr>
        <p:sp>
          <p:nvSpPr>
            <p:cNvPr id="827" name="Google Shape;827;p41"/>
            <p:cNvSpPr/>
            <p:nvPr/>
          </p:nvSpPr>
          <p:spPr>
            <a:xfrm>
              <a:off x="7840175" y="1134250"/>
              <a:ext cx="545071" cy="539962"/>
            </a:xfrm>
            <a:custGeom>
              <a:rect b="b" l="l" r="r" t="t"/>
              <a:pathLst>
                <a:path extrusionOk="0" h="10097" w="10193">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8274612" y="1017725"/>
              <a:ext cx="315396" cy="313271"/>
            </a:xfrm>
            <a:custGeom>
              <a:rect b="b" l="l" r="r" t="t"/>
              <a:pathLst>
                <a:path extrusionOk="0" h="5858" w="5898">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8604718" y="1347995"/>
              <a:ext cx="315877" cy="315892"/>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0" name="Google Shape;830;p41"/>
          <p:cNvPicPr preferRelativeResize="0"/>
          <p:nvPr/>
        </p:nvPicPr>
        <p:blipFill>
          <a:blip r:embed="rId3">
            <a:alphaModFix/>
          </a:blip>
          <a:stretch>
            <a:fillRect/>
          </a:stretch>
        </p:blipFill>
        <p:spPr>
          <a:xfrm>
            <a:off x="1572250" y="579150"/>
            <a:ext cx="5446725" cy="3843000"/>
          </a:xfrm>
          <a:prstGeom prst="rect">
            <a:avLst/>
          </a:prstGeom>
          <a:noFill/>
          <a:ln>
            <a:noFill/>
          </a:ln>
        </p:spPr>
      </p:pic>
      <p:sp>
        <p:nvSpPr>
          <p:cNvPr id="831" name="Google Shape;831;p41"/>
          <p:cNvSpPr/>
          <p:nvPr/>
        </p:nvSpPr>
        <p:spPr>
          <a:xfrm>
            <a:off x="1808075" y="640125"/>
            <a:ext cx="4986300" cy="1539300"/>
          </a:xfrm>
          <a:prstGeom prst="wedgeRoundRectCallout">
            <a:avLst>
              <a:gd fmla="val -29892" name="adj1"/>
              <a:gd fmla="val 6815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28600" rtl="0" algn="l">
              <a:lnSpc>
                <a:spcPct val="115000"/>
              </a:lnSpc>
              <a:spcBef>
                <a:spcPts val="1200"/>
              </a:spcBef>
              <a:spcAft>
                <a:spcPts val="1200"/>
              </a:spcAft>
              <a:buNone/>
            </a:pPr>
            <a:r>
              <a:rPr b="1" lang="en" sz="1100">
                <a:solidFill>
                  <a:srgbClr val="222222"/>
                </a:solidFill>
              </a:rPr>
              <a:t>When we are done with individual level of contributions ,we should be looking at what can we do as a collective members of society . Wherever we spot such kind of event happening we should immediately call for help .We should be demanding CCTV cameras in public places to have surveillance.Ensuring women safety is not about not letting her travel to unsafe places , It's about making places safer for her.</a:t>
            </a:r>
            <a:endParaRPr b="1" sz="900">
              <a:solidFill>
                <a:srgbClr val="222222"/>
              </a:solidFill>
            </a:endParaRPr>
          </a:p>
        </p:txBody>
      </p:sp>
      <p:pic>
        <p:nvPicPr>
          <p:cNvPr id="832" name="Google Shape;832;p41"/>
          <p:cNvPicPr preferRelativeResize="0"/>
          <p:nvPr/>
        </p:nvPicPr>
        <p:blipFill>
          <a:blip r:embed="rId4">
            <a:alphaModFix/>
          </a:blip>
          <a:stretch>
            <a:fillRect/>
          </a:stretch>
        </p:blipFill>
        <p:spPr>
          <a:xfrm>
            <a:off x="99325" y="0"/>
            <a:ext cx="349349" cy="461698"/>
          </a:xfrm>
          <a:prstGeom prst="rect">
            <a:avLst/>
          </a:prstGeom>
          <a:noFill/>
          <a:ln>
            <a:noFill/>
          </a:ln>
        </p:spPr>
      </p:pic>
      <p:pic>
        <p:nvPicPr>
          <p:cNvPr id="833" name="Google Shape;833;p41"/>
          <p:cNvPicPr preferRelativeResize="0"/>
          <p:nvPr/>
        </p:nvPicPr>
        <p:blipFill rotWithShape="1">
          <a:blip r:embed="rId5">
            <a:alphaModFix/>
          </a:blip>
          <a:srcRect b="0" l="0" r="0" t="0"/>
          <a:stretch/>
        </p:blipFill>
        <p:spPr>
          <a:xfrm>
            <a:off x="7241352" y="1737025"/>
            <a:ext cx="1340595" cy="13406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2"/>
          <p:cNvSpPr txBox="1"/>
          <p:nvPr>
            <p:ph idx="1" type="subTitle"/>
          </p:nvPr>
        </p:nvSpPr>
        <p:spPr>
          <a:xfrm>
            <a:off x="448675" y="1366825"/>
            <a:ext cx="5567700" cy="291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Self-defense routines are the first and foremost method that every woman must be mindful of and have sufficient self-defense practice for their security.</a:t>
            </a:r>
            <a:endParaRPr b="1"/>
          </a:p>
          <a:p>
            <a:pPr indent="0" lvl="0" marL="457200" rtl="0" algn="l">
              <a:spcBef>
                <a:spcPts val="0"/>
              </a:spcBef>
              <a:spcAft>
                <a:spcPts val="0"/>
              </a:spcAft>
              <a:buNone/>
            </a:pPr>
            <a:r>
              <a:t/>
            </a:r>
            <a:endParaRPr b="1"/>
          </a:p>
          <a:p>
            <a:pPr indent="0" lvl="0" marL="457200" rtl="0" algn="l">
              <a:spcBef>
                <a:spcPts val="0"/>
              </a:spcBef>
              <a:spcAft>
                <a:spcPts val="0"/>
              </a:spcAft>
              <a:buNone/>
            </a:pPr>
            <a:r>
              <a:rPr b="1" lang="en"/>
              <a:t>Women should carry all the emergency numbers</a:t>
            </a:r>
            <a:endParaRPr b="1"/>
          </a:p>
          <a:p>
            <a:pPr indent="0" lvl="0" marL="457200" rtl="0" algn="l">
              <a:spcBef>
                <a:spcPts val="0"/>
              </a:spcBef>
              <a:spcAft>
                <a:spcPts val="0"/>
              </a:spcAft>
              <a:buNone/>
            </a:pPr>
            <a:r>
              <a:rPr b="1" lang="en"/>
              <a:t>with them and women helpline number in case of any emergency.</a:t>
            </a:r>
            <a:endParaRPr b="1"/>
          </a:p>
          <a:p>
            <a:pPr indent="0" lvl="0" marL="457200" rtl="0" algn="l">
              <a:spcBef>
                <a:spcPts val="0"/>
              </a:spcBef>
              <a:spcAft>
                <a:spcPts val="0"/>
              </a:spcAft>
              <a:buNone/>
            </a:pPr>
            <a:r>
              <a:t/>
            </a:r>
            <a:endParaRPr b="1"/>
          </a:p>
          <a:p>
            <a:pPr indent="0" lvl="0" marL="457200" rtl="0" algn="l">
              <a:spcBef>
                <a:spcPts val="0"/>
              </a:spcBef>
              <a:spcAft>
                <a:spcPts val="0"/>
              </a:spcAft>
              <a:buNone/>
            </a:pPr>
            <a:r>
              <a:rPr b="1" lang="en"/>
              <a:t>Pepper spray can also be used as a self-</a:t>
            </a:r>
            <a:endParaRPr b="1"/>
          </a:p>
          <a:p>
            <a:pPr indent="0" lvl="0" marL="457200" rtl="0" algn="l">
              <a:spcBef>
                <a:spcPts val="0"/>
              </a:spcBef>
              <a:spcAft>
                <a:spcPts val="0"/>
              </a:spcAft>
              <a:buNone/>
            </a:pPr>
            <a:r>
              <a:rPr b="1" lang="en"/>
              <a:t>defense tool,women should not depend completely on it and use other methods as well.</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9" name="Google Shape;839;p42"/>
          <p:cNvSpPr txBox="1"/>
          <p:nvPr>
            <p:ph type="title"/>
          </p:nvPr>
        </p:nvSpPr>
        <p:spPr>
          <a:xfrm>
            <a:off x="713225" y="279875"/>
            <a:ext cx="742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Conclusion OF RESEARCH</a:t>
            </a:r>
            <a:endParaRPr u="sng">
              <a:solidFill>
                <a:schemeClr val="accent1"/>
              </a:solidFill>
            </a:endParaRPr>
          </a:p>
        </p:txBody>
      </p:sp>
      <p:pic>
        <p:nvPicPr>
          <p:cNvPr id="840" name="Google Shape;840;p42"/>
          <p:cNvPicPr preferRelativeResize="0"/>
          <p:nvPr/>
        </p:nvPicPr>
        <p:blipFill>
          <a:blip r:embed="rId3">
            <a:alphaModFix/>
          </a:blip>
          <a:stretch>
            <a:fillRect/>
          </a:stretch>
        </p:blipFill>
        <p:spPr>
          <a:xfrm>
            <a:off x="99325" y="0"/>
            <a:ext cx="349349" cy="4616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3"/>
          <p:cNvSpPr txBox="1"/>
          <p:nvPr>
            <p:ph type="title"/>
          </p:nvPr>
        </p:nvSpPr>
        <p:spPr>
          <a:xfrm>
            <a:off x="802575" y="447813"/>
            <a:ext cx="3998100" cy="76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solidFill>
                <a:schemeClr val="accent1"/>
              </a:solidFill>
            </a:endParaRPr>
          </a:p>
        </p:txBody>
      </p:sp>
      <p:sp>
        <p:nvSpPr>
          <p:cNvPr id="846" name="Google Shape;846;p43"/>
          <p:cNvSpPr txBox="1"/>
          <p:nvPr>
            <p:ph idx="1" type="subTitle"/>
          </p:nvPr>
        </p:nvSpPr>
        <p:spPr>
          <a:xfrm>
            <a:off x="494725" y="1363951"/>
            <a:ext cx="5202000" cy="22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day women in India will feel safe to do the</a:t>
            </a:r>
            <a:endParaRPr sz="1700"/>
          </a:p>
          <a:p>
            <a:pPr indent="0" lvl="0" marL="0" rtl="0" algn="l">
              <a:spcBef>
                <a:spcPts val="0"/>
              </a:spcBef>
              <a:spcAft>
                <a:spcPts val="0"/>
              </a:spcAft>
              <a:buNone/>
            </a:pPr>
            <a:r>
              <a:rPr lang="en" sz="1700"/>
              <a:t>most basic things like going to nearby shops</a:t>
            </a:r>
            <a:endParaRPr sz="1700"/>
          </a:p>
          <a:p>
            <a:pPr indent="0" lvl="0" marL="0" rtl="0" algn="l">
              <a:spcBef>
                <a:spcPts val="0"/>
              </a:spcBef>
              <a:spcAft>
                <a:spcPts val="0"/>
              </a:spcAft>
              <a:buNone/>
            </a:pPr>
            <a:r>
              <a:rPr lang="en" sz="1700"/>
              <a:t>without the fear of anything is when we will truly</a:t>
            </a:r>
            <a:endParaRPr sz="1700"/>
          </a:p>
          <a:p>
            <a:pPr indent="0" lvl="0" marL="0" rtl="0" algn="l">
              <a:spcBef>
                <a:spcPts val="0"/>
              </a:spcBef>
              <a:spcAft>
                <a:spcPts val="0"/>
              </a:spcAft>
              <a:buNone/>
            </a:pPr>
            <a:r>
              <a:rPr lang="en" sz="1700"/>
              <a:t>succeed as a country. The moment every citizen</a:t>
            </a:r>
            <a:endParaRPr sz="1700"/>
          </a:p>
          <a:p>
            <a:pPr indent="0" lvl="0" marL="0" rtl="0" algn="l">
              <a:spcBef>
                <a:spcPts val="0"/>
              </a:spcBef>
              <a:spcAft>
                <a:spcPts val="0"/>
              </a:spcAft>
              <a:buNone/>
            </a:pPr>
            <a:r>
              <a:rPr lang="en" sz="1700"/>
              <a:t>understands what consent is and starts</a:t>
            </a:r>
            <a:endParaRPr sz="1700"/>
          </a:p>
          <a:p>
            <a:pPr indent="0" lvl="0" marL="0" rtl="0" algn="l">
              <a:spcBef>
                <a:spcPts val="0"/>
              </a:spcBef>
              <a:spcAft>
                <a:spcPts val="0"/>
              </a:spcAft>
              <a:buNone/>
            </a:pPr>
            <a:r>
              <a:rPr lang="en" sz="1700"/>
              <a:t>respecting the women around them is when we</a:t>
            </a:r>
            <a:endParaRPr sz="1700"/>
          </a:p>
          <a:p>
            <a:pPr indent="0" lvl="0" marL="0" rtl="0" algn="l">
              <a:spcBef>
                <a:spcPts val="0"/>
              </a:spcBef>
              <a:spcAft>
                <a:spcPts val="0"/>
              </a:spcAft>
              <a:buNone/>
            </a:pPr>
            <a:r>
              <a:rPr lang="en" sz="1700"/>
              <a:t>can truly accomplish the dream that our</a:t>
            </a:r>
            <a:endParaRPr sz="1700"/>
          </a:p>
          <a:p>
            <a:pPr indent="0" lvl="0" marL="0" rtl="0" algn="l">
              <a:spcBef>
                <a:spcPts val="0"/>
              </a:spcBef>
              <a:spcAft>
                <a:spcPts val="0"/>
              </a:spcAft>
              <a:buNone/>
            </a:pPr>
            <a:r>
              <a:rPr lang="en" sz="1700"/>
              <a:t>predecessors dreamt of.</a:t>
            </a:r>
            <a:endParaRPr sz="1700"/>
          </a:p>
          <a:p>
            <a:pPr indent="0" lvl="0" marL="0" rtl="0" algn="l">
              <a:spcBef>
                <a:spcPts val="0"/>
              </a:spcBef>
              <a:spcAft>
                <a:spcPts val="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4"/>
          <p:cNvSpPr/>
          <p:nvPr/>
        </p:nvSpPr>
        <p:spPr>
          <a:xfrm>
            <a:off x="4705525" y="4087850"/>
            <a:ext cx="3657900" cy="581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4"/>
          <p:cNvSpPr txBox="1"/>
          <p:nvPr/>
        </p:nvSpPr>
        <p:spPr>
          <a:xfrm>
            <a:off x="2416050" y="1055925"/>
            <a:ext cx="4236000" cy="2247300"/>
          </a:xfrm>
          <a:prstGeom prst="rect">
            <a:avLst/>
          </a:prstGeom>
          <a:solidFill>
            <a:schemeClr val="dk2"/>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lt1"/>
                </a:solidFill>
                <a:latin typeface="Exo 2 ExtraBold"/>
                <a:ea typeface="Exo 2 ExtraBold"/>
                <a:cs typeface="Exo 2 ExtraBold"/>
                <a:sym typeface="Exo 2 ExtraBold"/>
              </a:rPr>
              <a:t>THANK YOU !!</a:t>
            </a:r>
            <a:endParaRPr sz="6000">
              <a:solidFill>
                <a:schemeClr val="lt1"/>
              </a:solidFill>
              <a:latin typeface="Exo 2 ExtraBold"/>
              <a:ea typeface="Exo 2 ExtraBold"/>
              <a:cs typeface="Exo 2 ExtraBold"/>
              <a:sym typeface="Exo 2 ExtraBold"/>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9"/>
          <p:cNvSpPr txBox="1"/>
          <p:nvPr>
            <p:ph idx="2" type="title"/>
          </p:nvPr>
        </p:nvSpPr>
        <p:spPr>
          <a:xfrm>
            <a:off x="696450" y="0"/>
            <a:ext cx="7751100" cy="5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u="sng"/>
              <a:t>Introduction to</a:t>
            </a:r>
            <a:r>
              <a:rPr lang="en" sz="3600" u="sng">
                <a:solidFill>
                  <a:schemeClr val="accent1"/>
                </a:solidFill>
              </a:rPr>
              <a:t> problem</a:t>
            </a:r>
            <a:endParaRPr sz="3600" u="sng">
              <a:solidFill>
                <a:schemeClr val="accent1"/>
              </a:solidFill>
            </a:endParaRPr>
          </a:p>
        </p:txBody>
      </p:sp>
      <p:pic>
        <p:nvPicPr>
          <p:cNvPr id="698" name="Google Shape;698;p29"/>
          <p:cNvPicPr preferRelativeResize="0"/>
          <p:nvPr/>
        </p:nvPicPr>
        <p:blipFill>
          <a:blip r:embed="rId3">
            <a:alphaModFix/>
          </a:blip>
          <a:stretch>
            <a:fillRect/>
          </a:stretch>
        </p:blipFill>
        <p:spPr>
          <a:xfrm>
            <a:off x="99325" y="0"/>
            <a:ext cx="349349" cy="461698"/>
          </a:xfrm>
          <a:prstGeom prst="rect">
            <a:avLst/>
          </a:prstGeom>
          <a:noFill/>
          <a:ln>
            <a:noFill/>
          </a:ln>
        </p:spPr>
      </p:pic>
      <p:sp>
        <p:nvSpPr>
          <p:cNvPr id="699" name="Google Shape;699;p29"/>
          <p:cNvSpPr txBox="1"/>
          <p:nvPr/>
        </p:nvSpPr>
        <p:spPr>
          <a:xfrm>
            <a:off x="0" y="244500"/>
            <a:ext cx="8761200" cy="4980000"/>
          </a:xfrm>
          <a:prstGeom prst="rect">
            <a:avLst/>
          </a:prstGeom>
          <a:noFill/>
          <a:ln>
            <a:noFill/>
          </a:ln>
        </p:spPr>
        <p:txBody>
          <a:bodyPr anchorCtr="0" anchor="t" bIns="91425" lIns="91425" spcFirstLastPara="1" rIns="91425" wrap="square" tIns="91425">
            <a:spAutoFit/>
          </a:bodyPr>
          <a:lstStyle/>
          <a:p>
            <a:pPr indent="0" lvl="0" marL="457200" rtl="0" algn="l">
              <a:lnSpc>
                <a:spcPct val="107916"/>
              </a:lnSpc>
              <a:spcBef>
                <a:spcPts val="0"/>
              </a:spcBef>
              <a:spcAft>
                <a:spcPts val="0"/>
              </a:spcAft>
              <a:buNone/>
            </a:pPr>
            <a:r>
              <a:t/>
            </a:r>
            <a:endParaRPr b="1" sz="2000">
              <a:latin typeface="Calibri"/>
              <a:ea typeface="Calibri"/>
              <a:cs typeface="Calibri"/>
              <a:sym typeface="Calibri"/>
            </a:endParaRPr>
          </a:p>
          <a:p>
            <a:pPr indent="-342900" lvl="0" marL="457200" rtl="0" algn="l">
              <a:lnSpc>
                <a:spcPct val="107916"/>
              </a:lnSpc>
              <a:spcBef>
                <a:spcPts val="0"/>
              </a:spcBef>
              <a:spcAft>
                <a:spcPts val="0"/>
              </a:spcAft>
              <a:buSzPts val="1800"/>
              <a:buFont typeface="Calibri"/>
              <a:buChar char="➢"/>
            </a:pPr>
            <a:r>
              <a:rPr b="1" lang="en" sz="1800">
                <a:latin typeface="Calibri"/>
                <a:ea typeface="Calibri"/>
                <a:cs typeface="Calibri"/>
                <a:sym typeface="Calibri"/>
              </a:rPr>
              <a:t>Women have the right to be free from violence, harassment and discrimination and removing the barriers of an unsafe environment can help women fulfil their potential as individuals and as contributors to work, communities and economies.</a:t>
            </a:r>
            <a:endParaRPr b="1" sz="1800">
              <a:latin typeface="Calibri"/>
              <a:ea typeface="Calibri"/>
              <a:cs typeface="Calibri"/>
              <a:sym typeface="Calibri"/>
            </a:endParaRPr>
          </a:p>
          <a:p>
            <a:pPr indent="0" lvl="0" marL="914400" rtl="0" algn="l">
              <a:lnSpc>
                <a:spcPct val="107916"/>
              </a:lnSpc>
              <a:spcBef>
                <a:spcPts val="0"/>
              </a:spcBef>
              <a:spcAft>
                <a:spcPts val="0"/>
              </a:spcAft>
              <a:buNone/>
            </a:pPr>
            <a:r>
              <a:t/>
            </a:r>
            <a:endParaRPr b="1" sz="1800">
              <a:latin typeface="Calibri"/>
              <a:ea typeface="Calibri"/>
              <a:cs typeface="Calibri"/>
              <a:sym typeface="Calibri"/>
            </a:endParaRPr>
          </a:p>
          <a:p>
            <a:pPr indent="-342900" lvl="0" marL="914400" rtl="0" algn="l">
              <a:lnSpc>
                <a:spcPct val="107916"/>
              </a:lnSpc>
              <a:spcBef>
                <a:spcPts val="0"/>
              </a:spcBef>
              <a:spcAft>
                <a:spcPts val="0"/>
              </a:spcAft>
              <a:buSzPts val="1800"/>
              <a:buFont typeface="Calibri"/>
              <a:buChar char="➢"/>
            </a:pPr>
            <a:r>
              <a:rPr b="1" lang="en" sz="1800">
                <a:latin typeface="Calibri"/>
                <a:ea typeface="Calibri"/>
                <a:cs typeface="Calibri"/>
                <a:sym typeface="Calibri"/>
              </a:rPr>
              <a:t>In every locality women face such kind of problems leading to restrictions in           development of women .</a:t>
            </a:r>
            <a:endParaRPr b="1" sz="1800">
              <a:latin typeface="Calibri"/>
              <a:ea typeface="Calibri"/>
              <a:cs typeface="Calibri"/>
              <a:sym typeface="Calibri"/>
            </a:endParaRPr>
          </a:p>
          <a:p>
            <a:pPr indent="0" lvl="0" marL="914400" rtl="0" algn="l">
              <a:lnSpc>
                <a:spcPct val="107916"/>
              </a:lnSpc>
              <a:spcBef>
                <a:spcPts val="0"/>
              </a:spcBef>
              <a:spcAft>
                <a:spcPts val="0"/>
              </a:spcAft>
              <a:buNone/>
            </a:pPr>
            <a:r>
              <a:t/>
            </a:r>
            <a:endParaRPr b="1" sz="1800">
              <a:latin typeface="Calibri"/>
              <a:ea typeface="Calibri"/>
              <a:cs typeface="Calibri"/>
              <a:sym typeface="Calibri"/>
            </a:endParaRPr>
          </a:p>
          <a:p>
            <a:pPr indent="-342900" lvl="0" marL="914400" rtl="0" algn="l">
              <a:lnSpc>
                <a:spcPct val="107916"/>
              </a:lnSpc>
              <a:spcBef>
                <a:spcPts val="0"/>
              </a:spcBef>
              <a:spcAft>
                <a:spcPts val="0"/>
              </a:spcAft>
              <a:buSzPts val="1800"/>
              <a:buFont typeface="Calibri"/>
              <a:buChar char="➢"/>
            </a:pPr>
            <a:r>
              <a:rPr b="1" lang="en" sz="1800">
                <a:latin typeface="Calibri"/>
                <a:ea typeface="Calibri"/>
                <a:cs typeface="Calibri"/>
                <a:sym typeface="Calibri"/>
              </a:rPr>
              <a:t>Women don't have a safe environment and equal freedom to roam around and gather equal amount of opportunities as other gender would get.</a:t>
            </a:r>
            <a:endParaRPr b="1" sz="1800">
              <a:latin typeface="Calibri"/>
              <a:ea typeface="Calibri"/>
              <a:cs typeface="Calibri"/>
              <a:sym typeface="Calibri"/>
            </a:endParaRPr>
          </a:p>
          <a:p>
            <a:pPr indent="0" lvl="0" marL="914400" rtl="0" algn="l">
              <a:lnSpc>
                <a:spcPct val="107916"/>
              </a:lnSpc>
              <a:spcBef>
                <a:spcPts val="0"/>
              </a:spcBef>
              <a:spcAft>
                <a:spcPts val="0"/>
              </a:spcAft>
              <a:buNone/>
            </a:pPr>
            <a:r>
              <a:t/>
            </a:r>
            <a:endParaRPr b="1" sz="1800">
              <a:latin typeface="Calibri"/>
              <a:ea typeface="Calibri"/>
              <a:cs typeface="Calibri"/>
              <a:sym typeface="Calibri"/>
            </a:endParaRPr>
          </a:p>
          <a:p>
            <a:pPr indent="-342900" lvl="0" marL="914400" rtl="0" algn="l">
              <a:lnSpc>
                <a:spcPct val="107916"/>
              </a:lnSpc>
              <a:spcBef>
                <a:spcPts val="0"/>
              </a:spcBef>
              <a:spcAft>
                <a:spcPts val="0"/>
              </a:spcAft>
              <a:buSzPts val="1800"/>
              <a:buFont typeface="Calibri"/>
              <a:buChar char="➢"/>
            </a:pPr>
            <a:r>
              <a:rPr b="1" lang="en" sz="1800">
                <a:latin typeface="Calibri"/>
                <a:ea typeface="Calibri"/>
                <a:cs typeface="Calibri"/>
                <a:sym typeface="Calibri"/>
              </a:rPr>
              <a:t>In order to reduce this problems faced by the women and make a safe environment for them we are doing research.</a:t>
            </a:r>
            <a:endParaRPr b="1" sz="1800">
              <a:latin typeface="Calibri"/>
              <a:ea typeface="Calibri"/>
              <a:cs typeface="Calibri"/>
              <a:sym typeface="Calibri"/>
            </a:endParaRPr>
          </a:p>
          <a:p>
            <a:pPr indent="0" lvl="0" marL="914400" rtl="0" algn="l">
              <a:lnSpc>
                <a:spcPct val="107916"/>
              </a:lnSpc>
              <a:spcBef>
                <a:spcPts val="0"/>
              </a:spcBef>
              <a:spcAft>
                <a:spcPts val="0"/>
              </a:spcAft>
              <a:buNone/>
            </a:pPr>
            <a:r>
              <a:t/>
            </a:r>
            <a:endParaRPr b="1" sz="1800">
              <a:latin typeface="Calibri"/>
              <a:ea typeface="Calibri"/>
              <a:cs typeface="Calibri"/>
              <a:sym typeface="Calibri"/>
            </a:endParaRPr>
          </a:p>
          <a:p>
            <a:pPr indent="-342900" lvl="0" marL="914400" rtl="0" algn="l">
              <a:lnSpc>
                <a:spcPct val="107916"/>
              </a:lnSpc>
              <a:spcBef>
                <a:spcPts val="0"/>
              </a:spcBef>
              <a:spcAft>
                <a:spcPts val="0"/>
              </a:spcAft>
              <a:buSzPts val="1800"/>
              <a:buFont typeface="Calibri"/>
              <a:buChar char="➢"/>
            </a:pPr>
            <a:r>
              <a:rPr b="1" lang="en" sz="1800">
                <a:latin typeface="Calibri"/>
                <a:ea typeface="Calibri"/>
                <a:cs typeface="Calibri"/>
                <a:sym typeface="Calibri"/>
              </a:rPr>
              <a:t>We are looking for the ways by which we can make places safer for women and to educate right things to people and spread awareness regarding it.</a:t>
            </a:r>
            <a:endParaRPr b="1"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0"/>
          <p:cNvSpPr txBox="1"/>
          <p:nvPr>
            <p:ph idx="1" type="subTitle"/>
          </p:nvPr>
        </p:nvSpPr>
        <p:spPr>
          <a:xfrm>
            <a:off x="395425" y="806050"/>
            <a:ext cx="3957300" cy="40353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500">
                <a:solidFill>
                  <a:srgbClr val="000000"/>
                </a:solidFill>
                <a:latin typeface="Calibri"/>
                <a:ea typeface="Calibri"/>
                <a:cs typeface="Calibri"/>
                <a:sym typeface="Calibri"/>
              </a:rPr>
              <a:t>For gathering the information from the localities about their experience or any such thing that they have noticed or have come across, we have used the following ways:-</a:t>
            </a:r>
            <a:endParaRPr b="1" sz="15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5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rPr b="1" lang="en" sz="1500">
                <a:solidFill>
                  <a:srgbClr val="000000"/>
                </a:solidFill>
                <a:latin typeface="Calibri"/>
                <a:ea typeface="Calibri"/>
                <a:cs typeface="Calibri"/>
                <a:sym typeface="Calibri"/>
              </a:rPr>
              <a:t>1. Firstly we have created a google form. </a:t>
            </a:r>
            <a:endParaRPr b="1" sz="15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5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rPr b="1" lang="en" sz="1500">
                <a:solidFill>
                  <a:srgbClr val="000000"/>
                </a:solidFill>
                <a:latin typeface="Calibri"/>
                <a:ea typeface="Calibri"/>
                <a:cs typeface="Calibri"/>
                <a:sym typeface="Calibri"/>
              </a:rPr>
              <a:t>2. We have circulated it in our college via official email to all the students and through whatsapp groups as well.</a:t>
            </a:r>
            <a:endParaRPr b="1" sz="15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t/>
            </a:r>
            <a:endParaRPr b="1" sz="1500">
              <a:solidFill>
                <a:srgbClr val="000000"/>
              </a:solidFill>
              <a:latin typeface="Calibri"/>
              <a:ea typeface="Calibri"/>
              <a:cs typeface="Calibri"/>
              <a:sym typeface="Calibri"/>
            </a:endParaRPr>
          </a:p>
          <a:p>
            <a:pPr indent="0" lvl="0" marL="0" rtl="0" algn="l">
              <a:lnSpc>
                <a:spcPct val="107916"/>
              </a:lnSpc>
              <a:spcBef>
                <a:spcPts val="0"/>
              </a:spcBef>
              <a:spcAft>
                <a:spcPts val="0"/>
              </a:spcAft>
              <a:buNone/>
            </a:pPr>
            <a:r>
              <a:rPr b="1" lang="en" sz="1500">
                <a:solidFill>
                  <a:srgbClr val="000000"/>
                </a:solidFill>
                <a:latin typeface="Calibri"/>
                <a:ea typeface="Calibri"/>
                <a:cs typeface="Calibri"/>
                <a:sym typeface="Calibri"/>
              </a:rPr>
              <a:t>3. Peer to peer conversation and made our surrounding people aware of the survey form.</a:t>
            </a:r>
            <a:endParaRPr b="1" sz="800">
              <a:solidFill>
                <a:srgbClr val="000000"/>
              </a:solidFill>
              <a:latin typeface="Calibri"/>
              <a:ea typeface="Calibri"/>
              <a:cs typeface="Calibri"/>
              <a:sym typeface="Calibri"/>
            </a:endParaRPr>
          </a:p>
          <a:p>
            <a:pPr indent="0" lvl="0" marL="0" rtl="0" algn="ctr">
              <a:spcBef>
                <a:spcPts val="800"/>
              </a:spcBef>
              <a:spcAft>
                <a:spcPts val="0"/>
              </a:spcAft>
              <a:buNone/>
            </a:pPr>
            <a:r>
              <a:t/>
            </a:r>
            <a:endParaRPr sz="600"/>
          </a:p>
        </p:txBody>
      </p:sp>
      <p:sp>
        <p:nvSpPr>
          <p:cNvPr id="705" name="Google Shape;705;p30"/>
          <p:cNvSpPr txBox="1"/>
          <p:nvPr>
            <p:ph idx="2" type="subTitle"/>
          </p:nvPr>
        </p:nvSpPr>
        <p:spPr>
          <a:xfrm>
            <a:off x="4430700" y="806050"/>
            <a:ext cx="3957300" cy="40353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900">
                <a:solidFill>
                  <a:srgbClr val="000000"/>
                </a:solidFill>
                <a:latin typeface="Calibri"/>
                <a:ea typeface="Calibri"/>
                <a:cs typeface="Calibri"/>
                <a:sym typeface="Calibri"/>
              </a:rPr>
              <a:t>Problems </a:t>
            </a:r>
            <a:r>
              <a:rPr b="1" lang="en" sz="1900">
                <a:solidFill>
                  <a:srgbClr val="000000"/>
                </a:solidFill>
                <a:latin typeface="Calibri"/>
                <a:ea typeface="Calibri"/>
                <a:cs typeface="Calibri"/>
                <a:sym typeface="Calibri"/>
              </a:rPr>
              <a:t>addressed</a:t>
            </a:r>
            <a:r>
              <a:rPr b="1" lang="en" sz="1900">
                <a:solidFill>
                  <a:srgbClr val="000000"/>
                </a:solidFill>
                <a:latin typeface="Calibri"/>
                <a:ea typeface="Calibri"/>
                <a:cs typeface="Calibri"/>
                <a:sym typeface="Calibri"/>
              </a:rPr>
              <a:t> by women in daily life: </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Harassment</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Stalking</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Domestic violence</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Economic Inequality</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Receiving creepy messages on social media</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Dressing issues</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Lack of police patrolling</a:t>
            </a:r>
            <a:endParaRPr b="1" sz="1900">
              <a:solidFill>
                <a:srgbClr val="000000"/>
              </a:solidFill>
              <a:latin typeface="Calibri"/>
              <a:ea typeface="Calibri"/>
              <a:cs typeface="Calibri"/>
              <a:sym typeface="Calibri"/>
            </a:endParaRPr>
          </a:p>
          <a:p>
            <a:pPr indent="-349250" lvl="0" marL="457200" rtl="0" algn="l">
              <a:lnSpc>
                <a:spcPct val="107916"/>
              </a:lnSpc>
              <a:spcBef>
                <a:spcPts val="0"/>
              </a:spcBef>
              <a:spcAft>
                <a:spcPts val="0"/>
              </a:spcAft>
              <a:buClr>
                <a:srgbClr val="000000"/>
              </a:buClr>
              <a:buSzPts val="1900"/>
              <a:buFont typeface="Calibri"/>
              <a:buAutoNum type="arabicPeriod"/>
            </a:pPr>
            <a:r>
              <a:rPr b="1" lang="en" sz="1900">
                <a:solidFill>
                  <a:srgbClr val="000000"/>
                </a:solidFill>
                <a:latin typeface="Calibri"/>
                <a:ea typeface="Calibri"/>
                <a:cs typeface="Calibri"/>
                <a:sym typeface="Calibri"/>
              </a:rPr>
              <a:t>Inadequate transport</a:t>
            </a:r>
            <a:endParaRPr b="1" sz="1900">
              <a:solidFill>
                <a:srgbClr val="000000"/>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2000">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t/>
            </a:r>
            <a:endParaRPr b="1" sz="2000" u="sng">
              <a:solidFill>
                <a:srgbClr val="000000"/>
              </a:solidFill>
              <a:latin typeface="Calibri"/>
              <a:ea typeface="Calibri"/>
              <a:cs typeface="Calibri"/>
              <a:sym typeface="Calibri"/>
            </a:endParaRPr>
          </a:p>
          <a:p>
            <a:pPr indent="0" lvl="0" marL="457200" rtl="0" algn="l">
              <a:lnSpc>
                <a:spcPct val="107916"/>
              </a:lnSpc>
              <a:spcBef>
                <a:spcPts val="0"/>
              </a:spcBef>
              <a:spcAft>
                <a:spcPts val="0"/>
              </a:spcAft>
              <a:buNone/>
            </a:pPr>
            <a:r>
              <a:t/>
            </a:r>
            <a:endParaRPr b="1" sz="2000">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706" name="Google Shape;706;p30"/>
          <p:cNvSpPr txBox="1"/>
          <p:nvPr>
            <p:ph idx="3" type="subTitle"/>
          </p:nvPr>
        </p:nvSpPr>
        <p:spPr>
          <a:xfrm>
            <a:off x="395425" y="310750"/>
            <a:ext cx="3957300" cy="495300"/>
          </a:xfrm>
          <a:prstGeom prst="rect">
            <a:avLst/>
          </a:prstGeom>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Ways of </a:t>
            </a:r>
            <a:r>
              <a:rPr lang="en">
                <a:solidFill>
                  <a:schemeClr val="accent1"/>
                </a:solidFill>
              </a:rPr>
              <a:t>user research</a:t>
            </a:r>
            <a:endParaRPr>
              <a:solidFill>
                <a:schemeClr val="accent1"/>
              </a:solidFill>
            </a:endParaRPr>
          </a:p>
        </p:txBody>
      </p:sp>
      <p:sp>
        <p:nvSpPr>
          <p:cNvPr id="707" name="Google Shape;707;p30"/>
          <p:cNvSpPr txBox="1"/>
          <p:nvPr>
            <p:ph idx="4" type="subTitle"/>
          </p:nvPr>
        </p:nvSpPr>
        <p:spPr>
          <a:xfrm>
            <a:off x="4430700" y="310750"/>
            <a:ext cx="3957300" cy="495300"/>
          </a:xfrm>
          <a:prstGeom prst="rect">
            <a:avLst/>
          </a:prstGeom>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Analysis of</a:t>
            </a:r>
            <a:r>
              <a:rPr lang="en">
                <a:solidFill>
                  <a:schemeClr val="accent1"/>
                </a:solidFill>
              </a:rPr>
              <a:t> user research</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1"/>
          <p:cNvSpPr txBox="1"/>
          <p:nvPr>
            <p:ph type="title"/>
          </p:nvPr>
        </p:nvSpPr>
        <p:spPr>
          <a:xfrm>
            <a:off x="790350" y="281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Analysis of </a:t>
            </a:r>
            <a:r>
              <a:rPr lang="en" sz="2900">
                <a:solidFill>
                  <a:schemeClr val="accent2"/>
                </a:solidFill>
              </a:rPr>
              <a:t>user research</a:t>
            </a:r>
            <a:endParaRPr sz="2900">
              <a:solidFill>
                <a:schemeClr val="accent2"/>
              </a:solidFill>
            </a:endParaRPr>
          </a:p>
        </p:txBody>
      </p:sp>
      <p:pic>
        <p:nvPicPr>
          <p:cNvPr id="713" name="Google Shape;713;p31"/>
          <p:cNvPicPr preferRelativeResize="0"/>
          <p:nvPr/>
        </p:nvPicPr>
        <p:blipFill>
          <a:blip r:embed="rId3">
            <a:alphaModFix/>
          </a:blip>
          <a:stretch>
            <a:fillRect/>
          </a:stretch>
        </p:blipFill>
        <p:spPr>
          <a:xfrm>
            <a:off x="414300" y="2235625"/>
            <a:ext cx="3509775" cy="2243450"/>
          </a:xfrm>
          <a:prstGeom prst="rect">
            <a:avLst/>
          </a:prstGeom>
          <a:noFill/>
          <a:ln>
            <a:noFill/>
          </a:ln>
        </p:spPr>
      </p:pic>
      <p:sp>
        <p:nvSpPr>
          <p:cNvPr id="714" name="Google Shape;714;p31"/>
          <p:cNvSpPr txBox="1"/>
          <p:nvPr/>
        </p:nvSpPr>
        <p:spPr>
          <a:xfrm>
            <a:off x="234525" y="1500275"/>
            <a:ext cx="378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BM Plex Sans"/>
                <a:ea typeface="IBM Plex Sans"/>
                <a:cs typeface="IBM Plex Sans"/>
                <a:sym typeface="IBM Plex Sans"/>
              </a:rPr>
              <a:t>             </a:t>
            </a:r>
            <a:r>
              <a:rPr b="1" lang="en" sz="2100">
                <a:latin typeface="IBM Plex Sans"/>
                <a:ea typeface="IBM Plex Sans"/>
                <a:cs typeface="IBM Plex Sans"/>
                <a:sym typeface="IBM Plex Sans"/>
              </a:rPr>
              <a:t> </a:t>
            </a:r>
            <a:r>
              <a:rPr b="1" lang="en" sz="2200">
                <a:latin typeface="IBM Plex Sans"/>
                <a:ea typeface="IBM Plex Sans"/>
                <a:cs typeface="IBM Plex Sans"/>
                <a:sym typeface="IBM Plex Sans"/>
              </a:rPr>
              <a:t>Harassment</a:t>
            </a:r>
            <a:endParaRPr b="1" sz="2200">
              <a:latin typeface="IBM Plex Sans"/>
              <a:ea typeface="IBM Plex Sans"/>
              <a:cs typeface="IBM Plex Sans"/>
              <a:sym typeface="IBM Plex Sans"/>
            </a:endParaRPr>
          </a:p>
        </p:txBody>
      </p:sp>
      <p:pic>
        <p:nvPicPr>
          <p:cNvPr id="715" name="Google Shape;715;p31"/>
          <p:cNvPicPr preferRelativeResize="0"/>
          <p:nvPr/>
        </p:nvPicPr>
        <p:blipFill>
          <a:blip r:embed="rId4">
            <a:alphaModFix/>
          </a:blip>
          <a:stretch>
            <a:fillRect/>
          </a:stretch>
        </p:blipFill>
        <p:spPr>
          <a:xfrm>
            <a:off x="4764600" y="2235625"/>
            <a:ext cx="3576000" cy="2243450"/>
          </a:xfrm>
          <a:prstGeom prst="rect">
            <a:avLst/>
          </a:prstGeom>
          <a:noFill/>
          <a:ln>
            <a:noFill/>
          </a:ln>
        </p:spPr>
      </p:pic>
      <p:sp>
        <p:nvSpPr>
          <p:cNvPr id="716" name="Google Shape;716;p31"/>
          <p:cNvSpPr txBox="1"/>
          <p:nvPr/>
        </p:nvSpPr>
        <p:spPr>
          <a:xfrm>
            <a:off x="4641600" y="1399225"/>
            <a:ext cx="450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IBM Plex Sans"/>
                <a:ea typeface="IBM Plex Sans"/>
                <a:cs typeface="IBM Plex Sans"/>
                <a:sym typeface="IBM Plex Sans"/>
              </a:rPr>
              <a:t>                Stalking</a:t>
            </a:r>
            <a:endParaRPr b="1" sz="2300">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2"/>
          <p:cNvSpPr txBox="1"/>
          <p:nvPr>
            <p:ph type="title"/>
          </p:nvPr>
        </p:nvSpPr>
        <p:spPr>
          <a:xfrm>
            <a:off x="-608875" y="2243450"/>
            <a:ext cx="4536900" cy="7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212121"/>
                </a:solidFill>
              </a:rPr>
              <a:t>Domestic violence</a:t>
            </a:r>
            <a:endParaRPr sz="2200">
              <a:solidFill>
                <a:srgbClr val="212121"/>
              </a:solidFill>
            </a:endParaRPr>
          </a:p>
        </p:txBody>
      </p:sp>
      <p:pic>
        <p:nvPicPr>
          <p:cNvPr id="722" name="Google Shape;722;p32"/>
          <p:cNvPicPr preferRelativeResize="0"/>
          <p:nvPr/>
        </p:nvPicPr>
        <p:blipFill>
          <a:blip r:embed="rId3">
            <a:alphaModFix/>
          </a:blip>
          <a:stretch>
            <a:fillRect/>
          </a:stretch>
        </p:blipFill>
        <p:spPr>
          <a:xfrm>
            <a:off x="3716875" y="1035625"/>
            <a:ext cx="3926149" cy="295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33"/>
          <p:cNvSpPr txBox="1"/>
          <p:nvPr>
            <p:ph type="title"/>
          </p:nvPr>
        </p:nvSpPr>
        <p:spPr>
          <a:xfrm>
            <a:off x="967725" y="120575"/>
            <a:ext cx="720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EMPATHY</a:t>
            </a:r>
            <a:r>
              <a:rPr lang="en" sz="3400">
                <a:solidFill>
                  <a:schemeClr val="accent1"/>
                </a:solidFill>
              </a:rPr>
              <a:t> </a:t>
            </a:r>
            <a:r>
              <a:rPr lang="en">
                <a:solidFill>
                  <a:schemeClr val="accent1"/>
                </a:solidFill>
              </a:rPr>
              <a:t>MAP</a:t>
            </a:r>
            <a:endParaRPr sz="3400">
              <a:solidFill>
                <a:schemeClr val="accent1"/>
              </a:solidFill>
            </a:endParaRPr>
          </a:p>
        </p:txBody>
      </p:sp>
      <p:sp>
        <p:nvSpPr>
          <p:cNvPr id="728" name="Google Shape;728;p33"/>
          <p:cNvSpPr txBox="1"/>
          <p:nvPr>
            <p:ph idx="1" type="subTitle"/>
          </p:nvPr>
        </p:nvSpPr>
        <p:spPr>
          <a:xfrm>
            <a:off x="270700" y="1924799"/>
            <a:ext cx="3491400" cy="162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Improve customer experiences.</a:t>
            </a:r>
            <a:endParaRPr b="1"/>
          </a:p>
          <a:p>
            <a:pPr indent="-317500" lvl="0" marL="457200" rtl="0" algn="l">
              <a:spcBef>
                <a:spcPts val="0"/>
              </a:spcBef>
              <a:spcAft>
                <a:spcPts val="0"/>
              </a:spcAft>
              <a:buSzPts val="1400"/>
              <a:buChar char="●"/>
            </a:pPr>
            <a:r>
              <a:rPr b="1" lang="en"/>
              <a:t>Plan communications and design marketing.</a:t>
            </a:r>
            <a:endParaRPr b="1"/>
          </a:p>
          <a:p>
            <a:pPr indent="-317500" lvl="0" marL="457200" rtl="0" algn="l">
              <a:spcBef>
                <a:spcPts val="0"/>
              </a:spcBef>
              <a:spcAft>
                <a:spcPts val="0"/>
              </a:spcAft>
              <a:buSzPts val="1400"/>
              <a:buChar char="●"/>
            </a:pPr>
            <a:r>
              <a:rPr b="1" lang="en"/>
              <a:t>To extrapolate what needs to be done to increase customer engagement and satisfaction.</a:t>
            </a:r>
            <a:endParaRPr b="1"/>
          </a:p>
        </p:txBody>
      </p:sp>
      <p:sp>
        <p:nvSpPr>
          <p:cNvPr id="729" name="Google Shape;729;p33"/>
          <p:cNvSpPr txBox="1"/>
          <p:nvPr>
            <p:ph idx="9" type="subTitle"/>
          </p:nvPr>
        </p:nvSpPr>
        <p:spPr>
          <a:xfrm>
            <a:off x="506398" y="1397975"/>
            <a:ext cx="2925600" cy="36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Use of the map </a:t>
            </a:r>
            <a:endParaRPr u="sng"/>
          </a:p>
        </p:txBody>
      </p:sp>
      <p:pic>
        <p:nvPicPr>
          <p:cNvPr id="730" name="Google Shape;730;p33"/>
          <p:cNvPicPr preferRelativeResize="0"/>
          <p:nvPr/>
        </p:nvPicPr>
        <p:blipFill>
          <a:blip r:embed="rId3">
            <a:alphaModFix/>
          </a:blip>
          <a:stretch>
            <a:fillRect/>
          </a:stretch>
        </p:blipFill>
        <p:spPr>
          <a:xfrm>
            <a:off x="3989075" y="819926"/>
            <a:ext cx="4661025" cy="3833949"/>
          </a:xfrm>
          <a:prstGeom prst="rect">
            <a:avLst/>
          </a:prstGeom>
          <a:noFill/>
          <a:ln>
            <a:noFill/>
          </a:ln>
        </p:spPr>
      </p:pic>
      <p:pic>
        <p:nvPicPr>
          <p:cNvPr id="731" name="Google Shape;731;p33"/>
          <p:cNvPicPr preferRelativeResize="0"/>
          <p:nvPr/>
        </p:nvPicPr>
        <p:blipFill>
          <a:blip r:embed="rId4">
            <a:alphaModFix/>
          </a:blip>
          <a:stretch>
            <a:fillRect/>
          </a:stretch>
        </p:blipFill>
        <p:spPr>
          <a:xfrm>
            <a:off x="99325" y="0"/>
            <a:ext cx="349349" cy="461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4"/>
          <p:cNvSpPr txBox="1"/>
          <p:nvPr>
            <p:ph type="title"/>
          </p:nvPr>
        </p:nvSpPr>
        <p:spPr>
          <a:xfrm>
            <a:off x="2015700" y="106075"/>
            <a:ext cx="4861500" cy="11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Techniques of</a:t>
            </a:r>
            <a:r>
              <a:rPr lang="en" sz="4500"/>
              <a:t> </a:t>
            </a:r>
            <a:r>
              <a:rPr lang="en" sz="4500">
                <a:solidFill>
                  <a:schemeClr val="accent1"/>
                </a:solidFill>
              </a:rPr>
              <a:t>Ideation.</a:t>
            </a:r>
            <a:endParaRPr sz="4500">
              <a:solidFill>
                <a:schemeClr val="accent1"/>
              </a:solidFill>
            </a:endParaRPr>
          </a:p>
        </p:txBody>
      </p:sp>
      <p:cxnSp>
        <p:nvCxnSpPr>
          <p:cNvPr id="737" name="Google Shape;737;p34"/>
          <p:cNvCxnSpPr/>
          <p:nvPr/>
        </p:nvCxnSpPr>
        <p:spPr>
          <a:xfrm>
            <a:off x="2266800" y="1353675"/>
            <a:ext cx="4610400" cy="0"/>
          </a:xfrm>
          <a:prstGeom prst="straightConnector1">
            <a:avLst/>
          </a:prstGeom>
          <a:noFill/>
          <a:ln cap="flat" cmpd="sng" w="28575">
            <a:solidFill>
              <a:schemeClr val="lt1"/>
            </a:solidFill>
            <a:prstDash val="solid"/>
            <a:round/>
            <a:headEnd len="med" w="med" type="none"/>
            <a:tailEnd len="med" w="med" type="none"/>
          </a:ln>
        </p:spPr>
      </p:cxnSp>
      <p:sp>
        <p:nvSpPr>
          <p:cNvPr id="738" name="Google Shape;738;p34"/>
          <p:cNvSpPr txBox="1"/>
          <p:nvPr/>
        </p:nvSpPr>
        <p:spPr>
          <a:xfrm>
            <a:off x="919350" y="1536925"/>
            <a:ext cx="73053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accent1"/>
              </a:buClr>
              <a:buSzPts val="2500"/>
              <a:buFont typeface="Exo 2 ExtraBold"/>
              <a:buAutoNum type="arabicPeriod"/>
            </a:pPr>
            <a:r>
              <a:rPr lang="en" sz="2500">
                <a:solidFill>
                  <a:schemeClr val="accent1"/>
                </a:solidFill>
                <a:latin typeface="Exo 2 ExtraBold"/>
                <a:ea typeface="Exo 2 ExtraBold"/>
                <a:cs typeface="Exo 2 ExtraBold"/>
                <a:sym typeface="Exo 2 ExtraBold"/>
              </a:rPr>
              <a:t>Brainstorming</a:t>
            </a:r>
            <a:endParaRPr sz="2500">
              <a:solidFill>
                <a:schemeClr val="accent1"/>
              </a:solidFill>
              <a:latin typeface="Exo 2 ExtraBold"/>
              <a:ea typeface="Exo 2 ExtraBold"/>
              <a:cs typeface="Exo 2 ExtraBold"/>
              <a:sym typeface="Exo 2 ExtraBold"/>
            </a:endParaRPr>
          </a:p>
          <a:p>
            <a:pPr indent="-387350" lvl="0" marL="457200" rtl="0" algn="l">
              <a:spcBef>
                <a:spcPts val="0"/>
              </a:spcBef>
              <a:spcAft>
                <a:spcPts val="0"/>
              </a:spcAft>
              <a:buClr>
                <a:schemeClr val="dk2"/>
              </a:buClr>
              <a:buSzPts val="2500"/>
              <a:buFont typeface="Exo 2 ExtraBold"/>
              <a:buAutoNum type="arabicPeriod"/>
            </a:pPr>
            <a:r>
              <a:rPr lang="en" sz="2500">
                <a:solidFill>
                  <a:schemeClr val="dk2"/>
                </a:solidFill>
                <a:latin typeface="Exo 2 ExtraBold"/>
                <a:ea typeface="Exo 2 ExtraBold"/>
                <a:cs typeface="Exo 2 ExtraBold"/>
                <a:sym typeface="Exo 2 ExtraBold"/>
              </a:rPr>
              <a:t>Worst idea</a:t>
            </a:r>
            <a:endParaRPr sz="2500">
              <a:solidFill>
                <a:schemeClr val="dk2"/>
              </a:solidFill>
              <a:latin typeface="Exo 2 ExtraBold"/>
              <a:ea typeface="Exo 2 ExtraBold"/>
              <a:cs typeface="Exo 2 ExtraBold"/>
              <a:sym typeface="Exo 2 ExtraBold"/>
            </a:endParaRPr>
          </a:p>
          <a:p>
            <a:pPr indent="-387350" lvl="0" marL="457200" rtl="0" algn="l">
              <a:spcBef>
                <a:spcPts val="0"/>
              </a:spcBef>
              <a:spcAft>
                <a:spcPts val="0"/>
              </a:spcAft>
              <a:buClr>
                <a:schemeClr val="accent1"/>
              </a:buClr>
              <a:buSzPts val="2500"/>
              <a:buFont typeface="Exo 2 ExtraBold"/>
              <a:buAutoNum type="arabicPeriod"/>
            </a:pPr>
            <a:r>
              <a:rPr lang="en" sz="2500">
                <a:solidFill>
                  <a:schemeClr val="accent1"/>
                </a:solidFill>
                <a:latin typeface="Exo 2 ExtraBold"/>
                <a:ea typeface="Exo 2 ExtraBold"/>
                <a:cs typeface="Exo 2 ExtraBold"/>
                <a:sym typeface="Exo 2 ExtraBold"/>
              </a:rPr>
              <a:t>Storyboarding</a:t>
            </a:r>
            <a:endParaRPr sz="2500">
              <a:solidFill>
                <a:schemeClr val="accent1"/>
              </a:solidFill>
              <a:latin typeface="Exo 2 ExtraBold"/>
              <a:ea typeface="Exo 2 ExtraBold"/>
              <a:cs typeface="Exo 2 ExtraBold"/>
              <a:sym typeface="Exo 2 ExtraBold"/>
            </a:endParaRPr>
          </a:p>
          <a:p>
            <a:pPr indent="-387350" lvl="0" marL="457200" rtl="0" algn="l">
              <a:spcBef>
                <a:spcPts val="0"/>
              </a:spcBef>
              <a:spcAft>
                <a:spcPts val="0"/>
              </a:spcAft>
              <a:buClr>
                <a:schemeClr val="dk2"/>
              </a:buClr>
              <a:buSzPts val="2500"/>
              <a:buFont typeface="Exo 2 ExtraBold"/>
              <a:buAutoNum type="arabicPeriod"/>
            </a:pPr>
            <a:r>
              <a:rPr lang="en" sz="2500">
                <a:solidFill>
                  <a:schemeClr val="dk2"/>
                </a:solidFill>
                <a:latin typeface="Exo 2 ExtraBold"/>
                <a:ea typeface="Exo 2 ExtraBold"/>
                <a:cs typeface="Exo 2 ExtraBold"/>
                <a:sym typeface="Exo 2 ExtraBold"/>
              </a:rPr>
              <a:t>Mind Mapping </a:t>
            </a:r>
            <a:endParaRPr sz="2500">
              <a:solidFill>
                <a:schemeClr val="dk2"/>
              </a:solidFill>
              <a:latin typeface="Exo 2 ExtraBold"/>
              <a:ea typeface="Exo 2 ExtraBold"/>
              <a:cs typeface="Exo 2 ExtraBold"/>
              <a:sym typeface="Exo 2 ExtraBold"/>
            </a:endParaRPr>
          </a:p>
          <a:p>
            <a:pPr indent="-387350" lvl="0" marL="457200" rtl="0" algn="l">
              <a:spcBef>
                <a:spcPts val="0"/>
              </a:spcBef>
              <a:spcAft>
                <a:spcPts val="0"/>
              </a:spcAft>
              <a:buClr>
                <a:schemeClr val="accent1"/>
              </a:buClr>
              <a:buSzPts val="2500"/>
              <a:buFont typeface="Exo 2 ExtraBold"/>
              <a:buAutoNum type="arabicPeriod"/>
            </a:pPr>
            <a:r>
              <a:rPr lang="en" sz="2500">
                <a:solidFill>
                  <a:schemeClr val="accent1"/>
                </a:solidFill>
                <a:latin typeface="Exo 2 ExtraBold"/>
                <a:ea typeface="Exo 2 ExtraBold"/>
                <a:cs typeface="Exo 2 ExtraBold"/>
                <a:sym typeface="Exo 2 ExtraBold"/>
              </a:rPr>
              <a:t>Sketching</a:t>
            </a:r>
            <a:endParaRPr sz="2500">
              <a:solidFill>
                <a:schemeClr val="accent1"/>
              </a:solidFill>
              <a:latin typeface="Exo 2 ExtraBold"/>
              <a:ea typeface="Exo 2 ExtraBold"/>
              <a:cs typeface="Exo 2 ExtraBold"/>
              <a:sym typeface="Exo 2 ExtraBold"/>
            </a:endParaRPr>
          </a:p>
          <a:p>
            <a:pPr indent="-387350" lvl="0" marL="457200" rtl="0" algn="l">
              <a:spcBef>
                <a:spcPts val="0"/>
              </a:spcBef>
              <a:spcAft>
                <a:spcPts val="0"/>
              </a:spcAft>
              <a:buClr>
                <a:schemeClr val="dk2"/>
              </a:buClr>
              <a:buSzPts val="2500"/>
              <a:buFont typeface="Exo 2 ExtraBold"/>
              <a:buAutoNum type="arabicPeriod"/>
            </a:pPr>
            <a:r>
              <a:rPr lang="en" sz="2500">
                <a:solidFill>
                  <a:schemeClr val="dk2"/>
                </a:solidFill>
                <a:latin typeface="Exo 2 ExtraBold"/>
                <a:ea typeface="Exo 2 ExtraBold"/>
                <a:cs typeface="Exo 2 ExtraBold"/>
                <a:sym typeface="Exo 2 ExtraBold"/>
              </a:rPr>
              <a:t>Bodystorm</a:t>
            </a:r>
            <a:endParaRPr sz="2500">
              <a:solidFill>
                <a:schemeClr val="dk2"/>
              </a:solidFill>
              <a:latin typeface="Exo 2 ExtraBold"/>
              <a:ea typeface="Exo 2 ExtraBold"/>
              <a:cs typeface="Exo 2 ExtraBold"/>
              <a:sym typeface="Exo 2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5"/>
          <p:cNvSpPr txBox="1"/>
          <p:nvPr>
            <p:ph type="title"/>
          </p:nvPr>
        </p:nvSpPr>
        <p:spPr>
          <a:xfrm>
            <a:off x="764925" y="558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TOP SOLUTIONS </a:t>
            </a:r>
            <a:endParaRPr>
              <a:solidFill>
                <a:schemeClr val="accent1"/>
              </a:solidFill>
            </a:endParaRPr>
          </a:p>
        </p:txBody>
      </p:sp>
      <p:grpSp>
        <p:nvGrpSpPr>
          <p:cNvPr id="744" name="Google Shape;744;p35"/>
          <p:cNvGrpSpPr/>
          <p:nvPr/>
        </p:nvGrpSpPr>
        <p:grpSpPr>
          <a:xfrm>
            <a:off x="1337749" y="37097"/>
            <a:ext cx="1234182" cy="980640"/>
            <a:chOff x="1412024" y="975722"/>
            <a:chExt cx="1234182" cy="980640"/>
          </a:xfrm>
        </p:grpSpPr>
        <p:sp>
          <p:nvSpPr>
            <p:cNvPr id="745" name="Google Shape;745;p35"/>
            <p:cNvSpPr/>
            <p:nvPr/>
          </p:nvSpPr>
          <p:spPr>
            <a:xfrm rot="-1892976">
              <a:off x="1516065" y="1294232"/>
              <a:ext cx="561628" cy="556317"/>
            </a:xfrm>
            <a:custGeom>
              <a:rect b="b" l="l" r="r" t="t"/>
              <a:pathLst>
                <a:path extrusionOk="0" h="10097" w="10193">
                  <a:moveTo>
                    <a:pt x="5092" y="2117"/>
                  </a:moveTo>
                  <a:cubicBezTo>
                    <a:pt x="5189" y="2117"/>
                    <a:pt x="5287" y="2122"/>
                    <a:pt x="5386" y="2131"/>
                  </a:cubicBezTo>
                  <a:cubicBezTo>
                    <a:pt x="6998" y="2291"/>
                    <a:pt x="8175" y="3726"/>
                    <a:pt x="8014" y="5337"/>
                  </a:cubicBezTo>
                  <a:cubicBezTo>
                    <a:pt x="7865" y="6850"/>
                    <a:pt x="6590" y="7980"/>
                    <a:pt x="5102" y="7980"/>
                  </a:cubicBezTo>
                  <a:cubicBezTo>
                    <a:pt x="5005" y="7980"/>
                    <a:pt x="4907" y="7975"/>
                    <a:pt x="4808" y="7965"/>
                  </a:cubicBezTo>
                  <a:cubicBezTo>
                    <a:pt x="3197" y="7806"/>
                    <a:pt x="2020" y="6370"/>
                    <a:pt x="2180" y="4759"/>
                  </a:cubicBezTo>
                  <a:cubicBezTo>
                    <a:pt x="2330" y="3247"/>
                    <a:pt x="3604" y="2117"/>
                    <a:pt x="5092" y="2117"/>
                  </a:cubicBezTo>
                  <a:close/>
                  <a:moveTo>
                    <a:pt x="5090" y="0"/>
                  </a:moveTo>
                  <a:cubicBezTo>
                    <a:pt x="4303" y="0"/>
                    <a:pt x="3525" y="185"/>
                    <a:pt x="2821" y="543"/>
                  </a:cubicBezTo>
                  <a:lnTo>
                    <a:pt x="3307" y="1401"/>
                  </a:lnTo>
                  <a:cubicBezTo>
                    <a:pt x="2971" y="1566"/>
                    <a:pt x="2658" y="1777"/>
                    <a:pt x="2380" y="2028"/>
                  </a:cubicBezTo>
                  <a:lnTo>
                    <a:pt x="1753" y="1268"/>
                  </a:lnTo>
                  <a:cubicBezTo>
                    <a:pt x="1084" y="1856"/>
                    <a:pt x="585" y="2613"/>
                    <a:pt x="306" y="3458"/>
                  </a:cubicBezTo>
                  <a:lnTo>
                    <a:pt x="1256" y="3722"/>
                  </a:lnTo>
                  <a:cubicBezTo>
                    <a:pt x="1151" y="4022"/>
                    <a:pt x="1082" y="4332"/>
                    <a:pt x="1050" y="4648"/>
                  </a:cubicBezTo>
                  <a:cubicBezTo>
                    <a:pt x="1044" y="4708"/>
                    <a:pt x="1045" y="4766"/>
                    <a:pt x="1042" y="4826"/>
                  </a:cubicBezTo>
                  <a:lnTo>
                    <a:pt x="58" y="4731"/>
                  </a:lnTo>
                  <a:lnTo>
                    <a:pt x="58" y="4731"/>
                  </a:lnTo>
                  <a:cubicBezTo>
                    <a:pt x="0" y="5626"/>
                    <a:pt x="183" y="6520"/>
                    <a:pt x="590" y="7320"/>
                  </a:cubicBezTo>
                  <a:lnTo>
                    <a:pt x="1448" y="6835"/>
                  </a:lnTo>
                  <a:cubicBezTo>
                    <a:pt x="1615" y="7175"/>
                    <a:pt x="1828" y="7489"/>
                    <a:pt x="2082" y="7770"/>
                  </a:cubicBezTo>
                  <a:lnTo>
                    <a:pt x="1320" y="8397"/>
                  </a:lnTo>
                  <a:cubicBezTo>
                    <a:pt x="1917" y="9073"/>
                    <a:pt x="2685" y="9575"/>
                    <a:pt x="3543" y="9850"/>
                  </a:cubicBezTo>
                  <a:lnTo>
                    <a:pt x="3806" y="8902"/>
                  </a:lnTo>
                  <a:cubicBezTo>
                    <a:pt x="4095" y="8999"/>
                    <a:pt x="4393" y="9065"/>
                    <a:pt x="4697" y="9096"/>
                  </a:cubicBezTo>
                  <a:cubicBezTo>
                    <a:pt x="4766" y="9102"/>
                    <a:pt x="4835" y="9102"/>
                    <a:pt x="4905" y="9105"/>
                  </a:cubicBezTo>
                  <a:lnTo>
                    <a:pt x="4807" y="10087"/>
                  </a:lnTo>
                  <a:cubicBezTo>
                    <a:pt x="4906" y="10093"/>
                    <a:pt x="5005" y="10096"/>
                    <a:pt x="5104" y="10096"/>
                  </a:cubicBezTo>
                  <a:cubicBezTo>
                    <a:pt x="5896" y="10096"/>
                    <a:pt x="6678" y="9909"/>
                    <a:pt x="7385" y="9546"/>
                  </a:cubicBezTo>
                  <a:lnTo>
                    <a:pt x="6902" y="8688"/>
                  </a:lnTo>
                  <a:cubicBezTo>
                    <a:pt x="7240" y="8520"/>
                    <a:pt x="7553" y="8307"/>
                    <a:pt x="7831" y="8054"/>
                  </a:cubicBezTo>
                  <a:lnTo>
                    <a:pt x="8456" y="8816"/>
                  </a:lnTo>
                  <a:cubicBezTo>
                    <a:pt x="9124" y="8223"/>
                    <a:pt x="9622" y="7462"/>
                    <a:pt x="9896" y="6611"/>
                  </a:cubicBezTo>
                  <a:lnTo>
                    <a:pt x="8950" y="6346"/>
                  </a:lnTo>
                  <a:cubicBezTo>
                    <a:pt x="9048" y="6056"/>
                    <a:pt x="9114" y="5755"/>
                    <a:pt x="9145" y="5450"/>
                  </a:cubicBezTo>
                  <a:cubicBezTo>
                    <a:pt x="9152" y="5382"/>
                    <a:pt x="9152" y="5313"/>
                    <a:pt x="9155" y="5245"/>
                  </a:cubicBezTo>
                  <a:lnTo>
                    <a:pt x="10136" y="5354"/>
                  </a:lnTo>
                  <a:cubicBezTo>
                    <a:pt x="10192" y="4456"/>
                    <a:pt x="10005" y="3560"/>
                    <a:pt x="9596" y="2760"/>
                  </a:cubicBezTo>
                  <a:lnTo>
                    <a:pt x="8738" y="3242"/>
                  </a:lnTo>
                  <a:cubicBezTo>
                    <a:pt x="8571" y="2908"/>
                    <a:pt x="8360" y="2598"/>
                    <a:pt x="8109" y="2322"/>
                  </a:cubicBezTo>
                  <a:lnTo>
                    <a:pt x="8889" y="1717"/>
                  </a:lnTo>
                  <a:cubicBezTo>
                    <a:pt x="8291" y="1032"/>
                    <a:pt x="7516" y="523"/>
                    <a:pt x="6650" y="245"/>
                  </a:cubicBezTo>
                  <a:lnTo>
                    <a:pt x="6391" y="1196"/>
                  </a:lnTo>
                  <a:cubicBezTo>
                    <a:pt x="6101" y="1097"/>
                    <a:pt x="5802" y="1032"/>
                    <a:pt x="5499" y="1001"/>
                  </a:cubicBezTo>
                  <a:cubicBezTo>
                    <a:pt x="5426" y="994"/>
                    <a:pt x="5355" y="994"/>
                    <a:pt x="5282" y="991"/>
                  </a:cubicBezTo>
                  <a:lnTo>
                    <a:pt x="5378" y="8"/>
                  </a:lnTo>
                  <a:cubicBezTo>
                    <a:pt x="5282" y="3"/>
                    <a:pt x="5186" y="0"/>
                    <a:pt x="5090" y="0"/>
                  </a:cubicBezTo>
                  <a:close/>
                </a:path>
              </a:pathLst>
            </a:custGeom>
            <a:solidFill>
              <a:srgbClr val="6B4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rot="-1892976">
              <a:off x="1791076" y="1036886"/>
              <a:ext cx="324976" cy="322760"/>
            </a:xfrm>
            <a:custGeom>
              <a:rect b="b" l="l" r="r" t="t"/>
              <a:pathLst>
                <a:path extrusionOk="0" h="5858" w="5898">
                  <a:moveTo>
                    <a:pt x="2945" y="1335"/>
                  </a:moveTo>
                  <a:cubicBezTo>
                    <a:pt x="3488" y="1335"/>
                    <a:pt x="4014" y="1621"/>
                    <a:pt x="4302" y="2093"/>
                  </a:cubicBezTo>
                  <a:cubicBezTo>
                    <a:pt x="4648" y="2659"/>
                    <a:pt x="4598" y="3402"/>
                    <a:pt x="4179" y="3917"/>
                  </a:cubicBezTo>
                  <a:cubicBezTo>
                    <a:pt x="3873" y="4294"/>
                    <a:pt x="3411" y="4498"/>
                    <a:pt x="2944" y="4498"/>
                  </a:cubicBezTo>
                  <a:cubicBezTo>
                    <a:pt x="2692" y="4498"/>
                    <a:pt x="2439" y="4439"/>
                    <a:pt x="2208" y="4316"/>
                  </a:cubicBezTo>
                  <a:cubicBezTo>
                    <a:pt x="1627" y="4007"/>
                    <a:pt x="1291" y="3350"/>
                    <a:pt x="1383" y="2698"/>
                  </a:cubicBezTo>
                  <a:cubicBezTo>
                    <a:pt x="1475" y="2037"/>
                    <a:pt x="1989" y="1496"/>
                    <a:pt x="2642" y="1365"/>
                  </a:cubicBezTo>
                  <a:cubicBezTo>
                    <a:pt x="2742" y="1345"/>
                    <a:pt x="2844" y="1335"/>
                    <a:pt x="2945" y="1335"/>
                  </a:cubicBezTo>
                  <a:close/>
                  <a:moveTo>
                    <a:pt x="2957" y="0"/>
                  </a:moveTo>
                  <a:cubicBezTo>
                    <a:pt x="2879" y="0"/>
                    <a:pt x="2801" y="3"/>
                    <a:pt x="2723" y="9"/>
                  </a:cubicBezTo>
                  <a:lnTo>
                    <a:pt x="2796" y="737"/>
                  </a:lnTo>
                  <a:cubicBezTo>
                    <a:pt x="2500" y="758"/>
                    <a:pt x="2212" y="837"/>
                    <a:pt x="1949" y="972"/>
                  </a:cubicBezTo>
                  <a:lnTo>
                    <a:pt x="1632" y="310"/>
                  </a:lnTo>
                  <a:cubicBezTo>
                    <a:pt x="1285" y="478"/>
                    <a:pt x="976" y="717"/>
                    <a:pt x="728" y="1013"/>
                  </a:cubicBezTo>
                  <a:lnTo>
                    <a:pt x="1292" y="1485"/>
                  </a:lnTo>
                  <a:cubicBezTo>
                    <a:pt x="1101" y="1709"/>
                    <a:pt x="957" y="1969"/>
                    <a:pt x="869" y="2249"/>
                  </a:cubicBezTo>
                  <a:lnTo>
                    <a:pt x="172" y="2002"/>
                  </a:lnTo>
                  <a:cubicBezTo>
                    <a:pt x="50" y="2372"/>
                    <a:pt x="1" y="2761"/>
                    <a:pt x="28" y="3149"/>
                  </a:cubicBezTo>
                  <a:lnTo>
                    <a:pt x="764" y="3084"/>
                  </a:lnTo>
                  <a:cubicBezTo>
                    <a:pt x="780" y="3316"/>
                    <a:pt x="833" y="3543"/>
                    <a:pt x="921" y="3759"/>
                  </a:cubicBezTo>
                  <a:cubicBezTo>
                    <a:pt x="945" y="3817"/>
                    <a:pt x="977" y="3868"/>
                    <a:pt x="1006" y="3923"/>
                  </a:cubicBezTo>
                  <a:lnTo>
                    <a:pt x="330" y="4246"/>
                  </a:lnTo>
                  <a:cubicBezTo>
                    <a:pt x="508" y="4595"/>
                    <a:pt x="755" y="4906"/>
                    <a:pt x="1056" y="5158"/>
                  </a:cubicBezTo>
                  <a:lnTo>
                    <a:pt x="1531" y="4587"/>
                  </a:lnTo>
                  <a:cubicBezTo>
                    <a:pt x="1754" y="4774"/>
                    <a:pt x="2011" y="4915"/>
                    <a:pt x="2289" y="5004"/>
                  </a:cubicBezTo>
                  <a:lnTo>
                    <a:pt x="2040" y="5709"/>
                  </a:lnTo>
                  <a:cubicBezTo>
                    <a:pt x="2336" y="5808"/>
                    <a:pt x="2646" y="5858"/>
                    <a:pt x="2957" y="5858"/>
                  </a:cubicBezTo>
                  <a:cubicBezTo>
                    <a:pt x="3009" y="5858"/>
                    <a:pt x="3061" y="5857"/>
                    <a:pt x="3114" y="5854"/>
                  </a:cubicBezTo>
                  <a:cubicBezTo>
                    <a:pt x="3137" y="5852"/>
                    <a:pt x="3160" y="5849"/>
                    <a:pt x="3184" y="5846"/>
                  </a:cubicBezTo>
                  <a:lnTo>
                    <a:pt x="3118" y="5105"/>
                  </a:lnTo>
                  <a:cubicBezTo>
                    <a:pt x="3409" y="5082"/>
                    <a:pt x="3692" y="5000"/>
                    <a:pt x="3951" y="4864"/>
                  </a:cubicBezTo>
                  <a:lnTo>
                    <a:pt x="4274" y="5534"/>
                  </a:lnTo>
                  <a:cubicBezTo>
                    <a:pt x="4618" y="5357"/>
                    <a:pt x="4924" y="5116"/>
                    <a:pt x="5176" y="4822"/>
                  </a:cubicBezTo>
                  <a:lnTo>
                    <a:pt x="4601" y="4355"/>
                  </a:lnTo>
                  <a:cubicBezTo>
                    <a:pt x="4798" y="4132"/>
                    <a:pt x="4947" y="3872"/>
                    <a:pt x="5038" y="3590"/>
                  </a:cubicBezTo>
                  <a:lnTo>
                    <a:pt x="5731" y="3841"/>
                  </a:lnTo>
                  <a:cubicBezTo>
                    <a:pt x="5742" y="3811"/>
                    <a:pt x="5753" y="3781"/>
                    <a:pt x="5761" y="3751"/>
                  </a:cubicBezTo>
                  <a:cubicBezTo>
                    <a:pt x="5862" y="3407"/>
                    <a:pt x="5897" y="3046"/>
                    <a:pt x="5865" y="2689"/>
                  </a:cubicBezTo>
                  <a:lnTo>
                    <a:pt x="5865" y="2689"/>
                  </a:lnTo>
                  <a:lnTo>
                    <a:pt x="5137" y="2755"/>
                  </a:lnTo>
                  <a:cubicBezTo>
                    <a:pt x="5113" y="2464"/>
                    <a:pt x="5033" y="2180"/>
                    <a:pt x="4900" y="1920"/>
                  </a:cubicBezTo>
                  <a:lnTo>
                    <a:pt x="5562" y="1618"/>
                  </a:lnTo>
                  <a:cubicBezTo>
                    <a:pt x="5386" y="1264"/>
                    <a:pt x="5140" y="949"/>
                    <a:pt x="4840" y="692"/>
                  </a:cubicBezTo>
                  <a:lnTo>
                    <a:pt x="4377" y="1253"/>
                  </a:lnTo>
                  <a:cubicBezTo>
                    <a:pt x="4156" y="1056"/>
                    <a:pt x="3894" y="911"/>
                    <a:pt x="3610" y="828"/>
                  </a:cubicBezTo>
                  <a:lnTo>
                    <a:pt x="3852" y="139"/>
                  </a:lnTo>
                  <a:cubicBezTo>
                    <a:pt x="3562" y="47"/>
                    <a:pt x="3260" y="0"/>
                    <a:pt x="2957" y="0"/>
                  </a:cubicBez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rot="-1892976">
              <a:off x="2259640" y="1148576"/>
              <a:ext cx="325472" cy="325459"/>
            </a:xfrm>
            <a:custGeom>
              <a:rect b="b" l="l" r="r" t="t"/>
              <a:pathLst>
                <a:path extrusionOk="0" h="5907" w="5907">
                  <a:moveTo>
                    <a:pt x="2972" y="1354"/>
                  </a:moveTo>
                  <a:cubicBezTo>
                    <a:pt x="3108" y="1354"/>
                    <a:pt x="3245" y="1371"/>
                    <a:pt x="3379" y="1407"/>
                  </a:cubicBezTo>
                  <a:cubicBezTo>
                    <a:pt x="4020" y="1579"/>
                    <a:pt x="4496" y="2149"/>
                    <a:pt x="4555" y="2809"/>
                  </a:cubicBezTo>
                  <a:cubicBezTo>
                    <a:pt x="4614" y="3475"/>
                    <a:pt x="4236" y="4124"/>
                    <a:pt x="3628" y="4402"/>
                  </a:cubicBezTo>
                  <a:cubicBezTo>
                    <a:pt x="3418" y="4498"/>
                    <a:pt x="3195" y="4544"/>
                    <a:pt x="2974" y="4544"/>
                  </a:cubicBezTo>
                  <a:cubicBezTo>
                    <a:pt x="2469" y="4544"/>
                    <a:pt x="1973" y="4306"/>
                    <a:pt x="1667" y="3881"/>
                  </a:cubicBezTo>
                  <a:cubicBezTo>
                    <a:pt x="1280" y="3342"/>
                    <a:pt x="1271" y="2597"/>
                    <a:pt x="1645" y="2048"/>
                  </a:cubicBezTo>
                  <a:cubicBezTo>
                    <a:pt x="1946" y="1609"/>
                    <a:pt x="2452" y="1354"/>
                    <a:pt x="2972" y="1354"/>
                  </a:cubicBezTo>
                  <a:close/>
                  <a:moveTo>
                    <a:pt x="2938" y="1"/>
                  </a:moveTo>
                  <a:cubicBezTo>
                    <a:pt x="2676" y="1"/>
                    <a:pt x="2415" y="36"/>
                    <a:pt x="2164" y="105"/>
                  </a:cubicBezTo>
                  <a:cubicBezTo>
                    <a:pt x="2042" y="139"/>
                    <a:pt x="1923" y="183"/>
                    <a:pt x="1807" y="233"/>
                  </a:cubicBezTo>
                  <a:lnTo>
                    <a:pt x="2105" y="912"/>
                  </a:lnTo>
                  <a:cubicBezTo>
                    <a:pt x="1833" y="1029"/>
                    <a:pt x="1586" y="1199"/>
                    <a:pt x="1381" y="1414"/>
                  </a:cubicBezTo>
                  <a:lnTo>
                    <a:pt x="862" y="878"/>
                  </a:lnTo>
                  <a:cubicBezTo>
                    <a:pt x="585" y="1157"/>
                    <a:pt x="367" y="1488"/>
                    <a:pt x="218" y="1852"/>
                  </a:cubicBezTo>
                  <a:lnTo>
                    <a:pt x="913" y="2121"/>
                  </a:lnTo>
                  <a:cubicBezTo>
                    <a:pt x="823" y="2338"/>
                    <a:pt x="770" y="2568"/>
                    <a:pt x="754" y="2802"/>
                  </a:cubicBezTo>
                  <a:cubicBezTo>
                    <a:pt x="749" y="2865"/>
                    <a:pt x="755" y="2926"/>
                    <a:pt x="756" y="2988"/>
                  </a:cubicBezTo>
                  <a:lnTo>
                    <a:pt x="0" y="2978"/>
                  </a:lnTo>
                  <a:lnTo>
                    <a:pt x="0" y="2978"/>
                  </a:lnTo>
                  <a:cubicBezTo>
                    <a:pt x="6" y="3374"/>
                    <a:pt x="89" y="3764"/>
                    <a:pt x="249" y="4127"/>
                  </a:cubicBezTo>
                  <a:lnTo>
                    <a:pt x="935" y="3823"/>
                  </a:lnTo>
                  <a:cubicBezTo>
                    <a:pt x="1053" y="4092"/>
                    <a:pt x="1222" y="4335"/>
                    <a:pt x="1434" y="4539"/>
                  </a:cubicBezTo>
                  <a:lnTo>
                    <a:pt x="893" y="5066"/>
                  </a:lnTo>
                  <a:cubicBezTo>
                    <a:pt x="1154" y="5324"/>
                    <a:pt x="1461" y="5531"/>
                    <a:pt x="1798" y="5676"/>
                  </a:cubicBezTo>
                  <a:cubicBezTo>
                    <a:pt x="1821" y="5686"/>
                    <a:pt x="1843" y="5693"/>
                    <a:pt x="1866" y="5701"/>
                  </a:cubicBezTo>
                  <a:lnTo>
                    <a:pt x="2137" y="5001"/>
                  </a:lnTo>
                  <a:cubicBezTo>
                    <a:pt x="2395" y="5104"/>
                    <a:pt x="2669" y="5156"/>
                    <a:pt x="2945" y="5156"/>
                  </a:cubicBezTo>
                  <a:cubicBezTo>
                    <a:pt x="2963" y="5156"/>
                    <a:pt x="2980" y="5156"/>
                    <a:pt x="2998" y="5156"/>
                  </a:cubicBezTo>
                  <a:lnTo>
                    <a:pt x="2998" y="5156"/>
                  </a:lnTo>
                  <a:lnTo>
                    <a:pt x="2991" y="5906"/>
                  </a:lnTo>
                  <a:cubicBezTo>
                    <a:pt x="3380" y="5900"/>
                    <a:pt x="3765" y="5818"/>
                    <a:pt x="4123" y="5666"/>
                  </a:cubicBezTo>
                  <a:lnTo>
                    <a:pt x="3813" y="4987"/>
                  </a:lnTo>
                  <a:cubicBezTo>
                    <a:pt x="4090" y="4874"/>
                    <a:pt x="4342" y="4704"/>
                    <a:pt x="4551" y="4491"/>
                  </a:cubicBezTo>
                  <a:lnTo>
                    <a:pt x="5065" y="5027"/>
                  </a:lnTo>
                  <a:cubicBezTo>
                    <a:pt x="5088" y="5006"/>
                    <a:pt x="5111" y="4984"/>
                    <a:pt x="5133" y="4960"/>
                  </a:cubicBezTo>
                  <a:cubicBezTo>
                    <a:pt x="5378" y="4694"/>
                    <a:pt x="5570" y="4383"/>
                    <a:pt x="5702" y="4046"/>
                  </a:cubicBezTo>
                  <a:lnTo>
                    <a:pt x="5015" y="3779"/>
                  </a:lnTo>
                  <a:cubicBezTo>
                    <a:pt x="5123" y="3506"/>
                    <a:pt x="5177" y="3213"/>
                    <a:pt x="5173" y="2919"/>
                  </a:cubicBezTo>
                  <a:lnTo>
                    <a:pt x="5173" y="2919"/>
                  </a:lnTo>
                  <a:lnTo>
                    <a:pt x="5907" y="2942"/>
                  </a:lnTo>
                  <a:cubicBezTo>
                    <a:pt x="5906" y="2543"/>
                    <a:pt x="5825" y="2149"/>
                    <a:pt x="5669" y="1781"/>
                  </a:cubicBezTo>
                  <a:lnTo>
                    <a:pt x="4999" y="2081"/>
                  </a:lnTo>
                  <a:cubicBezTo>
                    <a:pt x="4886" y="1805"/>
                    <a:pt x="4714" y="1557"/>
                    <a:pt x="4495" y="1355"/>
                  </a:cubicBezTo>
                  <a:lnTo>
                    <a:pt x="5022" y="839"/>
                  </a:lnTo>
                  <a:cubicBezTo>
                    <a:pt x="4743" y="572"/>
                    <a:pt x="4417" y="361"/>
                    <a:pt x="4059" y="218"/>
                  </a:cubicBezTo>
                  <a:lnTo>
                    <a:pt x="3799" y="907"/>
                  </a:lnTo>
                  <a:cubicBezTo>
                    <a:pt x="3530" y="798"/>
                    <a:pt x="3242" y="741"/>
                    <a:pt x="2952" y="741"/>
                  </a:cubicBezTo>
                  <a:cubicBezTo>
                    <a:pt x="2944" y="741"/>
                    <a:pt x="2937" y="741"/>
                    <a:pt x="2929" y="741"/>
                  </a:cubicBezTo>
                  <a:lnTo>
                    <a:pt x="2938" y="1"/>
                  </a:lnTo>
                  <a:close/>
                </a:path>
              </a:pathLst>
            </a:custGeom>
            <a:solidFill>
              <a:srgbClr val="B7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5"/>
          <p:cNvGrpSpPr/>
          <p:nvPr/>
        </p:nvGrpSpPr>
        <p:grpSpPr>
          <a:xfrm>
            <a:off x="8013838" y="257620"/>
            <a:ext cx="885473" cy="947521"/>
            <a:chOff x="7496244" y="2022364"/>
            <a:chExt cx="791802" cy="847287"/>
          </a:xfrm>
        </p:grpSpPr>
        <p:sp>
          <p:nvSpPr>
            <p:cNvPr id="749" name="Google Shape;749;p35"/>
            <p:cNvSpPr/>
            <p:nvPr/>
          </p:nvSpPr>
          <p:spPr>
            <a:xfrm rot="7138648">
              <a:off x="7813509" y="2096438"/>
              <a:ext cx="404343" cy="398763"/>
            </a:xfrm>
            <a:custGeom>
              <a:rect b="b" l="l" r="r" t="t"/>
              <a:pathLst>
                <a:path extrusionOk="0" h="11575" w="11737">
                  <a:moveTo>
                    <a:pt x="5871" y="2427"/>
                  </a:moveTo>
                  <a:cubicBezTo>
                    <a:pt x="6365" y="2427"/>
                    <a:pt x="6867" y="2536"/>
                    <a:pt x="7341" y="2767"/>
                  </a:cubicBezTo>
                  <a:cubicBezTo>
                    <a:pt x="9009" y="3581"/>
                    <a:pt x="9702" y="5593"/>
                    <a:pt x="8888" y="7261"/>
                  </a:cubicBezTo>
                  <a:cubicBezTo>
                    <a:pt x="8306" y="8455"/>
                    <a:pt x="7110" y="9149"/>
                    <a:pt x="5866" y="9149"/>
                  </a:cubicBezTo>
                  <a:cubicBezTo>
                    <a:pt x="5371" y="9149"/>
                    <a:pt x="4869" y="9039"/>
                    <a:pt x="4395" y="8808"/>
                  </a:cubicBezTo>
                  <a:cubicBezTo>
                    <a:pt x="2727" y="7996"/>
                    <a:pt x="2034" y="5983"/>
                    <a:pt x="2847" y="4316"/>
                  </a:cubicBezTo>
                  <a:cubicBezTo>
                    <a:pt x="3430" y="3121"/>
                    <a:pt x="4626" y="2427"/>
                    <a:pt x="5871" y="2427"/>
                  </a:cubicBezTo>
                  <a:close/>
                  <a:moveTo>
                    <a:pt x="5876" y="0"/>
                  </a:moveTo>
                  <a:cubicBezTo>
                    <a:pt x="5656" y="0"/>
                    <a:pt x="5435" y="13"/>
                    <a:pt x="5216" y="38"/>
                  </a:cubicBezTo>
                  <a:lnTo>
                    <a:pt x="5396" y="1154"/>
                  </a:lnTo>
                  <a:cubicBezTo>
                    <a:pt x="4968" y="1198"/>
                    <a:pt x="4549" y="1301"/>
                    <a:pt x="4149" y="1460"/>
                  </a:cubicBezTo>
                  <a:lnTo>
                    <a:pt x="3779" y="391"/>
                  </a:lnTo>
                  <a:cubicBezTo>
                    <a:pt x="2825" y="758"/>
                    <a:pt x="1988" y="1372"/>
                    <a:pt x="1351" y="2170"/>
                  </a:cubicBezTo>
                  <a:lnTo>
                    <a:pt x="2267" y="2832"/>
                  </a:lnTo>
                  <a:cubicBezTo>
                    <a:pt x="2036" y="3112"/>
                    <a:pt x="1838" y="3418"/>
                    <a:pt x="1677" y="3744"/>
                  </a:cubicBezTo>
                  <a:cubicBezTo>
                    <a:pt x="1647" y="3806"/>
                    <a:pt x="1624" y="3871"/>
                    <a:pt x="1597" y="3933"/>
                  </a:cubicBezTo>
                  <a:lnTo>
                    <a:pt x="578" y="3440"/>
                  </a:lnTo>
                  <a:cubicBezTo>
                    <a:pt x="159" y="4379"/>
                    <a:pt x="1" y="5413"/>
                    <a:pt x="118" y="6435"/>
                  </a:cubicBezTo>
                  <a:lnTo>
                    <a:pt x="1233" y="6255"/>
                  </a:lnTo>
                  <a:cubicBezTo>
                    <a:pt x="1278" y="6686"/>
                    <a:pt x="1381" y="7109"/>
                    <a:pt x="1542" y="7512"/>
                  </a:cubicBezTo>
                  <a:lnTo>
                    <a:pt x="474" y="7884"/>
                  </a:lnTo>
                  <a:cubicBezTo>
                    <a:pt x="846" y="8847"/>
                    <a:pt x="1471" y="9693"/>
                    <a:pt x="2285" y="10332"/>
                  </a:cubicBezTo>
                  <a:lnTo>
                    <a:pt x="2946" y="9417"/>
                  </a:lnTo>
                  <a:cubicBezTo>
                    <a:pt x="3217" y="9636"/>
                    <a:pt x="3512" y="9825"/>
                    <a:pt x="3824" y="9979"/>
                  </a:cubicBezTo>
                  <a:cubicBezTo>
                    <a:pt x="3897" y="10014"/>
                    <a:pt x="3971" y="10042"/>
                    <a:pt x="4045" y="10073"/>
                  </a:cubicBezTo>
                  <a:lnTo>
                    <a:pt x="3549" y="11090"/>
                  </a:lnTo>
                  <a:cubicBezTo>
                    <a:pt x="4279" y="11410"/>
                    <a:pt x="5066" y="11575"/>
                    <a:pt x="5858" y="11575"/>
                  </a:cubicBezTo>
                  <a:cubicBezTo>
                    <a:pt x="6084" y="11575"/>
                    <a:pt x="6310" y="11561"/>
                    <a:pt x="6535" y="11535"/>
                  </a:cubicBezTo>
                  <a:lnTo>
                    <a:pt x="6358" y="10421"/>
                  </a:lnTo>
                  <a:cubicBezTo>
                    <a:pt x="6788" y="10374"/>
                    <a:pt x="7208" y="10269"/>
                    <a:pt x="7609" y="10108"/>
                  </a:cubicBezTo>
                  <a:lnTo>
                    <a:pt x="7977" y="11176"/>
                  </a:lnTo>
                  <a:cubicBezTo>
                    <a:pt x="8932" y="10805"/>
                    <a:pt x="9770" y="10185"/>
                    <a:pt x="10405" y="9379"/>
                  </a:cubicBezTo>
                  <a:lnTo>
                    <a:pt x="9492" y="8717"/>
                  </a:lnTo>
                  <a:cubicBezTo>
                    <a:pt x="9714" y="8444"/>
                    <a:pt x="9904" y="8148"/>
                    <a:pt x="10059" y="7832"/>
                  </a:cubicBezTo>
                  <a:cubicBezTo>
                    <a:pt x="10094" y="7761"/>
                    <a:pt x="10120" y="7688"/>
                    <a:pt x="10151" y="7616"/>
                  </a:cubicBezTo>
                  <a:lnTo>
                    <a:pt x="11162" y="8123"/>
                  </a:lnTo>
                  <a:cubicBezTo>
                    <a:pt x="11580" y="7181"/>
                    <a:pt x="11737" y="6144"/>
                    <a:pt x="11615" y="5120"/>
                  </a:cubicBezTo>
                  <a:lnTo>
                    <a:pt x="11615" y="5120"/>
                  </a:lnTo>
                  <a:lnTo>
                    <a:pt x="10500" y="5297"/>
                  </a:lnTo>
                  <a:cubicBezTo>
                    <a:pt x="10454" y="4872"/>
                    <a:pt x="10351" y="4454"/>
                    <a:pt x="10191" y="4057"/>
                  </a:cubicBezTo>
                  <a:lnTo>
                    <a:pt x="11271" y="3718"/>
                  </a:lnTo>
                  <a:cubicBezTo>
                    <a:pt x="10899" y="2743"/>
                    <a:pt x="10270" y="1888"/>
                    <a:pt x="9450" y="1244"/>
                  </a:cubicBezTo>
                  <a:lnTo>
                    <a:pt x="8794" y="2162"/>
                  </a:lnTo>
                  <a:cubicBezTo>
                    <a:pt x="8522" y="1941"/>
                    <a:pt x="8226" y="1752"/>
                    <a:pt x="7912" y="1597"/>
                  </a:cubicBezTo>
                  <a:cubicBezTo>
                    <a:pt x="7836" y="1561"/>
                    <a:pt x="7760" y="1533"/>
                    <a:pt x="7684" y="1500"/>
                  </a:cubicBezTo>
                  <a:lnTo>
                    <a:pt x="8177" y="483"/>
                  </a:lnTo>
                  <a:cubicBezTo>
                    <a:pt x="7449" y="164"/>
                    <a:pt x="6666" y="0"/>
                    <a:pt x="5876" y="0"/>
                  </a:cubicBezTo>
                  <a:close/>
                </a:path>
              </a:pathLst>
            </a:custGeom>
            <a:solidFill>
              <a:srgbClr val="EC5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rot="7138648">
              <a:off x="7832804" y="2463471"/>
              <a:ext cx="229818" cy="229715"/>
            </a:xfrm>
            <a:custGeom>
              <a:rect b="b" l="l" r="r" t="t"/>
              <a:pathLst>
                <a:path extrusionOk="0" h="6668" w="6671">
                  <a:moveTo>
                    <a:pt x="3353" y="1515"/>
                  </a:moveTo>
                  <a:cubicBezTo>
                    <a:pt x="3446" y="1515"/>
                    <a:pt x="3539" y="1523"/>
                    <a:pt x="3632" y="1537"/>
                  </a:cubicBezTo>
                  <a:cubicBezTo>
                    <a:pt x="4376" y="1655"/>
                    <a:pt x="4983" y="2242"/>
                    <a:pt x="5127" y="2981"/>
                  </a:cubicBezTo>
                  <a:cubicBezTo>
                    <a:pt x="5273" y="3728"/>
                    <a:pt x="4924" y="4505"/>
                    <a:pt x="4268" y="4892"/>
                  </a:cubicBezTo>
                  <a:cubicBezTo>
                    <a:pt x="3986" y="5059"/>
                    <a:pt x="3669" y="5139"/>
                    <a:pt x="3354" y="5139"/>
                  </a:cubicBezTo>
                  <a:cubicBezTo>
                    <a:pt x="2846" y="5139"/>
                    <a:pt x="2342" y="4931"/>
                    <a:pt x="1991" y="4536"/>
                  </a:cubicBezTo>
                  <a:cubicBezTo>
                    <a:pt x="1489" y="3972"/>
                    <a:pt x="1391" y="3132"/>
                    <a:pt x="1749" y="2468"/>
                  </a:cubicBezTo>
                  <a:cubicBezTo>
                    <a:pt x="2066" y="1879"/>
                    <a:pt x="2696" y="1515"/>
                    <a:pt x="3353" y="1515"/>
                  </a:cubicBezTo>
                  <a:close/>
                  <a:moveTo>
                    <a:pt x="2967" y="0"/>
                  </a:moveTo>
                  <a:cubicBezTo>
                    <a:pt x="2671" y="30"/>
                    <a:pt x="2381" y="101"/>
                    <a:pt x="2104" y="209"/>
                  </a:cubicBezTo>
                  <a:cubicBezTo>
                    <a:pt x="1970" y="263"/>
                    <a:pt x="1841" y="325"/>
                    <a:pt x="1716" y="396"/>
                  </a:cubicBezTo>
                  <a:lnTo>
                    <a:pt x="2133" y="1129"/>
                  </a:lnTo>
                  <a:cubicBezTo>
                    <a:pt x="1839" y="1293"/>
                    <a:pt x="1582" y="1515"/>
                    <a:pt x="1375" y="1781"/>
                  </a:cubicBezTo>
                  <a:lnTo>
                    <a:pt x="724" y="1237"/>
                  </a:lnTo>
                  <a:cubicBezTo>
                    <a:pt x="446" y="1586"/>
                    <a:pt x="237" y="1986"/>
                    <a:pt x="112" y="2413"/>
                  </a:cubicBezTo>
                  <a:lnTo>
                    <a:pt x="930" y="2637"/>
                  </a:lnTo>
                  <a:cubicBezTo>
                    <a:pt x="854" y="2892"/>
                    <a:pt x="821" y="3158"/>
                    <a:pt x="831" y="3424"/>
                  </a:cubicBezTo>
                  <a:cubicBezTo>
                    <a:pt x="833" y="3496"/>
                    <a:pt x="846" y="3565"/>
                    <a:pt x="855" y="3636"/>
                  </a:cubicBezTo>
                  <a:lnTo>
                    <a:pt x="0" y="3713"/>
                  </a:lnTo>
                  <a:cubicBezTo>
                    <a:pt x="52" y="4159"/>
                    <a:pt x="194" y="4591"/>
                    <a:pt x="418" y="4982"/>
                  </a:cubicBezTo>
                  <a:lnTo>
                    <a:pt x="1156" y="4558"/>
                  </a:lnTo>
                  <a:cubicBezTo>
                    <a:pt x="1321" y="4848"/>
                    <a:pt x="1542" y="5102"/>
                    <a:pt x="1805" y="5307"/>
                  </a:cubicBezTo>
                  <a:lnTo>
                    <a:pt x="1255" y="5967"/>
                  </a:lnTo>
                  <a:cubicBezTo>
                    <a:pt x="1580" y="6229"/>
                    <a:pt x="1952" y="6426"/>
                    <a:pt x="2351" y="6550"/>
                  </a:cubicBezTo>
                  <a:cubicBezTo>
                    <a:pt x="2377" y="6557"/>
                    <a:pt x="2403" y="6562"/>
                    <a:pt x="2429" y="6570"/>
                  </a:cubicBezTo>
                  <a:lnTo>
                    <a:pt x="2653" y="5746"/>
                  </a:lnTo>
                  <a:cubicBezTo>
                    <a:pt x="2872" y="5808"/>
                    <a:pt x="3099" y="5840"/>
                    <a:pt x="3326" y="5840"/>
                  </a:cubicBezTo>
                  <a:cubicBezTo>
                    <a:pt x="3432" y="5840"/>
                    <a:pt x="3539" y="5833"/>
                    <a:pt x="3645" y="5819"/>
                  </a:cubicBezTo>
                  <a:lnTo>
                    <a:pt x="3725" y="6668"/>
                  </a:lnTo>
                  <a:cubicBezTo>
                    <a:pt x="4165" y="6615"/>
                    <a:pt x="4590" y="6477"/>
                    <a:pt x="4977" y="6263"/>
                  </a:cubicBezTo>
                  <a:lnTo>
                    <a:pt x="4547" y="5532"/>
                  </a:lnTo>
                  <a:cubicBezTo>
                    <a:pt x="4846" y="5372"/>
                    <a:pt x="5110" y="5150"/>
                    <a:pt x="5321" y="4884"/>
                  </a:cubicBezTo>
                  <a:lnTo>
                    <a:pt x="5966" y="5429"/>
                  </a:lnTo>
                  <a:cubicBezTo>
                    <a:pt x="5989" y="5402"/>
                    <a:pt x="6012" y="5375"/>
                    <a:pt x="6034" y="5346"/>
                  </a:cubicBezTo>
                  <a:cubicBezTo>
                    <a:pt x="6280" y="5015"/>
                    <a:pt x="6462" y="4642"/>
                    <a:pt x="6569" y="4244"/>
                  </a:cubicBezTo>
                  <a:lnTo>
                    <a:pt x="5761" y="4025"/>
                  </a:lnTo>
                  <a:cubicBezTo>
                    <a:pt x="5852" y="3702"/>
                    <a:pt x="5878" y="3365"/>
                    <a:pt x="5839" y="3033"/>
                  </a:cubicBezTo>
                  <a:lnTo>
                    <a:pt x="6671" y="2972"/>
                  </a:lnTo>
                  <a:cubicBezTo>
                    <a:pt x="6622" y="2522"/>
                    <a:pt x="6483" y="2085"/>
                    <a:pt x="6264" y="1690"/>
                  </a:cubicBezTo>
                  <a:lnTo>
                    <a:pt x="5543" y="2107"/>
                  </a:lnTo>
                  <a:cubicBezTo>
                    <a:pt x="5383" y="1808"/>
                    <a:pt x="5160" y="1548"/>
                    <a:pt x="4887" y="1346"/>
                  </a:cubicBezTo>
                  <a:lnTo>
                    <a:pt x="5421" y="701"/>
                  </a:lnTo>
                  <a:cubicBezTo>
                    <a:pt x="5076" y="432"/>
                    <a:pt x="4681" y="231"/>
                    <a:pt x="4260" y="112"/>
                  </a:cubicBezTo>
                  <a:lnTo>
                    <a:pt x="4048" y="923"/>
                  </a:lnTo>
                  <a:cubicBezTo>
                    <a:pt x="3816" y="855"/>
                    <a:pt x="3577" y="821"/>
                    <a:pt x="3337" y="821"/>
                  </a:cubicBezTo>
                  <a:cubicBezTo>
                    <a:pt x="3239" y="821"/>
                    <a:pt x="3141" y="826"/>
                    <a:pt x="3044" y="838"/>
                  </a:cubicBezTo>
                  <a:lnTo>
                    <a:pt x="29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rot="6116093">
              <a:off x="7515110" y="2641577"/>
              <a:ext cx="209328" cy="208273"/>
            </a:xfrm>
            <a:custGeom>
              <a:rect b="b" l="l" r="r" t="t"/>
              <a:pathLst>
                <a:path extrusionOk="0" h="5529" w="5557">
                  <a:moveTo>
                    <a:pt x="2786" y="1274"/>
                  </a:moveTo>
                  <a:cubicBezTo>
                    <a:pt x="3091" y="1274"/>
                    <a:pt x="3395" y="1366"/>
                    <a:pt x="3652" y="1547"/>
                  </a:cubicBezTo>
                  <a:cubicBezTo>
                    <a:pt x="4158" y="1906"/>
                    <a:pt x="4391" y="2560"/>
                    <a:pt x="4229" y="3158"/>
                  </a:cubicBezTo>
                  <a:cubicBezTo>
                    <a:pt x="4064" y="3763"/>
                    <a:pt x="3522" y="4209"/>
                    <a:pt x="2897" y="4255"/>
                  </a:cubicBezTo>
                  <a:cubicBezTo>
                    <a:pt x="2862" y="4258"/>
                    <a:pt x="2826" y="4259"/>
                    <a:pt x="2791" y="4259"/>
                  </a:cubicBezTo>
                  <a:cubicBezTo>
                    <a:pt x="2128" y="4259"/>
                    <a:pt x="1524" y="3807"/>
                    <a:pt x="1347" y="3160"/>
                  </a:cubicBezTo>
                  <a:cubicBezTo>
                    <a:pt x="1182" y="2562"/>
                    <a:pt x="1416" y="1907"/>
                    <a:pt x="1923" y="1546"/>
                  </a:cubicBezTo>
                  <a:cubicBezTo>
                    <a:pt x="2179" y="1365"/>
                    <a:pt x="2483" y="1274"/>
                    <a:pt x="2786" y="1274"/>
                  </a:cubicBezTo>
                  <a:close/>
                  <a:moveTo>
                    <a:pt x="2801" y="1"/>
                  </a:moveTo>
                  <a:cubicBezTo>
                    <a:pt x="2752" y="1"/>
                    <a:pt x="2702" y="2"/>
                    <a:pt x="2653" y="5"/>
                  </a:cubicBezTo>
                  <a:lnTo>
                    <a:pt x="2694" y="699"/>
                  </a:lnTo>
                  <a:cubicBezTo>
                    <a:pt x="2417" y="712"/>
                    <a:pt x="2146" y="782"/>
                    <a:pt x="1897" y="904"/>
                  </a:cubicBezTo>
                  <a:lnTo>
                    <a:pt x="1615" y="265"/>
                  </a:lnTo>
                  <a:cubicBezTo>
                    <a:pt x="1283" y="420"/>
                    <a:pt x="983" y="639"/>
                    <a:pt x="734" y="909"/>
                  </a:cubicBezTo>
                  <a:lnTo>
                    <a:pt x="1257" y="1371"/>
                  </a:lnTo>
                  <a:cubicBezTo>
                    <a:pt x="1108" y="1533"/>
                    <a:pt x="985" y="1717"/>
                    <a:pt x="895" y="1917"/>
                  </a:cubicBezTo>
                  <a:cubicBezTo>
                    <a:pt x="871" y="1971"/>
                    <a:pt x="856" y="2027"/>
                    <a:pt x="836" y="2082"/>
                  </a:cubicBezTo>
                  <a:lnTo>
                    <a:pt x="177" y="1827"/>
                  </a:lnTo>
                  <a:cubicBezTo>
                    <a:pt x="53" y="2176"/>
                    <a:pt x="0" y="2546"/>
                    <a:pt x="22" y="2916"/>
                  </a:cubicBezTo>
                  <a:lnTo>
                    <a:pt x="722" y="2871"/>
                  </a:lnTo>
                  <a:cubicBezTo>
                    <a:pt x="738" y="3146"/>
                    <a:pt x="807" y="3415"/>
                    <a:pt x="928" y="3662"/>
                  </a:cubicBezTo>
                  <a:lnTo>
                    <a:pt x="283" y="3948"/>
                  </a:lnTo>
                  <a:cubicBezTo>
                    <a:pt x="427" y="4260"/>
                    <a:pt x="628" y="4542"/>
                    <a:pt x="878" y="4779"/>
                  </a:cubicBezTo>
                  <a:cubicBezTo>
                    <a:pt x="894" y="4794"/>
                    <a:pt x="911" y="4807"/>
                    <a:pt x="928" y="4823"/>
                  </a:cubicBezTo>
                  <a:lnTo>
                    <a:pt x="1393" y="4297"/>
                  </a:lnTo>
                  <a:cubicBezTo>
                    <a:pt x="1598" y="4481"/>
                    <a:pt x="1838" y="4623"/>
                    <a:pt x="2099" y="4712"/>
                  </a:cubicBezTo>
                  <a:lnTo>
                    <a:pt x="1849" y="5367"/>
                  </a:lnTo>
                  <a:cubicBezTo>
                    <a:pt x="2152" y="5474"/>
                    <a:pt x="2470" y="5528"/>
                    <a:pt x="2791" y="5528"/>
                  </a:cubicBezTo>
                  <a:cubicBezTo>
                    <a:pt x="2834" y="5528"/>
                    <a:pt x="2877" y="5527"/>
                    <a:pt x="2920" y="5525"/>
                  </a:cubicBezTo>
                  <a:lnTo>
                    <a:pt x="2868" y="4829"/>
                  </a:lnTo>
                  <a:cubicBezTo>
                    <a:pt x="3149" y="4820"/>
                    <a:pt x="3423" y="4752"/>
                    <a:pt x="3677" y="4633"/>
                  </a:cubicBezTo>
                  <a:lnTo>
                    <a:pt x="3953" y="5272"/>
                  </a:lnTo>
                  <a:cubicBezTo>
                    <a:pt x="3980" y="5258"/>
                    <a:pt x="4008" y="5248"/>
                    <a:pt x="4035" y="5235"/>
                  </a:cubicBezTo>
                  <a:cubicBezTo>
                    <a:pt x="4337" y="5080"/>
                    <a:pt x="4607" y="4870"/>
                    <a:pt x="4832" y="4617"/>
                  </a:cubicBezTo>
                  <a:lnTo>
                    <a:pt x="4315" y="4160"/>
                  </a:lnTo>
                  <a:cubicBezTo>
                    <a:pt x="4500" y="3955"/>
                    <a:pt x="4643" y="3716"/>
                    <a:pt x="4735" y="3456"/>
                  </a:cubicBezTo>
                  <a:lnTo>
                    <a:pt x="5370" y="3715"/>
                  </a:lnTo>
                  <a:cubicBezTo>
                    <a:pt x="5500" y="3365"/>
                    <a:pt x="5557" y="2993"/>
                    <a:pt x="5539" y="2620"/>
                  </a:cubicBezTo>
                  <a:lnTo>
                    <a:pt x="5539" y="2620"/>
                  </a:lnTo>
                  <a:lnTo>
                    <a:pt x="4855" y="2665"/>
                  </a:lnTo>
                  <a:cubicBezTo>
                    <a:pt x="4845" y="2386"/>
                    <a:pt x="4775" y="2113"/>
                    <a:pt x="4649" y="1863"/>
                  </a:cubicBezTo>
                  <a:lnTo>
                    <a:pt x="5277" y="1583"/>
                  </a:lnTo>
                  <a:cubicBezTo>
                    <a:pt x="5121" y="1258"/>
                    <a:pt x="4902" y="967"/>
                    <a:pt x="4635" y="725"/>
                  </a:cubicBezTo>
                  <a:lnTo>
                    <a:pt x="4182" y="1245"/>
                  </a:lnTo>
                  <a:cubicBezTo>
                    <a:pt x="3977" y="1056"/>
                    <a:pt x="3736" y="911"/>
                    <a:pt x="3473" y="817"/>
                  </a:cubicBezTo>
                  <a:lnTo>
                    <a:pt x="3722" y="171"/>
                  </a:lnTo>
                  <a:cubicBezTo>
                    <a:pt x="3427" y="58"/>
                    <a:pt x="3115" y="1"/>
                    <a:pt x="2801" y="1"/>
                  </a:cubicBezTo>
                  <a:close/>
                </a:path>
              </a:pathLst>
            </a:custGeom>
            <a:solidFill>
              <a:srgbClr val="FFA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35"/>
          <p:cNvSpPr txBox="1"/>
          <p:nvPr/>
        </p:nvSpPr>
        <p:spPr>
          <a:xfrm>
            <a:off x="1250000" y="1417350"/>
            <a:ext cx="62910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Font typeface="Exo 2 ExtraBold"/>
              <a:buChar char="●"/>
            </a:pPr>
            <a:r>
              <a:rPr lang="en" sz="2000">
                <a:solidFill>
                  <a:schemeClr val="dk2"/>
                </a:solidFill>
                <a:latin typeface="Exo 2 ExtraBold"/>
                <a:ea typeface="Exo 2 ExtraBold"/>
                <a:cs typeface="Exo 2 ExtraBold"/>
                <a:sym typeface="Exo 2 ExtraBold"/>
              </a:rPr>
              <a:t>Educate the next generations</a:t>
            </a:r>
            <a:endParaRPr sz="2000">
              <a:solidFill>
                <a:schemeClr val="dk2"/>
              </a:solidFill>
              <a:latin typeface="Exo 2 ExtraBold"/>
              <a:ea typeface="Exo 2 ExtraBold"/>
              <a:cs typeface="Exo 2 ExtraBold"/>
              <a:sym typeface="Exo 2 ExtraBold"/>
            </a:endParaRPr>
          </a:p>
          <a:p>
            <a:pPr indent="-355600" lvl="0" marL="457200" rtl="0" algn="l">
              <a:spcBef>
                <a:spcPts val="0"/>
              </a:spcBef>
              <a:spcAft>
                <a:spcPts val="0"/>
              </a:spcAft>
              <a:buClr>
                <a:schemeClr val="accent1"/>
              </a:buClr>
              <a:buSzPts val="2000"/>
              <a:buFont typeface="Exo 2 ExtraBold"/>
              <a:buChar char="●"/>
            </a:pPr>
            <a:r>
              <a:rPr lang="en" sz="2000">
                <a:solidFill>
                  <a:schemeClr val="accent1"/>
                </a:solidFill>
                <a:latin typeface="Exo 2 ExtraBold"/>
                <a:ea typeface="Exo 2 ExtraBold"/>
                <a:cs typeface="Exo 2 ExtraBold"/>
                <a:sym typeface="Exo 2 ExtraBold"/>
              </a:rPr>
              <a:t>Promote gender equality through feminism</a:t>
            </a:r>
            <a:endParaRPr sz="2000">
              <a:solidFill>
                <a:schemeClr val="accent1"/>
              </a:solidFill>
              <a:latin typeface="Exo 2 ExtraBold"/>
              <a:ea typeface="Exo 2 ExtraBold"/>
              <a:cs typeface="Exo 2 ExtraBold"/>
              <a:sym typeface="Exo 2 ExtraBold"/>
            </a:endParaRPr>
          </a:p>
          <a:p>
            <a:pPr indent="-355600" lvl="0" marL="457200" rtl="0" algn="l">
              <a:spcBef>
                <a:spcPts val="0"/>
              </a:spcBef>
              <a:spcAft>
                <a:spcPts val="0"/>
              </a:spcAft>
              <a:buClr>
                <a:schemeClr val="dk2"/>
              </a:buClr>
              <a:buSzPts val="2000"/>
              <a:buFont typeface="Exo 2 ExtraBold"/>
              <a:buChar char="●"/>
            </a:pPr>
            <a:r>
              <a:rPr lang="en" sz="2000">
                <a:solidFill>
                  <a:schemeClr val="dk2"/>
                </a:solidFill>
                <a:latin typeface="Exo 2 ExtraBold"/>
                <a:ea typeface="Exo 2 ExtraBold"/>
                <a:cs typeface="Exo 2 ExtraBold"/>
                <a:sym typeface="Exo 2 ExtraBold"/>
              </a:rPr>
              <a:t>Stop the ridiculous culture of keeping boys and girls apart at a young age.</a:t>
            </a:r>
            <a:endParaRPr sz="2000">
              <a:solidFill>
                <a:schemeClr val="dk2"/>
              </a:solidFill>
              <a:latin typeface="Exo 2 ExtraBold"/>
              <a:ea typeface="Exo 2 ExtraBold"/>
              <a:cs typeface="Exo 2 ExtraBold"/>
              <a:sym typeface="Exo 2 ExtraBold"/>
            </a:endParaRPr>
          </a:p>
          <a:p>
            <a:pPr indent="-355600" lvl="0" marL="457200" rtl="0" algn="l">
              <a:spcBef>
                <a:spcPts val="0"/>
              </a:spcBef>
              <a:spcAft>
                <a:spcPts val="0"/>
              </a:spcAft>
              <a:buClr>
                <a:schemeClr val="accent1"/>
              </a:buClr>
              <a:buSzPts val="2000"/>
              <a:buFont typeface="Exo 2 ExtraBold"/>
              <a:buChar char="●"/>
            </a:pPr>
            <a:r>
              <a:rPr lang="en" sz="2000">
                <a:solidFill>
                  <a:schemeClr val="accent1"/>
                </a:solidFill>
                <a:latin typeface="Exo 2 ExtraBold"/>
                <a:ea typeface="Exo 2 ExtraBold"/>
                <a:cs typeface="Exo 2 ExtraBold"/>
                <a:sym typeface="Exo 2 ExtraBold"/>
              </a:rPr>
              <a:t>Remove the patriarchal mindset still dominant in India</a:t>
            </a:r>
            <a:endParaRPr sz="2000">
              <a:solidFill>
                <a:schemeClr val="accent1"/>
              </a:solidFill>
              <a:latin typeface="Exo 2 ExtraBold"/>
              <a:ea typeface="Exo 2 ExtraBold"/>
              <a:cs typeface="Exo 2 ExtraBold"/>
              <a:sym typeface="Exo 2 ExtraBold"/>
            </a:endParaRPr>
          </a:p>
          <a:p>
            <a:pPr indent="-355600" lvl="0" marL="457200" rtl="0" algn="l">
              <a:spcBef>
                <a:spcPts val="0"/>
              </a:spcBef>
              <a:spcAft>
                <a:spcPts val="0"/>
              </a:spcAft>
              <a:buClr>
                <a:schemeClr val="dk2"/>
              </a:buClr>
              <a:buSzPts val="2000"/>
              <a:buFont typeface="Exo 2 ExtraBold"/>
              <a:buChar char="●"/>
            </a:pPr>
            <a:r>
              <a:rPr lang="en" sz="2000">
                <a:solidFill>
                  <a:schemeClr val="dk2"/>
                </a:solidFill>
                <a:latin typeface="Exo 2 ExtraBold"/>
                <a:ea typeface="Exo 2 ExtraBold"/>
                <a:cs typeface="Exo 2 ExtraBold"/>
                <a:sym typeface="Exo 2 ExtraBold"/>
              </a:rPr>
              <a:t>Problems faced by the technical solutions is that society currently is not handy with the use technology , so you don’t easily find a tracker kind of apps in any woman’s mobile.</a:t>
            </a:r>
            <a:endParaRPr sz="2000">
              <a:solidFill>
                <a:schemeClr val="dk2"/>
              </a:solidFill>
              <a:latin typeface="Exo 2 ExtraBold"/>
              <a:ea typeface="Exo 2 ExtraBold"/>
              <a:cs typeface="Exo 2 ExtraBold"/>
              <a:sym typeface="Exo 2 ExtraBold"/>
            </a:endParaRPr>
          </a:p>
          <a:p>
            <a:pPr indent="0" lvl="0" marL="457200" rtl="0" algn="l">
              <a:spcBef>
                <a:spcPts val="0"/>
              </a:spcBef>
              <a:spcAft>
                <a:spcPts val="0"/>
              </a:spcAft>
              <a:buNone/>
            </a:pPr>
            <a:r>
              <a:rPr lang="en" sz="2000">
                <a:solidFill>
                  <a:schemeClr val="dk2"/>
                </a:solidFill>
                <a:latin typeface="Exo 2 ExtraBold"/>
                <a:ea typeface="Exo 2 ExtraBold"/>
                <a:cs typeface="Exo 2 ExtraBold"/>
                <a:sym typeface="Exo 2 ExtraBold"/>
              </a:rPr>
              <a:t>Do </a:t>
            </a:r>
            <a:r>
              <a:rPr lang="en" sz="2000">
                <a:solidFill>
                  <a:schemeClr val="dk2"/>
                </a:solidFill>
                <a:latin typeface="Exo 2 ExtraBold"/>
                <a:ea typeface="Exo 2 ExtraBold"/>
                <a:cs typeface="Exo 2 ExtraBold"/>
                <a:sym typeface="Exo 2 ExtraBold"/>
              </a:rPr>
              <a:t>even </a:t>
            </a:r>
            <a:r>
              <a:rPr lang="en" sz="2000">
                <a:solidFill>
                  <a:schemeClr val="dk2"/>
                </a:solidFill>
                <a:latin typeface="Exo 2 ExtraBold"/>
                <a:ea typeface="Exo 2 ExtraBold"/>
                <a:cs typeface="Exo 2 ExtraBold"/>
                <a:sym typeface="Exo 2 ExtraBold"/>
              </a:rPr>
              <a:t>you have it?</a:t>
            </a:r>
            <a:endParaRPr sz="2000">
              <a:solidFill>
                <a:schemeClr val="dk2"/>
              </a:solidFill>
              <a:latin typeface="Exo 2 ExtraBold"/>
              <a:ea typeface="Exo 2 ExtraBold"/>
              <a:cs typeface="Exo 2 ExtraBold"/>
              <a:sym typeface="Exo 2 ExtraBold"/>
            </a:endParaRPr>
          </a:p>
        </p:txBody>
      </p:sp>
      <p:sp>
        <p:nvSpPr>
          <p:cNvPr id="753" name="Google Shape;753;p35"/>
          <p:cNvSpPr/>
          <p:nvPr/>
        </p:nvSpPr>
        <p:spPr>
          <a:xfrm>
            <a:off x="2249687" y="558661"/>
            <a:ext cx="646500" cy="64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35"/>
          <p:cNvGrpSpPr/>
          <p:nvPr/>
        </p:nvGrpSpPr>
        <p:grpSpPr>
          <a:xfrm>
            <a:off x="2422234" y="695117"/>
            <a:ext cx="301367" cy="373563"/>
            <a:chOff x="2525000" y="3783775"/>
            <a:chExt cx="278425" cy="345125"/>
          </a:xfrm>
        </p:grpSpPr>
        <p:sp>
          <p:nvSpPr>
            <p:cNvPr id="755" name="Google Shape;755;p35"/>
            <p:cNvSpPr/>
            <p:nvPr/>
          </p:nvSpPr>
          <p:spPr>
            <a:xfrm>
              <a:off x="2590925" y="3853575"/>
              <a:ext cx="146600" cy="207075"/>
            </a:xfrm>
            <a:custGeom>
              <a:rect b="b" l="l" r="r" t="t"/>
              <a:pathLst>
                <a:path extrusionOk="0" h="8283" w="5864">
                  <a:moveTo>
                    <a:pt x="4281" y="2606"/>
                  </a:moveTo>
                  <a:lnTo>
                    <a:pt x="4871" y="3195"/>
                  </a:lnTo>
                  <a:lnTo>
                    <a:pt x="2575" y="5522"/>
                  </a:lnTo>
                  <a:lnTo>
                    <a:pt x="1024" y="3971"/>
                  </a:lnTo>
                  <a:lnTo>
                    <a:pt x="1583" y="3382"/>
                  </a:lnTo>
                  <a:lnTo>
                    <a:pt x="2575" y="4343"/>
                  </a:lnTo>
                  <a:lnTo>
                    <a:pt x="4281" y="2606"/>
                  </a:lnTo>
                  <a:close/>
                  <a:moveTo>
                    <a:pt x="2947" y="1"/>
                  </a:moveTo>
                  <a:lnTo>
                    <a:pt x="1" y="1179"/>
                  </a:lnTo>
                  <a:lnTo>
                    <a:pt x="63" y="5336"/>
                  </a:lnTo>
                  <a:cubicBezTo>
                    <a:pt x="94" y="6515"/>
                    <a:pt x="869" y="7569"/>
                    <a:pt x="1986" y="7972"/>
                  </a:cubicBezTo>
                  <a:lnTo>
                    <a:pt x="2947" y="8283"/>
                  </a:lnTo>
                  <a:lnTo>
                    <a:pt x="3878" y="7972"/>
                  </a:lnTo>
                  <a:cubicBezTo>
                    <a:pt x="4995" y="7569"/>
                    <a:pt x="5770" y="6515"/>
                    <a:pt x="5801" y="5336"/>
                  </a:cubicBezTo>
                  <a:lnTo>
                    <a:pt x="5863" y="1179"/>
                  </a:lnTo>
                  <a:lnTo>
                    <a:pt x="29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2525000" y="3783775"/>
              <a:ext cx="278425" cy="345125"/>
            </a:xfrm>
            <a:custGeom>
              <a:rect b="b" l="l" r="r" t="t"/>
              <a:pathLst>
                <a:path extrusionOk="0" h="13805" w="11137">
                  <a:moveTo>
                    <a:pt x="5553" y="1924"/>
                  </a:moveTo>
                  <a:lnTo>
                    <a:pt x="9307" y="3413"/>
                  </a:lnTo>
                  <a:lnTo>
                    <a:pt x="9245" y="8128"/>
                  </a:lnTo>
                  <a:cubicBezTo>
                    <a:pt x="9214" y="9648"/>
                    <a:pt x="8221" y="11013"/>
                    <a:pt x="6794" y="11509"/>
                  </a:cubicBezTo>
                  <a:lnTo>
                    <a:pt x="5553" y="11943"/>
                  </a:lnTo>
                  <a:lnTo>
                    <a:pt x="4344" y="11509"/>
                  </a:lnTo>
                  <a:cubicBezTo>
                    <a:pt x="2886" y="11013"/>
                    <a:pt x="1924" y="9648"/>
                    <a:pt x="1893" y="8128"/>
                  </a:cubicBezTo>
                  <a:lnTo>
                    <a:pt x="1831" y="3413"/>
                  </a:lnTo>
                  <a:lnTo>
                    <a:pt x="5553" y="1924"/>
                  </a:lnTo>
                  <a:close/>
                  <a:moveTo>
                    <a:pt x="5553" y="1"/>
                  </a:moveTo>
                  <a:lnTo>
                    <a:pt x="1" y="2203"/>
                  </a:lnTo>
                  <a:lnTo>
                    <a:pt x="125" y="8159"/>
                  </a:lnTo>
                  <a:cubicBezTo>
                    <a:pt x="156" y="10423"/>
                    <a:pt x="1614" y="12439"/>
                    <a:pt x="3754" y="13184"/>
                  </a:cubicBezTo>
                  <a:lnTo>
                    <a:pt x="5553" y="13804"/>
                  </a:lnTo>
                  <a:lnTo>
                    <a:pt x="7384" y="13184"/>
                  </a:lnTo>
                  <a:cubicBezTo>
                    <a:pt x="9524" y="12439"/>
                    <a:pt x="10982" y="10423"/>
                    <a:pt x="11013" y="8159"/>
                  </a:cubicBezTo>
                  <a:lnTo>
                    <a:pt x="11137" y="2203"/>
                  </a:lnTo>
                  <a:lnTo>
                    <a:pt x="55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36"/>
          <p:cNvSpPr txBox="1"/>
          <p:nvPr>
            <p:ph type="ctrTitle"/>
          </p:nvPr>
        </p:nvSpPr>
        <p:spPr>
          <a:xfrm>
            <a:off x="1002700" y="1674025"/>
            <a:ext cx="6974700" cy="121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Story telling</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name="Ethical Hacking Workshop">
  <a:themeElements>
    <a:clrScheme name="Simple Light">
      <a:dk1>
        <a:srgbClr val="091B33"/>
      </a:dk1>
      <a:lt1>
        <a:srgbClr val="FFFFFF"/>
      </a:lt1>
      <a:dk2>
        <a:srgbClr val="6B49ED"/>
      </a:dk2>
      <a:lt2>
        <a:srgbClr val="C9CFFF"/>
      </a:lt2>
      <a:accent1>
        <a:srgbClr val="EC5A00"/>
      </a:accent1>
      <a:accent2>
        <a:srgbClr val="FFA403"/>
      </a:accent2>
      <a:accent3>
        <a:srgbClr val="EF9A60"/>
      </a:accent3>
      <a:accent4>
        <a:srgbClr val="FFE1E0"/>
      </a:accent4>
      <a:accent5>
        <a:srgbClr val="D9DDFF"/>
      </a:accent5>
      <a:accent6>
        <a:srgbClr val="FFFFFF"/>
      </a:accent6>
      <a:hlink>
        <a:srgbClr val="091B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