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0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94" y="-1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3.png"/><Relationship Id="rId6" Type="http://schemas.openxmlformats.org/officeDocument/2006/relationships/image" Target="../media/image9.svg"/><Relationship Id="rId5" Type="http://schemas.openxmlformats.org/officeDocument/2006/relationships/image" Target="../media/image5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" Type="http://schemas.openxmlformats.org/officeDocument/2006/relationships/image" Target="../media/image7.png"/><Relationship Id="rId6" Type="http://schemas.openxmlformats.org/officeDocument/2006/relationships/image" Target="../media/image17.svg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3.png"/><Relationship Id="rId6" Type="http://schemas.openxmlformats.org/officeDocument/2006/relationships/image" Target="../media/image9.svg"/><Relationship Id="rId5" Type="http://schemas.openxmlformats.org/officeDocument/2006/relationships/image" Target="../media/image5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" Type="http://schemas.openxmlformats.org/officeDocument/2006/relationships/image" Target="../media/image7.png"/><Relationship Id="rId6" Type="http://schemas.openxmlformats.org/officeDocument/2006/relationships/image" Target="../media/image17.svg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FF57B4-7770-4D43-A97D-28AC7C3746B6}" type="doc">
      <dgm:prSet loTypeId="urn:microsoft.com/office/officeart/2008/layout/LinedList" loCatId="list" qsTypeId="urn:microsoft.com/office/officeart/2005/8/quickstyle/simple5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65C9F0A9-64E1-4372-921F-6104894D0839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8136FDE2-4B6E-4969-AC2B-0BF7283AD531}" type="parTrans" cxnId="{015D4F6B-59D4-4F90-85B4-AA8D2BAF41BA}">
      <dgm:prSet/>
      <dgm:spPr/>
      <dgm:t>
        <a:bodyPr/>
        <a:lstStyle/>
        <a:p>
          <a:endParaRPr lang="en-US"/>
        </a:p>
      </dgm:t>
    </dgm:pt>
    <dgm:pt modelId="{B6AF7351-C67D-48AC-B9C3-1C0A771291F9}" type="sibTrans" cxnId="{015D4F6B-59D4-4F90-85B4-AA8D2BAF41BA}">
      <dgm:prSet/>
      <dgm:spPr/>
      <dgm:t>
        <a:bodyPr/>
        <a:lstStyle/>
        <a:p>
          <a:endParaRPr lang="en-US"/>
        </a:p>
      </dgm:t>
    </dgm:pt>
    <dgm:pt modelId="{735B033E-FDB7-4A15-9C1A-32A8798DC636}">
      <dgm:prSet/>
      <dgm:spPr/>
      <dgm:t>
        <a:bodyPr/>
        <a:lstStyle/>
        <a:p>
          <a:r>
            <a:rPr lang="en-US"/>
            <a:t>Files</a:t>
          </a:r>
        </a:p>
      </dgm:t>
    </dgm:pt>
    <dgm:pt modelId="{AD8475EC-9577-4D72-9794-D793E54E0F4C}" type="parTrans" cxnId="{5FE61371-00EE-4F96-9C00-EFB1876B2874}">
      <dgm:prSet/>
      <dgm:spPr/>
      <dgm:t>
        <a:bodyPr/>
        <a:lstStyle/>
        <a:p>
          <a:endParaRPr lang="en-US"/>
        </a:p>
      </dgm:t>
    </dgm:pt>
    <dgm:pt modelId="{910E2896-8BA3-4C93-AF32-1114E78C711A}" type="sibTrans" cxnId="{5FE61371-00EE-4F96-9C00-EFB1876B2874}">
      <dgm:prSet/>
      <dgm:spPr/>
      <dgm:t>
        <a:bodyPr/>
        <a:lstStyle/>
        <a:p>
          <a:endParaRPr lang="en-US"/>
        </a:p>
      </dgm:t>
    </dgm:pt>
    <dgm:pt modelId="{F9037903-580C-4AB1-B960-CE355B4A2D70}">
      <dgm:prSet/>
      <dgm:spPr/>
      <dgm:t>
        <a:bodyPr/>
        <a:lstStyle/>
        <a:p>
          <a:r>
            <a:rPr lang="en-US"/>
            <a:t>Operations in file handling</a:t>
          </a:r>
        </a:p>
      </dgm:t>
    </dgm:pt>
    <dgm:pt modelId="{8E2D0FFB-325C-4C0E-901E-AE59A1C39803}" type="parTrans" cxnId="{83BD7BB0-D147-4FC1-B35F-DE3DF6CCDDC2}">
      <dgm:prSet/>
      <dgm:spPr/>
      <dgm:t>
        <a:bodyPr/>
        <a:lstStyle/>
        <a:p>
          <a:endParaRPr lang="en-US"/>
        </a:p>
      </dgm:t>
    </dgm:pt>
    <dgm:pt modelId="{C86DE5E3-E8EC-4B7A-B82A-05C6B468E87C}" type="sibTrans" cxnId="{83BD7BB0-D147-4FC1-B35F-DE3DF6CCDDC2}">
      <dgm:prSet/>
      <dgm:spPr/>
      <dgm:t>
        <a:bodyPr/>
        <a:lstStyle/>
        <a:p>
          <a:endParaRPr lang="en-US"/>
        </a:p>
      </dgm:t>
    </dgm:pt>
    <dgm:pt modelId="{E7B79875-BFF8-4A63-81CB-3B50A73623A7}">
      <dgm:prSet/>
      <dgm:spPr/>
      <dgm:t>
        <a:bodyPr/>
        <a:lstStyle/>
        <a:p>
          <a:r>
            <a:rPr lang="en-US"/>
            <a:t>File pointer</a:t>
          </a:r>
        </a:p>
      </dgm:t>
    </dgm:pt>
    <dgm:pt modelId="{F1AE95EA-5904-422E-AB29-06BF006A9319}" type="parTrans" cxnId="{383E2389-1441-4F46-8B7A-AB4502D5BD20}">
      <dgm:prSet/>
      <dgm:spPr/>
      <dgm:t>
        <a:bodyPr/>
        <a:lstStyle/>
        <a:p>
          <a:endParaRPr lang="en-US"/>
        </a:p>
      </dgm:t>
    </dgm:pt>
    <dgm:pt modelId="{0695D30D-BC18-4D63-94B2-63766F348285}" type="sibTrans" cxnId="{383E2389-1441-4F46-8B7A-AB4502D5BD20}">
      <dgm:prSet/>
      <dgm:spPr/>
      <dgm:t>
        <a:bodyPr/>
        <a:lstStyle/>
        <a:p>
          <a:endParaRPr lang="en-US"/>
        </a:p>
      </dgm:t>
    </dgm:pt>
    <dgm:pt modelId="{ADE9EFD6-09C1-4A8B-95B9-244AD9AA8315}">
      <dgm:prSet/>
      <dgm:spPr/>
      <dgm:t>
        <a:bodyPr/>
        <a:lstStyle/>
        <a:p>
          <a:r>
            <a:rPr lang="en-US"/>
            <a:t>File opening modes</a:t>
          </a:r>
        </a:p>
      </dgm:t>
    </dgm:pt>
    <dgm:pt modelId="{25C52877-DB2D-49B5-BCFE-037207FD8DD5}" type="parTrans" cxnId="{DA0B07E9-732B-4B5F-8BF4-939E443492CE}">
      <dgm:prSet/>
      <dgm:spPr/>
      <dgm:t>
        <a:bodyPr/>
        <a:lstStyle/>
        <a:p>
          <a:endParaRPr lang="en-US"/>
        </a:p>
      </dgm:t>
    </dgm:pt>
    <dgm:pt modelId="{C49AE857-4144-44AD-BBE7-DF04FEF6EC0A}" type="sibTrans" cxnId="{DA0B07E9-732B-4B5F-8BF4-939E443492CE}">
      <dgm:prSet/>
      <dgm:spPr/>
      <dgm:t>
        <a:bodyPr/>
        <a:lstStyle/>
        <a:p>
          <a:endParaRPr lang="en-US"/>
        </a:p>
      </dgm:t>
    </dgm:pt>
    <dgm:pt modelId="{235B4FAB-6250-416C-8C6D-C52DC87E3FBA}">
      <dgm:prSet/>
      <dgm:spPr/>
      <dgm:t>
        <a:bodyPr/>
        <a:lstStyle/>
        <a:p>
          <a:r>
            <a:rPr lang="en-US"/>
            <a:t>Functions</a:t>
          </a:r>
        </a:p>
      </dgm:t>
    </dgm:pt>
    <dgm:pt modelId="{80663169-8FDB-4D7D-B8F8-CCBAE289B46E}" type="parTrans" cxnId="{4C436FF6-F10E-47B1-9BA6-0D5AE53AE64A}">
      <dgm:prSet/>
      <dgm:spPr/>
      <dgm:t>
        <a:bodyPr/>
        <a:lstStyle/>
        <a:p>
          <a:endParaRPr lang="en-US"/>
        </a:p>
      </dgm:t>
    </dgm:pt>
    <dgm:pt modelId="{45E2BC8F-BC19-4E07-94D8-50F5B184267D}" type="sibTrans" cxnId="{4C436FF6-F10E-47B1-9BA6-0D5AE53AE64A}">
      <dgm:prSet/>
      <dgm:spPr/>
      <dgm:t>
        <a:bodyPr/>
        <a:lstStyle/>
        <a:p>
          <a:endParaRPr lang="en-US"/>
        </a:p>
      </dgm:t>
    </dgm:pt>
    <dgm:pt modelId="{395E9D3E-68C5-4ED2-A57C-AAAD08DD47B4}" type="pres">
      <dgm:prSet presAssocID="{A0FF57B4-7770-4D43-A97D-28AC7C3746B6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A1272A7-591C-4C93-A163-BFCF51687D6C}" type="pres">
      <dgm:prSet presAssocID="{65C9F0A9-64E1-4372-921F-6104894D0839}" presName="thickLine" presStyleLbl="alignNode1" presStyleIdx="0" presStyleCnt="6"/>
      <dgm:spPr/>
    </dgm:pt>
    <dgm:pt modelId="{6C86FA7D-5A12-43F3-AAD9-025919F63DD5}" type="pres">
      <dgm:prSet presAssocID="{65C9F0A9-64E1-4372-921F-6104894D0839}" presName="horz1" presStyleCnt="0"/>
      <dgm:spPr/>
    </dgm:pt>
    <dgm:pt modelId="{02522152-6B51-42AD-B482-5C381A0F28F7}" type="pres">
      <dgm:prSet presAssocID="{65C9F0A9-64E1-4372-921F-6104894D0839}" presName="tx1" presStyleLbl="revTx" presStyleIdx="0" presStyleCnt="6"/>
      <dgm:spPr/>
      <dgm:t>
        <a:bodyPr/>
        <a:lstStyle/>
        <a:p>
          <a:endParaRPr lang="en-US"/>
        </a:p>
      </dgm:t>
    </dgm:pt>
    <dgm:pt modelId="{D56C3198-8F23-4FA3-B4D0-57DC19F66034}" type="pres">
      <dgm:prSet presAssocID="{65C9F0A9-64E1-4372-921F-6104894D0839}" presName="vert1" presStyleCnt="0"/>
      <dgm:spPr/>
    </dgm:pt>
    <dgm:pt modelId="{82DEB229-0262-4962-8EC1-EE4C222DA9BA}" type="pres">
      <dgm:prSet presAssocID="{735B033E-FDB7-4A15-9C1A-32A8798DC636}" presName="thickLine" presStyleLbl="alignNode1" presStyleIdx="1" presStyleCnt="6"/>
      <dgm:spPr/>
    </dgm:pt>
    <dgm:pt modelId="{CF8AEB59-85DF-472A-9912-BEE20B015167}" type="pres">
      <dgm:prSet presAssocID="{735B033E-FDB7-4A15-9C1A-32A8798DC636}" presName="horz1" presStyleCnt="0"/>
      <dgm:spPr/>
    </dgm:pt>
    <dgm:pt modelId="{C1BE84E3-08A1-4869-9AAD-F0BFBC20E883}" type="pres">
      <dgm:prSet presAssocID="{735B033E-FDB7-4A15-9C1A-32A8798DC636}" presName="tx1" presStyleLbl="revTx" presStyleIdx="1" presStyleCnt="6"/>
      <dgm:spPr/>
      <dgm:t>
        <a:bodyPr/>
        <a:lstStyle/>
        <a:p>
          <a:endParaRPr lang="en-US"/>
        </a:p>
      </dgm:t>
    </dgm:pt>
    <dgm:pt modelId="{F44F39C0-FBE6-4E66-BB77-7265FEC4420F}" type="pres">
      <dgm:prSet presAssocID="{735B033E-FDB7-4A15-9C1A-32A8798DC636}" presName="vert1" presStyleCnt="0"/>
      <dgm:spPr/>
    </dgm:pt>
    <dgm:pt modelId="{903DA1B2-01EE-41D7-86D6-C3F3D1C6FE9B}" type="pres">
      <dgm:prSet presAssocID="{F9037903-580C-4AB1-B960-CE355B4A2D70}" presName="thickLine" presStyleLbl="alignNode1" presStyleIdx="2" presStyleCnt="6"/>
      <dgm:spPr/>
    </dgm:pt>
    <dgm:pt modelId="{4835C82B-33E9-4F85-A631-687398F9B195}" type="pres">
      <dgm:prSet presAssocID="{F9037903-580C-4AB1-B960-CE355B4A2D70}" presName="horz1" presStyleCnt="0"/>
      <dgm:spPr/>
    </dgm:pt>
    <dgm:pt modelId="{7912C898-9906-4993-93B3-231331CB5880}" type="pres">
      <dgm:prSet presAssocID="{F9037903-580C-4AB1-B960-CE355B4A2D70}" presName="tx1" presStyleLbl="revTx" presStyleIdx="2" presStyleCnt="6"/>
      <dgm:spPr/>
      <dgm:t>
        <a:bodyPr/>
        <a:lstStyle/>
        <a:p>
          <a:endParaRPr lang="en-US"/>
        </a:p>
      </dgm:t>
    </dgm:pt>
    <dgm:pt modelId="{248AB929-936C-45A5-841A-6A12956A99EA}" type="pres">
      <dgm:prSet presAssocID="{F9037903-580C-4AB1-B960-CE355B4A2D70}" presName="vert1" presStyleCnt="0"/>
      <dgm:spPr/>
    </dgm:pt>
    <dgm:pt modelId="{8F247B10-07E6-4FF3-B780-2BBF024023A4}" type="pres">
      <dgm:prSet presAssocID="{E7B79875-BFF8-4A63-81CB-3B50A73623A7}" presName="thickLine" presStyleLbl="alignNode1" presStyleIdx="3" presStyleCnt="6"/>
      <dgm:spPr/>
    </dgm:pt>
    <dgm:pt modelId="{21BB3BCF-75FA-4452-AFB8-A7F793FB707F}" type="pres">
      <dgm:prSet presAssocID="{E7B79875-BFF8-4A63-81CB-3B50A73623A7}" presName="horz1" presStyleCnt="0"/>
      <dgm:spPr/>
    </dgm:pt>
    <dgm:pt modelId="{EB09A72F-F38B-4443-BE3E-84178487D518}" type="pres">
      <dgm:prSet presAssocID="{E7B79875-BFF8-4A63-81CB-3B50A73623A7}" presName="tx1" presStyleLbl="revTx" presStyleIdx="3" presStyleCnt="6"/>
      <dgm:spPr/>
      <dgm:t>
        <a:bodyPr/>
        <a:lstStyle/>
        <a:p>
          <a:endParaRPr lang="en-US"/>
        </a:p>
      </dgm:t>
    </dgm:pt>
    <dgm:pt modelId="{C37DEE3A-3253-4928-80D1-22C1711A5903}" type="pres">
      <dgm:prSet presAssocID="{E7B79875-BFF8-4A63-81CB-3B50A73623A7}" presName="vert1" presStyleCnt="0"/>
      <dgm:spPr/>
    </dgm:pt>
    <dgm:pt modelId="{5F30FE19-EA75-40A2-8B47-106F73A8B3C0}" type="pres">
      <dgm:prSet presAssocID="{ADE9EFD6-09C1-4A8B-95B9-244AD9AA8315}" presName="thickLine" presStyleLbl="alignNode1" presStyleIdx="4" presStyleCnt="6"/>
      <dgm:spPr/>
    </dgm:pt>
    <dgm:pt modelId="{8BF1079A-84B8-40FB-B685-AEA817CB7450}" type="pres">
      <dgm:prSet presAssocID="{ADE9EFD6-09C1-4A8B-95B9-244AD9AA8315}" presName="horz1" presStyleCnt="0"/>
      <dgm:spPr/>
    </dgm:pt>
    <dgm:pt modelId="{E386DA92-C507-459E-9B60-822DCF0A9B77}" type="pres">
      <dgm:prSet presAssocID="{ADE9EFD6-09C1-4A8B-95B9-244AD9AA8315}" presName="tx1" presStyleLbl="revTx" presStyleIdx="4" presStyleCnt="6"/>
      <dgm:spPr/>
      <dgm:t>
        <a:bodyPr/>
        <a:lstStyle/>
        <a:p>
          <a:endParaRPr lang="en-US"/>
        </a:p>
      </dgm:t>
    </dgm:pt>
    <dgm:pt modelId="{3C3BA07A-BEAD-46E3-8005-FAE913C68FD6}" type="pres">
      <dgm:prSet presAssocID="{ADE9EFD6-09C1-4A8B-95B9-244AD9AA8315}" presName="vert1" presStyleCnt="0"/>
      <dgm:spPr/>
    </dgm:pt>
    <dgm:pt modelId="{392F8397-6FD9-4806-9EA2-2BB034A25991}" type="pres">
      <dgm:prSet presAssocID="{235B4FAB-6250-416C-8C6D-C52DC87E3FBA}" presName="thickLine" presStyleLbl="alignNode1" presStyleIdx="5" presStyleCnt="6"/>
      <dgm:spPr/>
    </dgm:pt>
    <dgm:pt modelId="{C2BCE210-D1B1-4267-B625-E5FCF559B178}" type="pres">
      <dgm:prSet presAssocID="{235B4FAB-6250-416C-8C6D-C52DC87E3FBA}" presName="horz1" presStyleCnt="0"/>
      <dgm:spPr/>
    </dgm:pt>
    <dgm:pt modelId="{54202A56-616D-48E0-A2F3-1965ED36FBD7}" type="pres">
      <dgm:prSet presAssocID="{235B4FAB-6250-416C-8C6D-C52DC87E3FBA}" presName="tx1" presStyleLbl="revTx" presStyleIdx="5" presStyleCnt="6"/>
      <dgm:spPr/>
      <dgm:t>
        <a:bodyPr/>
        <a:lstStyle/>
        <a:p>
          <a:endParaRPr lang="en-US"/>
        </a:p>
      </dgm:t>
    </dgm:pt>
    <dgm:pt modelId="{9844EF29-E0A0-4847-8902-F020D5C637BE}" type="pres">
      <dgm:prSet presAssocID="{235B4FAB-6250-416C-8C6D-C52DC87E3FBA}" presName="vert1" presStyleCnt="0"/>
      <dgm:spPr/>
    </dgm:pt>
  </dgm:ptLst>
  <dgm:cxnLst>
    <dgm:cxn modelId="{4B31C436-6B7D-48B6-ABF9-181857C902CA}" type="presOf" srcId="{735B033E-FDB7-4A15-9C1A-32A8798DC636}" destId="{C1BE84E3-08A1-4869-9AAD-F0BFBC20E883}" srcOrd="0" destOrd="0" presId="urn:microsoft.com/office/officeart/2008/layout/LinedList"/>
    <dgm:cxn modelId="{A62E5972-A8EF-43DD-BADF-FD09E8C30813}" type="presOf" srcId="{E7B79875-BFF8-4A63-81CB-3B50A73623A7}" destId="{EB09A72F-F38B-4443-BE3E-84178487D518}" srcOrd="0" destOrd="0" presId="urn:microsoft.com/office/officeart/2008/layout/LinedList"/>
    <dgm:cxn modelId="{383E2389-1441-4F46-8B7A-AB4502D5BD20}" srcId="{A0FF57B4-7770-4D43-A97D-28AC7C3746B6}" destId="{E7B79875-BFF8-4A63-81CB-3B50A73623A7}" srcOrd="3" destOrd="0" parTransId="{F1AE95EA-5904-422E-AB29-06BF006A9319}" sibTransId="{0695D30D-BC18-4D63-94B2-63766F348285}"/>
    <dgm:cxn modelId="{04EABAAA-F884-489A-B1E0-F7D7DFC4FBC0}" type="presOf" srcId="{65C9F0A9-64E1-4372-921F-6104894D0839}" destId="{02522152-6B51-42AD-B482-5C381A0F28F7}" srcOrd="0" destOrd="0" presId="urn:microsoft.com/office/officeart/2008/layout/LinedList"/>
    <dgm:cxn modelId="{83BD7BB0-D147-4FC1-B35F-DE3DF6CCDDC2}" srcId="{A0FF57B4-7770-4D43-A97D-28AC7C3746B6}" destId="{F9037903-580C-4AB1-B960-CE355B4A2D70}" srcOrd="2" destOrd="0" parTransId="{8E2D0FFB-325C-4C0E-901E-AE59A1C39803}" sibTransId="{C86DE5E3-E8EC-4B7A-B82A-05C6B468E87C}"/>
    <dgm:cxn modelId="{1DC68407-4C81-4BB9-9B6A-86F7CF7484F7}" type="presOf" srcId="{235B4FAB-6250-416C-8C6D-C52DC87E3FBA}" destId="{54202A56-616D-48E0-A2F3-1965ED36FBD7}" srcOrd="0" destOrd="0" presId="urn:microsoft.com/office/officeart/2008/layout/LinedList"/>
    <dgm:cxn modelId="{DA0B07E9-732B-4B5F-8BF4-939E443492CE}" srcId="{A0FF57B4-7770-4D43-A97D-28AC7C3746B6}" destId="{ADE9EFD6-09C1-4A8B-95B9-244AD9AA8315}" srcOrd="4" destOrd="0" parTransId="{25C52877-DB2D-49B5-BCFE-037207FD8DD5}" sibTransId="{C49AE857-4144-44AD-BBE7-DF04FEF6EC0A}"/>
    <dgm:cxn modelId="{29911AAD-85BD-4EF6-ACA8-291E08A47A08}" type="presOf" srcId="{F9037903-580C-4AB1-B960-CE355B4A2D70}" destId="{7912C898-9906-4993-93B3-231331CB5880}" srcOrd="0" destOrd="0" presId="urn:microsoft.com/office/officeart/2008/layout/LinedList"/>
    <dgm:cxn modelId="{5FE61371-00EE-4F96-9C00-EFB1876B2874}" srcId="{A0FF57B4-7770-4D43-A97D-28AC7C3746B6}" destId="{735B033E-FDB7-4A15-9C1A-32A8798DC636}" srcOrd="1" destOrd="0" parTransId="{AD8475EC-9577-4D72-9794-D793E54E0F4C}" sibTransId="{910E2896-8BA3-4C93-AF32-1114E78C711A}"/>
    <dgm:cxn modelId="{4C436FF6-F10E-47B1-9BA6-0D5AE53AE64A}" srcId="{A0FF57B4-7770-4D43-A97D-28AC7C3746B6}" destId="{235B4FAB-6250-416C-8C6D-C52DC87E3FBA}" srcOrd="5" destOrd="0" parTransId="{80663169-8FDB-4D7D-B8F8-CCBAE289B46E}" sibTransId="{45E2BC8F-BC19-4E07-94D8-50F5B184267D}"/>
    <dgm:cxn modelId="{39F0CF7A-6F1A-4AD1-A439-5FD89C3404DD}" type="presOf" srcId="{ADE9EFD6-09C1-4A8B-95B9-244AD9AA8315}" destId="{E386DA92-C507-459E-9B60-822DCF0A9B77}" srcOrd="0" destOrd="0" presId="urn:microsoft.com/office/officeart/2008/layout/LinedList"/>
    <dgm:cxn modelId="{015D4F6B-59D4-4F90-85B4-AA8D2BAF41BA}" srcId="{A0FF57B4-7770-4D43-A97D-28AC7C3746B6}" destId="{65C9F0A9-64E1-4372-921F-6104894D0839}" srcOrd="0" destOrd="0" parTransId="{8136FDE2-4B6E-4969-AC2B-0BF7283AD531}" sibTransId="{B6AF7351-C67D-48AC-B9C3-1C0A771291F9}"/>
    <dgm:cxn modelId="{4A31FED8-B302-4D4D-BD62-4FC761A1ABFD}" type="presOf" srcId="{A0FF57B4-7770-4D43-A97D-28AC7C3746B6}" destId="{395E9D3E-68C5-4ED2-A57C-AAAD08DD47B4}" srcOrd="0" destOrd="0" presId="urn:microsoft.com/office/officeart/2008/layout/LinedList"/>
    <dgm:cxn modelId="{C2C6C133-9845-4A68-B383-31CB47A62ABC}" type="presParOf" srcId="{395E9D3E-68C5-4ED2-A57C-AAAD08DD47B4}" destId="{FA1272A7-591C-4C93-A163-BFCF51687D6C}" srcOrd="0" destOrd="0" presId="urn:microsoft.com/office/officeart/2008/layout/LinedList"/>
    <dgm:cxn modelId="{28AD7F19-B5E4-4FA4-9E2B-4D30B875D9E3}" type="presParOf" srcId="{395E9D3E-68C5-4ED2-A57C-AAAD08DD47B4}" destId="{6C86FA7D-5A12-43F3-AAD9-025919F63DD5}" srcOrd="1" destOrd="0" presId="urn:microsoft.com/office/officeart/2008/layout/LinedList"/>
    <dgm:cxn modelId="{2E1C42E1-BB9D-4B18-BAF4-5FB96EA43723}" type="presParOf" srcId="{6C86FA7D-5A12-43F3-AAD9-025919F63DD5}" destId="{02522152-6B51-42AD-B482-5C381A0F28F7}" srcOrd="0" destOrd="0" presId="urn:microsoft.com/office/officeart/2008/layout/LinedList"/>
    <dgm:cxn modelId="{5E9921D7-DB20-4CC4-8B94-64A9CD763697}" type="presParOf" srcId="{6C86FA7D-5A12-43F3-AAD9-025919F63DD5}" destId="{D56C3198-8F23-4FA3-B4D0-57DC19F66034}" srcOrd="1" destOrd="0" presId="urn:microsoft.com/office/officeart/2008/layout/LinedList"/>
    <dgm:cxn modelId="{24E0A04E-9CC7-45D4-852F-914EE1F3A263}" type="presParOf" srcId="{395E9D3E-68C5-4ED2-A57C-AAAD08DD47B4}" destId="{82DEB229-0262-4962-8EC1-EE4C222DA9BA}" srcOrd="2" destOrd="0" presId="urn:microsoft.com/office/officeart/2008/layout/LinedList"/>
    <dgm:cxn modelId="{E5ACCABA-D114-41F3-BD24-AAC9BB56D4A5}" type="presParOf" srcId="{395E9D3E-68C5-4ED2-A57C-AAAD08DD47B4}" destId="{CF8AEB59-85DF-472A-9912-BEE20B015167}" srcOrd="3" destOrd="0" presId="urn:microsoft.com/office/officeart/2008/layout/LinedList"/>
    <dgm:cxn modelId="{8CF67E66-16C5-4277-9AD4-8149FE0EE7D1}" type="presParOf" srcId="{CF8AEB59-85DF-472A-9912-BEE20B015167}" destId="{C1BE84E3-08A1-4869-9AAD-F0BFBC20E883}" srcOrd="0" destOrd="0" presId="urn:microsoft.com/office/officeart/2008/layout/LinedList"/>
    <dgm:cxn modelId="{1C217F61-B0A7-403F-8C2C-C08B7EB084DB}" type="presParOf" srcId="{CF8AEB59-85DF-472A-9912-BEE20B015167}" destId="{F44F39C0-FBE6-4E66-BB77-7265FEC4420F}" srcOrd="1" destOrd="0" presId="urn:microsoft.com/office/officeart/2008/layout/LinedList"/>
    <dgm:cxn modelId="{2225F4CE-738B-493A-B2AE-5F6378347966}" type="presParOf" srcId="{395E9D3E-68C5-4ED2-A57C-AAAD08DD47B4}" destId="{903DA1B2-01EE-41D7-86D6-C3F3D1C6FE9B}" srcOrd="4" destOrd="0" presId="urn:microsoft.com/office/officeart/2008/layout/LinedList"/>
    <dgm:cxn modelId="{6C4711DA-63E4-4FE0-9DD3-A4F46FA4912E}" type="presParOf" srcId="{395E9D3E-68C5-4ED2-A57C-AAAD08DD47B4}" destId="{4835C82B-33E9-4F85-A631-687398F9B195}" srcOrd="5" destOrd="0" presId="urn:microsoft.com/office/officeart/2008/layout/LinedList"/>
    <dgm:cxn modelId="{164BBE80-CD29-4278-A5D4-BAD033B13CF3}" type="presParOf" srcId="{4835C82B-33E9-4F85-A631-687398F9B195}" destId="{7912C898-9906-4993-93B3-231331CB5880}" srcOrd="0" destOrd="0" presId="urn:microsoft.com/office/officeart/2008/layout/LinedList"/>
    <dgm:cxn modelId="{98C10A0D-076A-4094-8DE9-187451DC8F38}" type="presParOf" srcId="{4835C82B-33E9-4F85-A631-687398F9B195}" destId="{248AB929-936C-45A5-841A-6A12956A99EA}" srcOrd="1" destOrd="0" presId="urn:microsoft.com/office/officeart/2008/layout/LinedList"/>
    <dgm:cxn modelId="{44DCD415-EA89-41F9-9CA3-4E4EC1EEF48D}" type="presParOf" srcId="{395E9D3E-68C5-4ED2-A57C-AAAD08DD47B4}" destId="{8F247B10-07E6-4FF3-B780-2BBF024023A4}" srcOrd="6" destOrd="0" presId="urn:microsoft.com/office/officeart/2008/layout/LinedList"/>
    <dgm:cxn modelId="{95C105FA-7B03-43A6-8780-F65F7BE6AF58}" type="presParOf" srcId="{395E9D3E-68C5-4ED2-A57C-AAAD08DD47B4}" destId="{21BB3BCF-75FA-4452-AFB8-A7F793FB707F}" srcOrd="7" destOrd="0" presId="urn:microsoft.com/office/officeart/2008/layout/LinedList"/>
    <dgm:cxn modelId="{0D292965-336D-427C-B730-C28011F3AE59}" type="presParOf" srcId="{21BB3BCF-75FA-4452-AFB8-A7F793FB707F}" destId="{EB09A72F-F38B-4443-BE3E-84178487D518}" srcOrd="0" destOrd="0" presId="urn:microsoft.com/office/officeart/2008/layout/LinedList"/>
    <dgm:cxn modelId="{05C9E221-AB1E-4828-B71A-14B06505B93A}" type="presParOf" srcId="{21BB3BCF-75FA-4452-AFB8-A7F793FB707F}" destId="{C37DEE3A-3253-4928-80D1-22C1711A5903}" srcOrd="1" destOrd="0" presId="urn:microsoft.com/office/officeart/2008/layout/LinedList"/>
    <dgm:cxn modelId="{7CC98E26-B3DA-49C2-B202-9F0E5792B822}" type="presParOf" srcId="{395E9D3E-68C5-4ED2-A57C-AAAD08DD47B4}" destId="{5F30FE19-EA75-40A2-8B47-106F73A8B3C0}" srcOrd="8" destOrd="0" presId="urn:microsoft.com/office/officeart/2008/layout/LinedList"/>
    <dgm:cxn modelId="{A5AFABFC-FD0D-4572-B993-340ECBCD265A}" type="presParOf" srcId="{395E9D3E-68C5-4ED2-A57C-AAAD08DD47B4}" destId="{8BF1079A-84B8-40FB-B685-AEA817CB7450}" srcOrd="9" destOrd="0" presId="urn:microsoft.com/office/officeart/2008/layout/LinedList"/>
    <dgm:cxn modelId="{59C975DE-F49D-4E07-BE05-FB03DFE6E9D1}" type="presParOf" srcId="{8BF1079A-84B8-40FB-B685-AEA817CB7450}" destId="{E386DA92-C507-459E-9B60-822DCF0A9B77}" srcOrd="0" destOrd="0" presId="urn:microsoft.com/office/officeart/2008/layout/LinedList"/>
    <dgm:cxn modelId="{A5699593-AB5A-4D00-98DE-A4E4F2CF69D8}" type="presParOf" srcId="{8BF1079A-84B8-40FB-B685-AEA817CB7450}" destId="{3C3BA07A-BEAD-46E3-8005-FAE913C68FD6}" srcOrd="1" destOrd="0" presId="urn:microsoft.com/office/officeart/2008/layout/LinedList"/>
    <dgm:cxn modelId="{0439DDE5-5EC1-4B5E-A2DC-A87B01B4D68E}" type="presParOf" srcId="{395E9D3E-68C5-4ED2-A57C-AAAD08DD47B4}" destId="{392F8397-6FD9-4806-9EA2-2BB034A25991}" srcOrd="10" destOrd="0" presId="urn:microsoft.com/office/officeart/2008/layout/LinedList"/>
    <dgm:cxn modelId="{4BEFF18B-D773-4C76-AF4B-0CCFCA62CFE7}" type="presParOf" srcId="{395E9D3E-68C5-4ED2-A57C-AAAD08DD47B4}" destId="{C2BCE210-D1B1-4267-B625-E5FCF559B178}" srcOrd="11" destOrd="0" presId="urn:microsoft.com/office/officeart/2008/layout/LinedList"/>
    <dgm:cxn modelId="{52993500-CA13-49D3-83B5-FFA4E9CE1589}" type="presParOf" srcId="{C2BCE210-D1B1-4267-B625-E5FCF559B178}" destId="{54202A56-616D-48E0-A2F3-1965ED36FBD7}" srcOrd="0" destOrd="0" presId="urn:microsoft.com/office/officeart/2008/layout/LinedList"/>
    <dgm:cxn modelId="{9625B45E-305C-482A-9114-688138AA3A31}" type="presParOf" srcId="{C2BCE210-D1B1-4267-B625-E5FCF559B178}" destId="{9844EF29-E0A0-4847-8902-F020D5C637B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10E1A7-133B-4B53-9302-484F4BD09F5F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2E9E6DC0-7BA0-4313-B7FE-B8B110014B8F}">
      <dgm:prSet custT="1"/>
      <dgm:spPr/>
      <dgm:t>
        <a:bodyPr/>
        <a:lstStyle/>
        <a:p>
          <a:pPr>
            <a:defRPr cap="all"/>
          </a:pPr>
          <a:r>
            <a:rPr lang="en-US" sz="1300" dirty="0" smtClean="0"/>
            <a:t> </a:t>
          </a:r>
          <a:r>
            <a:rPr lang="en-US" sz="1300" dirty="0"/>
            <a:t>It is a sequence of some memory or blocks where you can store the data in a hard disk permanently</a:t>
          </a:r>
          <a:r>
            <a:rPr lang="en-US" sz="1200" dirty="0"/>
            <a:t>.</a:t>
          </a:r>
        </a:p>
      </dgm:t>
    </dgm:pt>
    <dgm:pt modelId="{A10FC384-BC07-41CB-AAC6-29DD55BD1F6C}" type="parTrans" cxnId="{6F5E8F85-5FF3-43E2-B30F-F153D2477CAA}">
      <dgm:prSet/>
      <dgm:spPr/>
      <dgm:t>
        <a:bodyPr/>
        <a:lstStyle/>
        <a:p>
          <a:endParaRPr lang="en-US"/>
        </a:p>
      </dgm:t>
    </dgm:pt>
    <dgm:pt modelId="{F87CA048-363F-401A-A779-1E0D21D16547}" type="sibTrans" cxnId="{6F5E8F85-5FF3-43E2-B30F-F153D2477CAA}">
      <dgm:prSet/>
      <dgm:spPr/>
      <dgm:t>
        <a:bodyPr/>
        <a:lstStyle/>
        <a:p>
          <a:endParaRPr lang="en-US"/>
        </a:p>
      </dgm:t>
    </dgm:pt>
    <dgm:pt modelId="{528A69FB-A3FE-4FD0-8493-F39EF29EEF10}">
      <dgm:prSet/>
      <dgm:spPr/>
      <dgm:t>
        <a:bodyPr/>
        <a:lstStyle/>
        <a:p>
          <a:pPr>
            <a:lnSpc>
              <a:spcPct val="100000"/>
            </a:lnSpc>
          </a:pPr>
          <a:endParaRPr lang="en-IN"/>
        </a:p>
      </dgm:t>
    </dgm:pt>
    <dgm:pt modelId="{CF6EC67C-E7BE-41BC-B783-A9B57FFD26D6}" type="parTrans" cxnId="{7C64F78F-6D53-42E4-A3B1-446D8AE40FF2}">
      <dgm:prSet/>
      <dgm:spPr/>
      <dgm:t>
        <a:bodyPr/>
        <a:lstStyle/>
        <a:p>
          <a:endParaRPr lang="en-US"/>
        </a:p>
      </dgm:t>
    </dgm:pt>
    <dgm:pt modelId="{DFB45150-5196-4C48-A3D7-A9271017D8AC}" type="sibTrans" cxnId="{7C64F78F-6D53-42E4-A3B1-446D8AE40FF2}">
      <dgm:prSet/>
      <dgm:spPr/>
      <dgm:t>
        <a:bodyPr/>
        <a:lstStyle/>
        <a:p>
          <a:endParaRPr lang="en-US"/>
        </a:p>
      </dgm:t>
    </dgm:pt>
    <dgm:pt modelId="{1A81023D-662A-429D-A411-4FDECBAA2D4A}">
      <dgm:prSet custT="1"/>
      <dgm:spPr/>
      <dgm:t>
        <a:bodyPr/>
        <a:lstStyle/>
        <a:p>
          <a:pPr>
            <a:defRPr cap="all"/>
          </a:pPr>
          <a:r>
            <a:rPr lang="en-US" sz="1400" dirty="0"/>
            <a:t>To store data after termination of program.</a:t>
          </a:r>
        </a:p>
      </dgm:t>
    </dgm:pt>
    <dgm:pt modelId="{8C12BB76-172B-4130-AD5C-6F698AD4CBD5}" type="parTrans" cxnId="{EE5A246C-64A4-4FB6-9552-59295B6D2C86}">
      <dgm:prSet/>
      <dgm:spPr/>
      <dgm:t>
        <a:bodyPr/>
        <a:lstStyle/>
        <a:p>
          <a:endParaRPr lang="en-US"/>
        </a:p>
      </dgm:t>
    </dgm:pt>
    <dgm:pt modelId="{74E489A6-F462-43B5-8F03-89C3D7E6AE31}" type="sibTrans" cxnId="{EE5A246C-64A4-4FB6-9552-59295B6D2C86}">
      <dgm:prSet/>
      <dgm:spPr/>
      <dgm:t>
        <a:bodyPr/>
        <a:lstStyle/>
        <a:p>
          <a:endParaRPr lang="en-US"/>
        </a:p>
      </dgm:t>
    </dgm:pt>
    <dgm:pt modelId="{DE7711FF-E6AE-4058-B56A-543965E2C7F4}">
      <dgm:prSet custT="1"/>
      <dgm:spPr/>
      <dgm:t>
        <a:bodyPr/>
        <a:lstStyle/>
        <a:p>
          <a:pPr>
            <a:defRPr cap="all"/>
          </a:pPr>
          <a:r>
            <a:rPr lang="en-US" sz="1400" dirty="0"/>
            <a:t>To store large amount of data.</a:t>
          </a:r>
        </a:p>
      </dgm:t>
    </dgm:pt>
    <dgm:pt modelId="{7CF16C4E-7BA8-4179-B727-C7E36409A75C}" type="parTrans" cxnId="{CE68B66B-91EC-47FD-B242-FDC004CAA8DB}">
      <dgm:prSet/>
      <dgm:spPr/>
      <dgm:t>
        <a:bodyPr/>
        <a:lstStyle/>
        <a:p>
          <a:endParaRPr lang="en-US"/>
        </a:p>
      </dgm:t>
    </dgm:pt>
    <dgm:pt modelId="{A90C563B-03B0-402D-8BD3-505D38C14590}" type="sibTrans" cxnId="{CE68B66B-91EC-47FD-B242-FDC004CAA8DB}">
      <dgm:prSet/>
      <dgm:spPr/>
      <dgm:t>
        <a:bodyPr/>
        <a:lstStyle/>
        <a:p>
          <a:endParaRPr lang="en-US"/>
        </a:p>
      </dgm:t>
    </dgm:pt>
    <dgm:pt modelId="{6FB0AA77-5142-4ADE-9630-473D0993EACE}">
      <dgm:prSet custT="1"/>
      <dgm:spPr/>
      <dgm:t>
        <a:bodyPr/>
        <a:lstStyle/>
        <a:p>
          <a:pPr>
            <a:defRPr cap="all"/>
          </a:pPr>
          <a:r>
            <a:rPr lang="en-US" sz="1400" dirty="0"/>
            <a:t>To store data where you can access anytime in  future.</a:t>
          </a:r>
        </a:p>
      </dgm:t>
    </dgm:pt>
    <dgm:pt modelId="{EE78584D-BD50-44B2-BBA8-681411F04884}" type="parTrans" cxnId="{37BAFBCB-B1FF-4494-95EB-CA49196C484E}">
      <dgm:prSet/>
      <dgm:spPr/>
      <dgm:t>
        <a:bodyPr/>
        <a:lstStyle/>
        <a:p>
          <a:endParaRPr lang="en-US"/>
        </a:p>
      </dgm:t>
    </dgm:pt>
    <dgm:pt modelId="{AEC36E64-3C1D-4D5E-ACA9-E9AF114A0A64}" type="sibTrans" cxnId="{37BAFBCB-B1FF-4494-95EB-CA49196C484E}">
      <dgm:prSet/>
      <dgm:spPr/>
      <dgm:t>
        <a:bodyPr/>
        <a:lstStyle/>
        <a:p>
          <a:endParaRPr lang="en-US"/>
        </a:p>
      </dgm:t>
    </dgm:pt>
    <dgm:pt modelId="{D5BBE2A9-705F-45AD-A448-0D771D686968}" type="pres">
      <dgm:prSet presAssocID="{9C10E1A7-133B-4B53-9302-484F4BD09F5F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F3B40AA-1A4C-47F5-BB5D-2C9AE48CE980}" type="pres">
      <dgm:prSet presAssocID="{2E9E6DC0-7BA0-4313-B7FE-B8B110014B8F}" presName="compNode" presStyleCnt="0"/>
      <dgm:spPr/>
    </dgm:pt>
    <dgm:pt modelId="{97D342CC-2459-48E5-9204-C0758BBA361B}" type="pres">
      <dgm:prSet presAssocID="{2E9E6DC0-7BA0-4313-B7FE-B8B110014B8F}" presName="iconBgRect" presStyleLbl="bgShp" presStyleIdx="0" presStyleCnt="4" custScaleY="103284" custLinFactNeighborX="8866" custLinFactNeighborY="-8318"/>
      <dgm:spPr>
        <a:prstGeom prst="round2DiagRect">
          <a:avLst>
            <a:gd name="adj1" fmla="val 29727"/>
            <a:gd name="adj2" fmla="val 0"/>
          </a:avLst>
        </a:prstGeom>
      </dgm:spPr>
    </dgm:pt>
    <dgm:pt modelId="{750888EE-B4F8-4841-9B1A-063BED233CA1}" type="pres">
      <dgm:prSet presAssocID="{2E9E6DC0-7BA0-4313-B7FE-B8B110014B8F}" presName="iconRect" presStyleLbl="node1" presStyleIdx="0" presStyleCnt="4" custScaleY="140195" custLinFactNeighborX="5158" custLinFactNeighborY="-17097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isk"/>
        </a:ext>
      </dgm:extLst>
    </dgm:pt>
    <dgm:pt modelId="{AE8F471C-7BC8-433C-AD0A-D68A5022CBEA}" type="pres">
      <dgm:prSet presAssocID="{2E9E6DC0-7BA0-4313-B7FE-B8B110014B8F}" presName="spaceRect" presStyleCnt="0"/>
      <dgm:spPr/>
    </dgm:pt>
    <dgm:pt modelId="{152AA0A3-13F9-4119-A972-454A353A0D04}" type="pres">
      <dgm:prSet presAssocID="{2E9E6DC0-7BA0-4313-B7FE-B8B110014B8F}" presName="textRect" presStyleLbl="revTx" presStyleIdx="0" presStyleCnt="4" custLinFactNeighborX="5808" custLinFactNeighborY="-19352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0FFAD61E-05AF-4DAA-98E9-31DDF0858CEF}" type="pres">
      <dgm:prSet presAssocID="{F87CA048-363F-401A-A779-1E0D21D16547}" presName="sibTrans" presStyleCnt="0"/>
      <dgm:spPr/>
    </dgm:pt>
    <dgm:pt modelId="{0E653564-A705-43F2-A2FF-6205466B55F9}" type="pres">
      <dgm:prSet presAssocID="{1A81023D-662A-429D-A411-4FDECBAA2D4A}" presName="compNode" presStyleCnt="0"/>
      <dgm:spPr/>
    </dgm:pt>
    <dgm:pt modelId="{2F53FFB8-BB2D-4B82-9AA8-A5CB417D82CD}" type="pres">
      <dgm:prSet presAssocID="{1A81023D-662A-429D-A411-4FDECBAA2D4A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B0FB5250-821B-4DDA-908E-E3A12E074B85}" type="pres">
      <dgm:prSet presAssocID="{1A81023D-662A-429D-A411-4FDECBAA2D4A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  <a:scene3d>
          <a:camera prst="orthographicFront"/>
          <a:lightRig rig="chilly" dir="t"/>
        </a:scene3d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Register"/>
        </a:ext>
      </dgm:extLst>
    </dgm:pt>
    <dgm:pt modelId="{39AF0F65-3CC7-4FC3-8581-79FA8ACE9AE9}" type="pres">
      <dgm:prSet presAssocID="{1A81023D-662A-429D-A411-4FDECBAA2D4A}" presName="spaceRect" presStyleCnt="0"/>
      <dgm:spPr/>
    </dgm:pt>
    <dgm:pt modelId="{4A40020E-25EC-4CC9-9D94-A078B0F4EBAC}" type="pres">
      <dgm:prSet presAssocID="{1A81023D-662A-429D-A411-4FDECBAA2D4A}" presName="textRect" presStyleLbl="revTx" presStyleIdx="1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E69A90D0-55DE-4EF2-86FC-C3B561D52190}" type="pres">
      <dgm:prSet presAssocID="{74E489A6-F462-43B5-8F03-89C3D7E6AE31}" presName="sibTrans" presStyleCnt="0"/>
      <dgm:spPr/>
    </dgm:pt>
    <dgm:pt modelId="{68EEE45A-7D31-49BC-B0E8-30E7235346F8}" type="pres">
      <dgm:prSet presAssocID="{DE7711FF-E6AE-4058-B56A-543965E2C7F4}" presName="compNode" presStyleCnt="0"/>
      <dgm:spPr/>
    </dgm:pt>
    <dgm:pt modelId="{500181C9-FFE3-4533-9A0B-EBC3A6E3581E}" type="pres">
      <dgm:prSet presAssocID="{DE7711FF-E6AE-4058-B56A-543965E2C7F4}" presName="iconBgRect" presStyleLbl="bgShp" presStyleIdx="2" presStyleCnt="4" custLinFactNeighborX="3641" custLinFactNeighborY="-8350"/>
      <dgm:spPr>
        <a:prstGeom prst="round2DiagRect">
          <a:avLst>
            <a:gd name="adj1" fmla="val 29727"/>
            <a:gd name="adj2" fmla="val 0"/>
          </a:avLst>
        </a:prstGeom>
      </dgm:spPr>
    </dgm:pt>
    <dgm:pt modelId="{DFFBD08F-3013-4D44-A0D5-8B4A42496D24}" type="pres">
      <dgm:prSet presAssocID="{DE7711FF-E6AE-4058-B56A-543965E2C7F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 with solid fill"/>
        </a:ext>
      </dgm:extLst>
    </dgm:pt>
    <dgm:pt modelId="{1D3F8A7E-4192-476B-B3EC-705041B7B970}" type="pres">
      <dgm:prSet presAssocID="{DE7711FF-E6AE-4058-B56A-543965E2C7F4}" presName="spaceRect" presStyleCnt="0"/>
      <dgm:spPr/>
    </dgm:pt>
    <dgm:pt modelId="{BF0EA00D-6D47-48BD-9BEA-04019D588610}" type="pres">
      <dgm:prSet presAssocID="{DE7711FF-E6AE-4058-B56A-543965E2C7F4}" presName="textRect" presStyleLbl="revTx" presStyleIdx="2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E32E7BDD-F1FF-48DF-83DD-0AD9E7652EFF}" type="pres">
      <dgm:prSet presAssocID="{A90C563B-03B0-402D-8BD3-505D38C14590}" presName="sibTrans" presStyleCnt="0"/>
      <dgm:spPr/>
    </dgm:pt>
    <dgm:pt modelId="{16201CF3-1ABA-4D59-AA99-AB3A8A4A7EEF}" type="pres">
      <dgm:prSet presAssocID="{6FB0AA77-5142-4ADE-9630-473D0993EACE}" presName="compNode" presStyleCnt="0"/>
      <dgm:spPr/>
    </dgm:pt>
    <dgm:pt modelId="{8C713C22-21B0-4BB4-9AFF-6C62959BE088}" type="pres">
      <dgm:prSet presAssocID="{6FB0AA77-5142-4ADE-9630-473D0993EACE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7FD93FDC-6A7D-437C-AECC-2580F132DAD1}" type="pres">
      <dgm:prSet presAssocID="{6FB0AA77-5142-4ADE-9630-473D0993EACE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ownload from cloud"/>
        </a:ext>
      </dgm:extLst>
    </dgm:pt>
    <dgm:pt modelId="{169DEFB3-5AD4-4E80-B8E5-442EC6105FB0}" type="pres">
      <dgm:prSet presAssocID="{6FB0AA77-5142-4ADE-9630-473D0993EACE}" presName="spaceRect" presStyleCnt="0"/>
      <dgm:spPr/>
    </dgm:pt>
    <dgm:pt modelId="{31A7E4D8-9DB8-46A8-AD30-18CDF038F1F6}" type="pres">
      <dgm:prSet presAssocID="{6FB0AA77-5142-4ADE-9630-473D0993EACE}" presName="textRect" presStyleLbl="revTx" presStyleIdx="3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C64F78F-6D53-42E4-A3B1-446D8AE40FF2}" srcId="{2E9E6DC0-7BA0-4313-B7FE-B8B110014B8F}" destId="{528A69FB-A3FE-4FD0-8493-F39EF29EEF10}" srcOrd="0" destOrd="0" parTransId="{CF6EC67C-E7BE-41BC-B783-A9B57FFD26D6}" sibTransId="{DFB45150-5196-4C48-A3D7-A9271017D8AC}"/>
    <dgm:cxn modelId="{37BAFBCB-B1FF-4494-95EB-CA49196C484E}" srcId="{9C10E1A7-133B-4B53-9302-484F4BD09F5F}" destId="{6FB0AA77-5142-4ADE-9630-473D0993EACE}" srcOrd="3" destOrd="0" parTransId="{EE78584D-BD50-44B2-BBA8-681411F04884}" sibTransId="{AEC36E64-3C1D-4D5E-ACA9-E9AF114A0A64}"/>
    <dgm:cxn modelId="{0D1A428F-E419-41AC-90BD-4F404CCBF229}" type="presOf" srcId="{6FB0AA77-5142-4ADE-9630-473D0993EACE}" destId="{31A7E4D8-9DB8-46A8-AD30-18CDF038F1F6}" srcOrd="0" destOrd="0" presId="urn:microsoft.com/office/officeart/2018/5/layout/IconLeafLabelList"/>
    <dgm:cxn modelId="{CE68B66B-91EC-47FD-B242-FDC004CAA8DB}" srcId="{9C10E1A7-133B-4B53-9302-484F4BD09F5F}" destId="{DE7711FF-E6AE-4058-B56A-543965E2C7F4}" srcOrd="2" destOrd="0" parTransId="{7CF16C4E-7BA8-4179-B727-C7E36409A75C}" sibTransId="{A90C563B-03B0-402D-8BD3-505D38C14590}"/>
    <dgm:cxn modelId="{E882D132-AE79-4B67-8F73-86E255B6FE85}" type="presOf" srcId="{9C10E1A7-133B-4B53-9302-484F4BD09F5F}" destId="{D5BBE2A9-705F-45AD-A448-0D771D686968}" srcOrd="0" destOrd="0" presId="urn:microsoft.com/office/officeart/2018/5/layout/IconLeafLabelList"/>
    <dgm:cxn modelId="{65402CE4-87E0-49F0-A7F1-1FA013C57E14}" type="presOf" srcId="{1A81023D-662A-429D-A411-4FDECBAA2D4A}" destId="{4A40020E-25EC-4CC9-9D94-A078B0F4EBAC}" srcOrd="0" destOrd="0" presId="urn:microsoft.com/office/officeart/2018/5/layout/IconLeafLabelList"/>
    <dgm:cxn modelId="{6F5E8F85-5FF3-43E2-B30F-F153D2477CAA}" srcId="{9C10E1A7-133B-4B53-9302-484F4BD09F5F}" destId="{2E9E6DC0-7BA0-4313-B7FE-B8B110014B8F}" srcOrd="0" destOrd="0" parTransId="{A10FC384-BC07-41CB-AAC6-29DD55BD1F6C}" sibTransId="{F87CA048-363F-401A-A779-1E0D21D16547}"/>
    <dgm:cxn modelId="{77D19FC9-4B1D-4458-B38D-82ED634A90E3}" type="presOf" srcId="{DE7711FF-E6AE-4058-B56A-543965E2C7F4}" destId="{BF0EA00D-6D47-48BD-9BEA-04019D588610}" srcOrd="0" destOrd="0" presId="urn:microsoft.com/office/officeart/2018/5/layout/IconLeafLabelList"/>
    <dgm:cxn modelId="{F69AB33A-1DDC-4E15-B7F8-3C85A3F16032}" type="presOf" srcId="{2E9E6DC0-7BA0-4313-B7FE-B8B110014B8F}" destId="{152AA0A3-13F9-4119-A972-454A353A0D04}" srcOrd="0" destOrd="0" presId="urn:microsoft.com/office/officeart/2018/5/layout/IconLeafLabelList"/>
    <dgm:cxn modelId="{EE5A246C-64A4-4FB6-9552-59295B6D2C86}" srcId="{9C10E1A7-133B-4B53-9302-484F4BD09F5F}" destId="{1A81023D-662A-429D-A411-4FDECBAA2D4A}" srcOrd="1" destOrd="0" parTransId="{8C12BB76-172B-4130-AD5C-6F698AD4CBD5}" sibTransId="{74E489A6-F462-43B5-8F03-89C3D7E6AE31}"/>
    <dgm:cxn modelId="{EAB3F2F6-5737-4907-B18B-EA3582D87134}" type="presParOf" srcId="{D5BBE2A9-705F-45AD-A448-0D771D686968}" destId="{EF3B40AA-1A4C-47F5-BB5D-2C9AE48CE980}" srcOrd="0" destOrd="0" presId="urn:microsoft.com/office/officeart/2018/5/layout/IconLeafLabelList"/>
    <dgm:cxn modelId="{9753EAB1-9E8D-4C11-AB9A-01C0F948C335}" type="presParOf" srcId="{EF3B40AA-1A4C-47F5-BB5D-2C9AE48CE980}" destId="{97D342CC-2459-48E5-9204-C0758BBA361B}" srcOrd="0" destOrd="0" presId="urn:microsoft.com/office/officeart/2018/5/layout/IconLeafLabelList"/>
    <dgm:cxn modelId="{20799CD6-5F62-4AC6-BCEC-72B988270C6A}" type="presParOf" srcId="{EF3B40AA-1A4C-47F5-BB5D-2C9AE48CE980}" destId="{750888EE-B4F8-4841-9B1A-063BED233CA1}" srcOrd="1" destOrd="0" presId="urn:microsoft.com/office/officeart/2018/5/layout/IconLeafLabelList"/>
    <dgm:cxn modelId="{2F608905-1AB1-4038-862B-60760026DCBD}" type="presParOf" srcId="{EF3B40AA-1A4C-47F5-BB5D-2C9AE48CE980}" destId="{AE8F471C-7BC8-433C-AD0A-D68A5022CBEA}" srcOrd="2" destOrd="0" presId="urn:microsoft.com/office/officeart/2018/5/layout/IconLeafLabelList"/>
    <dgm:cxn modelId="{C9E6CE93-36EE-4A0A-B90A-874BAA082CAD}" type="presParOf" srcId="{EF3B40AA-1A4C-47F5-BB5D-2C9AE48CE980}" destId="{152AA0A3-13F9-4119-A972-454A353A0D04}" srcOrd="3" destOrd="0" presId="urn:microsoft.com/office/officeart/2018/5/layout/IconLeafLabelList"/>
    <dgm:cxn modelId="{E045C424-2E05-46F5-A336-8C9B92C0907C}" type="presParOf" srcId="{D5BBE2A9-705F-45AD-A448-0D771D686968}" destId="{0FFAD61E-05AF-4DAA-98E9-31DDF0858CEF}" srcOrd="1" destOrd="0" presId="urn:microsoft.com/office/officeart/2018/5/layout/IconLeafLabelList"/>
    <dgm:cxn modelId="{E1F30428-D3D0-4F2C-82A0-B672E9856802}" type="presParOf" srcId="{D5BBE2A9-705F-45AD-A448-0D771D686968}" destId="{0E653564-A705-43F2-A2FF-6205466B55F9}" srcOrd="2" destOrd="0" presId="urn:microsoft.com/office/officeart/2018/5/layout/IconLeafLabelList"/>
    <dgm:cxn modelId="{6721F522-5191-4F7D-9A2F-A2C2B9A8057C}" type="presParOf" srcId="{0E653564-A705-43F2-A2FF-6205466B55F9}" destId="{2F53FFB8-BB2D-4B82-9AA8-A5CB417D82CD}" srcOrd="0" destOrd="0" presId="urn:microsoft.com/office/officeart/2018/5/layout/IconLeafLabelList"/>
    <dgm:cxn modelId="{98B0272E-B1C2-463F-A6E9-B51229DD0C91}" type="presParOf" srcId="{0E653564-A705-43F2-A2FF-6205466B55F9}" destId="{B0FB5250-821B-4DDA-908E-E3A12E074B85}" srcOrd="1" destOrd="0" presId="urn:microsoft.com/office/officeart/2018/5/layout/IconLeafLabelList"/>
    <dgm:cxn modelId="{778DE731-DE0C-4781-8F37-EAD9C94461E1}" type="presParOf" srcId="{0E653564-A705-43F2-A2FF-6205466B55F9}" destId="{39AF0F65-3CC7-4FC3-8581-79FA8ACE9AE9}" srcOrd="2" destOrd="0" presId="urn:microsoft.com/office/officeart/2018/5/layout/IconLeafLabelList"/>
    <dgm:cxn modelId="{4D72D063-76BF-4583-A492-2C5BA3FF8514}" type="presParOf" srcId="{0E653564-A705-43F2-A2FF-6205466B55F9}" destId="{4A40020E-25EC-4CC9-9D94-A078B0F4EBAC}" srcOrd="3" destOrd="0" presId="urn:microsoft.com/office/officeart/2018/5/layout/IconLeafLabelList"/>
    <dgm:cxn modelId="{2F8482B1-3DFE-461C-896B-FE6356B68908}" type="presParOf" srcId="{D5BBE2A9-705F-45AD-A448-0D771D686968}" destId="{E69A90D0-55DE-4EF2-86FC-C3B561D52190}" srcOrd="3" destOrd="0" presId="urn:microsoft.com/office/officeart/2018/5/layout/IconLeafLabelList"/>
    <dgm:cxn modelId="{8988DCAF-FE58-42CB-BE33-1E3FD3C27CA4}" type="presParOf" srcId="{D5BBE2A9-705F-45AD-A448-0D771D686968}" destId="{68EEE45A-7D31-49BC-B0E8-30E7235346F8}" srcOrd="4" destOrd="0" presId="urn:microsoft.com/office/officeart/2018/5/layout/IconLeafLabelList"/>
    <dgm:cxn modelId="{915C5868-2807-4C40-BA9D-684CAC282EED}" type="presParOf" srcId="{68EEE45A-7D31-49BC-B0E8-30E7235346F8}" destId="{500181C9-FFE3-4533-9A0B-EBC3A6E3581E}" srcOrd="0" destOrd="0" presId="urn:microsoft.com/office/officeart/2018/5/layout/IconLeafLabelList"/>
    <dgm:cxn modelId="{49AE5D6F-47C0-4784-8EC0-ACE65D57C0D9}" type="presParOf" srcId="{68EEE45A-7D31-49BC-B0E8-30E7235346F8}" destId="{DFFBD08F-3013-4D44-A0D5-8B4A42496D24}" srcOrd="1" destOrd="0" presId="urn:microsoft.com/office/officeart/2018/5/layout/IconLeafLabelList"/>
    <dgm:cxn modelId="{A92E1AA0-8665-4506-8CCA-BF5033E954A9}" type="presParOf" srcId="{68EEE45A-7D31-49BC-B0E8-30E7235346F8}" destId="{1D3F8A7E-4192-476B-B3EC-705041B7B970}" srcOrd="2" destOrd="0" presId="urn:microsoft.com/office/officeart/2018/5/layout/IconLeafLabelList"/>
    <dgm:cxn modelId="{97DD9F90-341A-4780-B19E-9C3C888F0AD2}" type="presParOf" srcId="{68EEE45A-7D31-49BC-B0E8-30E7235346F8}" destId="{BF0EA00D-6D47-48BD-9BEA-04019D588610}" srcOrd="3" destOrd="0" presId="urn:microsoft.com/office/officeart/2018/5/layout/IconLeafLabelList"/>
    <dgm:cxn modelId="{030B9BC0-4D36-4BD4-9E43-98F0EFFCA86E}" type="presParOf" srcId="{D5BBE2A9-705F-45AD-A448-0D771D686968}" destId="{E32E7BDD-F1FF-48DF-83DD-0AD9E7652EFF}" srcOrd="5" destOrd="0" presId="urn:microsoft.com/office/officeart/2018/5/layout/IconLeafLabelList"/>
    <dgm:cxn modelId="{F4419969-B287-4C1B-8FD1-1BC4EE0E0AF1}" type="presParOf" srcId="{D5BBE2A9-705F-45AD-A448-0D771D686968}" destId="{16201CF3-1ABA-4D59-AA99-AB3A8A4A7EEF}" srcOrd="6" destOrd="0" presId="urn:microsoft.com/office/officeart/2018/5/layout/IconLeafLabelList"/>
    <dgm:cxn modelId="{FA321DDD-68D4-4052-80F2-EC35A8F88AD7}" type="presParOf" srcId="{16201CF3-1ABA-4D59-AA99-AB3A8A4A7EEF}" destId="{8C713C22-21B0-4BB4-9AFF-6C62959BE088}" srcOrd="0" destOrd="0" presId="urn:microsoft.com/office/officeart/2018/5/layout/IconLeafLabelList"/>
    <dgm:cxn modelId="{C8AF66B9-281E-4D71-A20C-D358D94C127B}" type="presParOf" srcId="{16201CF3-1ABA-4D59-AA99-AB3A8A4A7EEF}" destId="{7FD93FDC-6A7D-437C-AECC-2580F132DAD1}" srcOrd="1" destOrd="0" presId="urn:microsoft.com/office/officeart/2018/5/layout/IconLeafLabelList"/>
    <dgm:cxn modelId="{CD0EB1F7-3D47-48BB-9E9C-48273792176A}" type="presParOf" srcId="{16201CF3-1ABA-4D59-AA99-AB3A8A4A7EEF}" destId="{169DEFB3-5AD4-4E80-B8E5-442EC6105FB0}" srcOrd="2" destOrd="0" presId="urn:microsoft.com/office/officeart/2018/5/layout/IconLeafLabelList"/>
    <dgm:cxn modelId="{114A84D6-34DA-4711-837A-0189DBE1E26E}" type="presParOf" srcId="{16201CF3-1ABA-4D59-AA99-AB3A8A4A7EEF}" destId="{31A7E4D8-9DB8-46A8-AD30-18CDF038F1F6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CBFC25C-62C9-4F38-A329-B42BDD5D403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899190E-DA47-4960-AA59-6371E4CB015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Creation of the new file.</a:t>
          </a:r>
        </a:p>
      </dgm:t>
    </dgm:pt>
    <dgm:pt modelId="{6E101437-D5AA-491B-A4C2-6DB13B6815A5}" type="parTrans" cxnId="{51BF60AF-5619-4C0B-A5EF-8A806C261806}">
      <dgm:prSet/>
      <dgm:spPr/>
      <dgm:t>
        <a:bodyPr/>
        <a:lstStyle/>
        <a:p>
          <a:endParaRPr lang="en-US"/>
        </a:p>
      </dgm:t>
    </dgm:pt>
    <dgm:pt modelId="{1FE57530-7199-4490-A1EB-40E7C2BFA986}" type="sibTrans" cxnId="{51BF60AF-5619-4C0B-A5EF-8A806C261806}">
      <dgm:prSet/>
      <dgm:spPr/>
      <dgm:t>
        <a:bodyPr/>
        <a:lstStyle/>
        <a:p>
          <a:endParaRPr lang="en-US"/>
        </a:p>
      </dgm:t>
    </dgm:pt>
    <dgm:pt modelId="{85DC3BBA-87FB-48C5-B86E-3383B8FF5B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Opening an existing file.</a:t>
          </a:r>
        </a:p>
      </dgm:t>
    </dgm:pt>
    <dgm:pt modelId="{A5078252-A7D0-4C79-8664-DFF1080D21F5}" type="parTrans" cxnId="{E6D2DD89-883E-47F9-A25F-7A14719918A1}">
      <dgm:prSet/>
      <dgm:spPr/>
      <dgm:t>
        <a:bodyPr/>
        <a:lstStyle/>
        <a:p>
          <a:endParaRPr lang="en-US"/>
        </a:p>
      </dgm:t>
    </dgm:pt>
    <dgm:pt modelId="{379C1711-4889-4BBE-B914-19B89A866DFF}" type="sibTrans" cxnId="{E6D2DD89-883E-47F9-A25F-7A14719918A1}">
      <dgm:prSet/>
      <dgm:spPr/>
      <dgm:t>
        <a:bodyPr/>
        <a:lstStyle/>
        <a:p>
          <a:endParaRPr lang="en-US"/>
        </a:p>
      </dgm:t>
    </dgm:pt>
    <dgm:pt modelId="{65230D78-E541-489A-8150-4F1AE35685C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Reading from the file.</a:t>
          </a:r>
        </a:p>
      </dgm:t>
    </dgm:pt>
    <dgm:pt modelId="{F6128435-5986-4B8D-A763-35A9E7C6FD81}" type="parTrans" cxnId="{48183CFC-1E23-41DC-BD09-46A3EAF1E971}">
      <dgm:prSet/>
      <dgm:spPr/>
      <dgm:t>
        <a:bodyPr/>
        <a:lstStyle/>
        <a:p>
          <a:endParaRPr lang="en-US"/>
        </a:p>
      </dgm:t>
    </dgm:pt>
    <dgm:pt modelId="{684D93B7-C4DF-41DD-B62A-EFBA43FADBA7}" type="sibTrans" cxnId="{48183CFC-1E23-41DC-BD09-46A3EAF1E971}">
      <dgm:prSet/>
      <dgm:spPr/>
      <dgm:t>
        <a:bodyPr/>
        <a:lstStyle/>
        <a:p>
          <a:endParaRPr lang="en-US"/>
        </a:p>
      </dgm:t>
    </dgm:pt>
    <dgm:pt modelId="{8E341140-F69F-4DD1-903F-8C2C0A6F3DC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Writing to the file.</a:t>
          </a:r>
        </a:p>
      </dgm:t>
    </dgm:pt>
    <dgm:pt modelId="{6F3224FE-1E11-4E94-91F6-67DDB2093767}" type="parTrans" cxnId="{5CE30792-F1A7-4011-8579-860EED831500}">
      <dgm:prSet/>
      <dgm:spPr/>
      <dgm:t>
        <a:bodyPr/>
        <a:lstStyle/>
        <a:p>
          <a:endParaRPr lang="en-US"/>
        </a:p>
      </dgm:t>
    </dgm:pt>
    <dgm:pt modelId="{3A03BEED-8D26-4616-8AC4-6873154AA4E7}" type="sibTrans" cxnId="{5CE30792-F1A7-4011-8579-860EED831500}">
      <dgm:prSet/>
      <dgm:spPr/>
      <dgm:t>
        <a:bodyPr/>
        <a:lstStyle/>
        <a:p>
          <a:endParaRPr lang="en-US"/>
        </a:p>
      </dgm:t>
    </dgm:pt>
    <dgm:pt modelId="{4AD664D8-1B09-41FE-9A6A-58BA4306B8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Deleting the file.</a:t>
          </a:r>
        </a:p>
      </dgm:t>
    </dgm:pt>
    <dgm:pt modelId="{EB23A43E-0E01-4B27-AF10-40D216B0A586}" type="parTrans" cxnId="{A0579D62-7D17-44C4-9FD1-6633A7228CAA}">
      <dgm:prSet/>
      <dgm:spPr/>
      <dgm:t>
        <a:bodyPr/>
        <a:lstStyle/>
        <a:p>
          <a:endParaRPr lang="en-US"/>
        </a:p>
      </dgm:t>
    </dgm:pt>
    <dgm:pt modelId="{8C1417E1-858E-46E2-BB7A-E1EE36E46AAD}" type="sibTrans" cxnId="{A0579D62-7D17-44C4-9FD1-6633A7228CAA}">
      <dgm:prSet/>
      <dgm:spPr/>
      <dgm:t>
        <a:bodyPr/>
        <a:lstStyle/>
        <a:p>
          <a:endParaRPr lang="en-US"/>
        </a:p>
      </dgm:t>
    </dgm:pt>
    <dgm:pt modelId="{6F4E0764-1CD3-4866-969C-D6132C0F52D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Closing the file.</a:t>
          </a:r>
        </a:p>
      </dgm:t>
    </dgm:pt>
    <dgm:pt modelId="{7B80A7DC-074B-46AD-914F-042B3E9868A4}" type="parTrans" cxnId="{12709EEF-FB84-4CBE-8925-E7520655028A}">
      <dgm:prSet/>
      <dgm:spPr/>
      <dgm:t>
        <a:bodyPr/>
        <a:lstStyle/>
        <a:p>
          <a:endParaRPr lang="en-US"/>
        </a:p>
      </dgm:t>
    </dgm:pt>
    <dgm:pt modelId="{CAE880EA-0891-4465-A278-B819FB5027ED}" type="sibTrans" cxnId="{12709EEF-FB84-4CBE-8925-E7520655028A}">
      <dgm:prSet/>
      <dgm:spPr/>
      <dgm:t>
        <a:bodyPr/>
        <a:lstStyle/>
        <a:p>
          <a:endParaRPr lang="en-US"/>
        </a:p>
      </dgm:t>
    </dgm:pt>
    <dgm:pt modelId="{84DE033E-C6A1-4778-BC22-CBF627680F3E}" type="pres">
      <dgm:prSet presAssocID="{CCBFC25C-62C9-4F38-A329-B42BDD5D403A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6656AD1-E90F-464B-B0AD-ADD27974971B}" type="pres">
      <dgm:prSet presAssocID="{B899190E-DA47-4960-AA59-6371E4CB0150}" presName="compNode" presStyleCnt="0"/>
      <dgm:spPr/>
    </dgm:pt>
    <dgm:pt modelId="{1F3D3593-D204-4396-89A7-4B819D4165F8}" type="pres">
      <dgm:prSet presAssocID="{B899190E-DA47-4960-AA59-6371E4CB0150}" presName="bgRect" presStyleLbl="bgShp" presStyleIdx="0" presStyleCnt="6"/>
      <dgm:spPr/>
    </dgm:pt>
    <dgm:pt modelId="{DF9279A4-698A-4C5C-8D15-0B34CB15C93F}" type="pres">
      <dgm:prSet presAssocID="{B899190E-DA47-4960-AA59-6371E4CB0150}" presName="iconRect" presStyleLbl="node1" presStyleIdx="0" presStyleCnt="6" custLinFactNeighborX="-3959" custLinFactNeighborY="398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37AAA20-DF95-497E-B2AD-0FC09FED4F1A}" type="pres">
      <dgm:prSet presAssocID="{B899190E-DA47-4960-AA59-6371E4CB0150}" presName="spaceRect" presStyleCnt="0"/>
      <dgm:spPr/>
    </dgm:pt>
    <dgm:pt modelId="{5741C596-9380-42D4-8DE9-064356F64BCA}" type="pres">
      <dgm:prSet presAssocID="{B899190E-DA47-4960-AA59-6371E4CB0150}" presName="parTx" presStyleLbl="revTx" presStyleIdx="0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6684525-C95F-4B21-9BA7-C6EE09D54DD2}" type="pres">
      <dgm:prSet presAssocID="{1FE57530-7199-4490-A1EB-40E7C2BFA986}" presName="sibTrans" presStyleCnt="0"/>
      <dgm:spPr/>
    </dgm:pt>
    <dgm:pt modelId="{25A83611-FB0D-4070-BD51-1B3BF23B3C2E}" type="pres">
      <dgm:prSet presAssocID="{85DC3BBA-87FB-48C5-B86E-3383B8FF5B58}" presName="compNode" presStyleCnt="0"/>
      <dgm:spPr/>
    </dgm:pt>
    <dgm:pt modelId="{BB2FC1F0-E606-4C7C-B414-FB07A271F1EA}" type="pres">
      <dgm:prSet presAssocID="{85DC3BBA-87FB-48C5-B86E-3383B8FF5B58}" presName="bgRect" presStyleLbl="bgShp" presStyleIdx="1" presStyleCnt="6"/>
      <dgm:spPr/>
    </dgm:pt>
    <dgm:pt modelId="{122D586D-7D91-4267-8C86-C5C72CFF3608}" type="pres">
      <dgm:prSet presAssocID="{85DC3BBA-87FB-48C5-B86E-3383B8FF5B58}" presName="iconRect" presStyleLbl="node1" presStyleIdx="1" presStyleCnt="6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B831BB48-623E-4ABA-AE75-A5BC35C850BE}" type="pres">
      <dgm:prSet presAssocID="{85DC3BBA-87FB-48C5-B86E-3383B8FF5B58}" presName="spaceRect" presStyleCnt="0"/>
      <dgm:spPr/>
    </dgm:pt>
    <dgm:pt modelId="{E2B6A308-4480-413E-8964-23B8D6EFA335}" type="pres">
      <dgm:prSet presAssocID="{85DC3BBA-87FB-48C5-B86E-3383B8FF5B58}" presName="parTx" presStyleLbl="revTx" presStyleIdx="1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394F0AF-0F59-4F1D-BEDD-CD822CA3A473}" type="pres">
      <dgm:prSet presAssocID="{379C1711-4889-4BBE-B914-19B89A866DFF}" presName="sibTrans" presStyleCnt="0"/>
      <dgm:spPr/>
    </dgm:pt>
    <dgm:pt modelId="{1E4A2F45-A4BE-4CA1-8FD0-9A7466C8C51D}" type="pres">
      <dgm:prSet presAssocID="{65230D78-E541-489A-8150-4F1AE35685C7}" presName="compNode" presStyleCnt="0"/>
      <dgm:spPr/>
    </dgm:pt>
    <dgm:pt modelId="{93E4B7BC-5655-4013-9350-E1D86E9F1547}" type="pres">
      <dgm:prSet presAssocID="{65230D78-E541-489A-8150-4F1AE35685C7}" presName="bgRect" presStyleLbl="bgShp" presStyleIdx="2" presStyleCnt="6"/>
      <dgm:spPr/>
    </dgm:pt>
    <dgm:pt modelId="{74DB4CF5-BC48-49B8-A994-0DE286C0B84A}" type="pres">
      <dgm:prSet presAssocID="{65230D78-E541-489A-8150-4F1AE35685C7}" presName="iconRect" presStyleLbl="node1" presStyleIdx="2" presStyleCnt="6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5A7FBAAB-0314-401E-B790-111E3ED2254C}" type="pres">
      <dgm:prSet presAssocID="{65230D78-E541-489A-8150-4F1AE35685C7}" presName="spaceRect" presStyleCnt="0"/>
      <dgm:spPr/>
    </dgm:pt>
    <dgm:pt modelId="{F1AE4B59-0458-4478-937B-8124A3E090A7}" type="pres">
      <dgm:prSet presAssocID="{65230D78-E541-489A-8150-4F1AE35685C7}" presName="parTx" presStyleLbl="revTx" presStyleIdx="2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0723430-EEBF-46A1-BC75-A1CE359A3A38}" type="pres">
      <dgm:prSet presAssocID="{684D93B7-C4DF-41DD-B62A-EFBA43FADBA7}" presName="sibTrans" presStyleCnt="0"/>
      <dgm:spPr/>
    </dgm:pt>
    <dgm:pt modelId="{9602E19D-09EE-4808-A897-01E0DCB6397D}" type="pres">
      <dgm:prSet presAssocID="{8E341140-F69F-4DD1-903F-8C2C0A6F3DC9}" presName="compNode" presStyleCnt="0"/>
      <dgm:spPr/>
    </dgm:pt>
    <dgm:pt modelId="{878A3192-8241-487F-9291-1BEC4F05CCAD}" type="pres">
      <dgm:prSet presAssocID="{8E341140-F69F-4DD1-903F-8C2C0A6F3DC9}" presName="bgRect" presStyleLbl="bgShp" presStyleIdx="3" presStyleCnt="6"/>
      <dgm:spPr/>
    </dgm:pt>
    <dgm:pt modelId="{5CC06B58-A6B8-4B60-AD41-C7DBAB39F784}" type="pres">
      <dgm:prSet presAssocID="{8E341140-F69F-4DD1-903F-8C2C0A6F3DC9}" presName="iconRect" presStyleLbl="node1" presStyleIdx="3" presStyleCnt="6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B78234D0-EDCB-46CD-AF31-BEEAABAFB866}" type="pres">
      <dgm:prSet presAssocID="{8E341140-F69F-4DD1-903F-8C2C0A6F3DC9}" presName="spaceRect" presStyleCnt="0"/>
      <dgm:spPr/>
    </dgm:pt>
    <dgm:pt modelId="{6A20BA01-A86A-49F5-A5BA-D4B60B5DE310}" type="pres">
      <dgm:prSet presAssocID="{8E341140-F69F-4DD1-903F-8C2C0A6F3DC9}" presName="parTx" presStyleLbl="revTx" presStyleIdx="3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7007C6F-BA21-40FB-8673-61F114A2B59D}" type="pres">
      <dgm:prSet presAssocID="{3A03BEED-8D26-4616-8AC4-6873154AA4E7}" presName="sibTrans" presStyleCnt="0"/>
      <dgm:spPr/>
    </dgm:pt>
    <dgm:pt modelId="{C563DF0E-0698-43E6-AC3A-211382A07DE0}" type="pres">
      <dgm:prSet presAssocID="{4AD664D8-1B09-41FE-9A6A-58BA4306B8CB}" presName="compNode" presStyleCnt="0"/>
      <dgm:spPr/>
    </dgm:pt>
    <dgm:pt modelId="{05B9A15B-A8FD-4237-9733-39A9CFF91397}" type="pres">
      <dgm:prSet presAssocID="{4AD664D8-1B09-41FE-9A6A-58BA4306B8CB}" presName="bgRect" presStyleLbl="bgShp" presStyleIdx="4" presStyleCnt="6"/>
      <dgm:spPr/>
    </dgm:pt>
    <dgm:pt modelId="{C4E43AB9-E4C0-44A2-A0D1-566B1F93BAF9}" type="pres">
      <dgm:prSet presAssocID="{4AD664D8-1B09-41FE-9A6A-58BA4306B8CB}" presName="iconRect" presStyleLbl="node1" presStyleIdx="4" presStyleCnt="6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Garbage"/>
        </a:ext>
      </dgm:extLst>
    </dgm:pt>
    <dgm:pt modelId="{EF612584-EE14-47A3-9367-61E1049670BA}" type="pres">
      <dgm:prSet presAssocID="{4AD664D8-1B09-41FE-9A6A-58BA4306B8CB}" presName="spaceRect" presStyleCnt="0"/>
      <dgm:spPr/>
    </dgm:pt>
    <dgm:pt modelId="{7E2CD4D6-977D-4D87-8319-84A4562D138A}" type="pres">
      <dgm:prSet presAssocID="{4AD664D8-1B09-41FE-9A6A-58BA4306B8CB}" presName="parTx" presStyleLbl="revTx" presStyleIdx="4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D8A902F7-2706-437A-9BDF-36F1B2D148C2}" type="pres">
      <dgm:prSet presAssocID="{8C1417E1-858E-46E2-BB7A-E1EE36E46AAD}" presName="sibTrans" presStyleCnt="0"/>
      <dgm:spPr/>
    </dgm:pt>
    <dgm:pt modelId="{67023D04-82CB-4AC7-95DD-7236901F9EB3}" type="pres">
      <dgm:prSet presAssocID="{6F4E0764-1CD3-4866-969C-D6132C0F52D5}" presName="compNode" presStyleCnt="0"/>
      <dgm:spPr/>
    </dgm:pt>
    <dgm:pt modelId="{F930AE26-B423-44EA-A219-8A1437EB26A1}" type="pres">
      <dgm:prSet presAssocID="{6F4E0764-1CD3-4866-969C-D6132C0F52D5}" presName="bgRect" presStyleLbl="bgShp" presStyleIdx="5" presStyleCnt="6"/>
      <dgm:spPr/>
    </dgm:pt>
    <dgm:pt modelId="{FB2DE108-707A-4E94-A864-CE4792C62069}" type="pres">
      <dgm:prSet presAssocID="{6F4E0764-1CD3-4866-969C-D6132C0F52D5}" presName="iconRect" presStyleLbl="node1" presStyleIdx="5" presStyleCnt="6"/>
      <dgm:spPr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Paperclip"/>
        </a:ext>
      </dgm:extLst>
    </dgm:pt>
    <dgm:pt modelId="{742B787D-BC8C-405B-B78A-45E96B082E25}" type="pres">
      <dgm:prSet presAssocID="{6F4E0764-1CD3-4866-969C-D6132C0F52D5}" presName="spaceRect" presStyleCnt="0"/>
      <dgm:spPr/>
    </dgm:pt>
    <dgm:pt modelId="{F33820FD-7E30-45D9-A987-17B471BD79BB}" type="pres">
      <dgm:prSet presAssocID="{6F4E0764-1CD3-4866-969C-D6132C0F52D5}" presName="parTx" presStyleLbl="revTx" presStyleIdx="5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54DE8AF4-BBD1-4688-882D-8AC5E2F276DB}" type="presOf" srcId="{6F4E0764-1CD3-4866-969C-D6132C0F52D5}" destId="{F33820FD-7E30-45D9-A987-17B471BD79BB}" srcOrd="0" destOrd="0" presId="urn:microsoft.com/office/officeart/2018/2/layout/IconVerticalSolidList"/>
    <dgm:cxn modelId="{E1AB94EF-5D2B-467D-BE9E-0C03E48FD35F}" type="presOf" srcId="{CCBFC25C-62C9-4F38-A329-B42BDD5D403A}" destId="{84DE033E-C6A1-4778-BC22-CBF627680F3E}" srcOrd="0" destOrd="0" presId="urn:microsoft.com/office/officeart/2018/2/layout/IconVerticalSolidList"/>
    <dgm:cxn modelId="{5CE30792-F1A7-4011-8579-860EED831500}" srcId="{CCBFC25C-62C9-4F38-A329-B42BDD5D403A}" destId="{8E341140-F69F-4DD1-903F-8C2C0A6F3DC9}" srcOrd="3" destOrd="0" parTransId="{6F3224FE-1E11-4E94-91F6-67DDB2093767}" sibTransId="{3A03BEED-8D26-4616-8AC4-6873154AA4E7}"/>
    <dgm:cxn modelId="{BBFC1D08-6ED8-4949-85FC-5F2342A52612}" type="presOf" srcId="{8E341140-F69F-4DD1-903F-8C2C0A6F3DC9}" destId="{6A20BA01-A86A-49F5-A5BA-D4B60B5DE310}" srcOrd="0" destOrd="0" presId="urn:microsoft.com/office/officeart/2018/2/layout/IconVerticalSolidList"/>
    <dgm:cxn modelId="{AC77FC01-9B0E-4483-AAE3-D0F75C6B3B51}" type="presOf" srcId="{4AD664D8-1B09-41FE-9A6A-58BA4306B8CB}" destId="{7E2CD4D6-977D-4D87-8319-84A4562D138A}" srcOrd="0" destOrd="0" presId="urn:microsoft.com/office/officeart/2018/2/layout/IconVerticalSolidList"/>
    <dgm:cxn modelId="{F5B771CC-697A-4D5D-A47A-9E7CAC7D9158}" type="presOf" srcId="{65230D78-E541-489A-8150-4F1AE35685C7}" destId="{F1AE4B59-0458-4478-937B-8124A3E090A7}" srcOrd="0" destOrd="0" presId="urn:microsoft.com/office/officeart/2018/2/layout/IconVerticalSolidList"/>
    <dgm:cxn modelId="{9292CB86-B073-436F-B74F-5A6B7295BD5F}" type="presOf" srcId="{85DC3BBA-87FB-48C5-B86E-3383B8FF5B58}" destId="{E2B6A308-4480-413E-8964-23B8D6EFA335}" srcOrd="0" destOrd="0" presId="urn:microsoft.com/office/officeart/2018/2/layout/IconVerticalSolidList"/>
    <dgm:cxn modelId="{12709EEF-FB84-4CBE-8925-E7520655028A}" srcId="{CCBFC25C-62C9-4F38-A329-B42BDD5D403A}" destId="{6F4E0764-1CD3-4866-969C-D6132C0F52D5}" srcOrd="5" destOrd="0" parTransId="{7B80A7DC-074B-46AD-914F-042B3E9868A4}" sibTransId="{CAE880EA-0891-4465-A278-B819FB5027ED}"/>
    <dgm:cxn modelId="{E6D2DD89-883E-47F9-A25F-7A14719918A1}" srcId="{CCBFC25C-62C9-4F38-A329-B42BDD5D403A}" destId="{85DC3BBA-87FB-48C5-B86E-3383B8FF5B58}" srcOrd="1" destOrd="0" parTransId="{A5078252-A7D0-4C79-8664-DFF1080D21F5}" sibTransId="{379C1711-4889-4BBE-B914-19B89A866DFF}"/>
    <dgm:cxn modelId="{48183CFC-1E23-41DC-BD09-46A3EAF1E971}" srcId="{CCBFC25C-62C9-4F38-A329-B42BDD5D403A}" destId="{65230D78-E541-489A-8150-4F1AE35685C7}" srcOrd="2" destOrd="0" parTransId="{F6128435-5986-4B8D-A763-35A9E7C6FD81}" sibTransId="{684D93B7-C4DF-41DD-B62A-EFBA43FADBA7}"/>
    <dgm:cxn modelId="{5EB346D8-136F-4CEC-A175-408650095560}" type="presOf" srcId="{B899190E-DA47-4960-AA59-6371E4CB0150}" destId="{5741C596-9380-42D4-8DE9-064356F64BCA}" srcOrd="0" destOrd="0" presId="urn:microsoft.com/office/officeart/2018/2/layout/IconVerticalSolidList"/>
    <dgm:cxn modelId="{51BF60AF-5619-4C0B-A5EF-8A806C261806}" srcId="{CCBFC25C-62C9-4F38-A329-B42BDD5D403A}" destId="{B899190E-DA47-4960-AA59-6371E4CB0150}" srcOrd="0" destOrd="0" parTransId="{6E101437-D5AA-491B-A4C2-6DB13B6815A5}" sibTransId="{1FE57530-7199-4490-A1EB-40E7C2BFA986}"/>
    <dgm:cxn modelId="{A0579D62-7D17-44C4-9FD1-6633A7228CAA}" srcId="{CCBFC25C-62C9-4F38-A329-B42BDD5D403A}" destId="{4AD664D8-1B09-41FE-9A6A-58BA4306B8CB}" srcOrd="4" destOrd="0" parTransId="{EB23A43E-0E01-4B27-AF10-40D216B0A586}" sibTransId="{8C1417E1-858E-46E2-BB7A-E1EE36E46AAD}"/>
    <dgm:cxn modelId="{C6D7FC13-2C3F-4E95-9143-BCA328A601AC}" type="presParOf" srcId="{84DE033E-C6A1-4778-BC22-CBF627680F3E}" destId="{96656AD1-E90F-464B-B0AD-ADD27974971B}" srcOrd="0" destOrd="0" presId="urn:microsoft.com/office/officeart/2018/2/layout/IconVerticalSolidList"/>
    <dgm:cxn modelId="{8E106B8C-DCE3-4351-A83E-18094B0D6332}" type="presParOf" srcId="{96656AD1-E90F-464B-B0AD-ADD27974971B}" destId="{1F3D3593-D204-4396-89A7-4B819D4165F8}" srcOrd="0" destOrd="0" presId="urn:microsoft.com/office/officeart/2018/2/layout/IconVerticalSolidList"/>
    <dgm:cxn modelId="{C03B4741-F11B-4E6A-829E-8964B6197FD2}" type="presParOf" srcId="{96656AD1-E90F-464B-B0AD-ADD27974971B}" destId="{DF9279A4-698A-4C5C-8D15-0B34CB15C93F}" srcOrd="1" destOrd="0" presId="urn:microsoft.com/office/officeart/2018/2/layout/IconVerticalSolidList"/>
    <dgm:cxn modelId="{24D7EB28-DFD8-4526-97FD-C98AAA8C6D76}" type="presParOf" srcId="{96656AD1-E90F-464B-B0AD-ADD27974971B}" destId="{C37AAA20-DF95-497E-B2AD-0FC09FED4F1A}" srcOrd="2" destOrd="0" presId="urn:microsoft.com/office/officeart/2018/2/layout/IconVerticalSolidList"/>
    <dgm:cxn modelId="{F270AD8B-C371-479D-8FF2-BFE3998D534A}" type="presParOf" srcId="{96656AD1-E90F-464B-B0AD-ADD27974971B}" destId="{5741C596-9380-42D4-8DE9-064356F64BCA}" srcOrd="3" destOrd="0" presId="urn:microsoft.com/office/officeart/2018/2/layout/IconVerticalSolidList"/>
    <dgm:cxn modelId="{3BEDF9B7-5424-44E5-9368-D85A8F678ED8}" type="presParOf" srcId="{84DE033E-C6A1-4778-BC22-CBF627680F3E}" destId="{C6684525-C95F-4B21-9BA7-C6EE09D54DD2}" srcOrd="1" destOrd="0" presId="urn:microsoft.com/office/officeart/2018/2/layout/IconVerticalSolidList"/>
    <dgm:cxn modelId="{E6A2E2C4-E806-45F5-897E-971565FFB717}" type="presParOf" srcId="{84DE033E-C6A1-4778-BC22-CBF627680F3E}" destId="{25A83611-FB0D-4070-BD51-1B3BF23B3C2E}" srcOrd="2" destOrd="0" presId="urn:microsoft.com/office/officeart/2018/2/layout/IconVerticalSolidList"/>
    <dgm:cxn modelId="{3948CC29-06CB-4F27-A999-50542DB54C6A}" type="presParOf" srcId="{25A83611-FB0D-4070-BD51-1B3BF23B3C2E}" destId="{BB2FC1F0-E606-4C7C-B414-FB07A271F1EA}" srcOrd="0" destOrd="0" presId="urn:microsoft.com/office/officeart/2018/2/layout/IconVerticalSolidList"/>
    <dgm:cxn modelId="{167CDCA9-4769-48B9-969B-35E2F44F5544}" type="presParOf" srcId="{25A83611-FB0D-4070-BD51-1B3BF23B3C2E}" destId="{122D586D-7D91-4267-8C86-C5C72CFF3608}" srcOrd="1" destOrd="0" presId="urn:microsoft.com/office/officeart/2018/2/layout/IconVerticalSolidList"/>
    <dgm:cxn modelId="{CC24C240-E234-4161-875A-FEA51E470478}" type="presParOf" srcId="{25A83611-FB0D-4070-BD51-1B3BF23B3C2E}" destId="{B831BB48-623E-4ABA-AE75-A5BC35C850BE}" srcOrd="2" destOrd="0" presId="urn:microsoft.com/office/officeart/2018/2/layout/IconVerticalSolidList"/>
    <dgm:cxn modelId="{0AAF29FD-15A4-4BA6-9978-14D8286440CC}" type="presParOf" srcId="{25A83611-FB0D-4070-BD51-1B3BF23B3C2E}" destId="{E2B6A308-4480-413E-8964-23B8D6EFA335}" srcOrd="3" destOrd="0" presId="urn:microsoft.com/office/officeart/2018/2/layout/IconVerticalSolidList"/>
    <dgm:cxn modelId="{030BD1D2-47FB-4A30-B08F-FB001F9BA999}" type="presParOf" srcId="{84DE033E-C6A1-4778-BC22-CBF627680F3E}" destId="{5394F0AF-0F59-4F1D-BEDD-CD822CA3A473}" srcOrd="3" destOrd="0" presId="urn:microsoft.com/office/officeart/2018/2/layout/IconVerticalSolidList"/>
    <dgm:cxn modelId="{99F7E1B5-BF4A-4C44-A71E-4A436F494DD9}" type="presParOf" srcId="{84DE033E-C6A1-4778-BC22-CBF627680F3E}" destId="{1E4A2F45-A4BE-4CA1-8FD0-9A7466C8C51D}" srcOrd="4" destOrd="0" presId="urn:microsoft.com/office/officeart/2018/2/layout/IconVerticalSolidList"/>
    <dgm:cxn modelId="{C660827E-7E12-4750-B3A3-9F96E0DC11AA}" type="presParOf" srcId="{1E4A2F45-A4BE-4CA1-8FD0-9A7466C8C51D}" destId="{93E4B7BC-5655-4013-9350-E1D86E9F1547}" srcOrd="0" destOrd="0" presId="urn:microsoft.com/office/officeart/2018/2/layout/IconVerticalSolidList"/>
    <dgm:cxn modelId="{EE48F890-0B14-4B3E-B367-BE8982FC5CB3}" type="presParOf" srcId="{1E4A2F45-A4BE-4CA1-8FD0-9A7466C8C51D}" destId="{74DB4CF5-BC48-49B8-A994-0DE286C0B84A}" srcOrd="1" destOrd="0" presId="urn:microsoft.com/office/officeart/2018/2/layout/IconVerticalSolidList"/>
    <dgm:cxn modelId="{943E96BA-3C59-4E39-A2DC-0B81B507AAB7}" type="presParOf" srcId="{1E4A2F45-A4BE-4CA1-8FD0-9A7466C8C51D}" destId="{5A7FBAAB-0314-401E-B790-111E3ED2254C}" srcOrd="2" destOrd="0" presId="urn:microsoft.com/office/officeart/2018/2/layout/IconVerticalSolidList"/>
    <dgm:cxn modelId="{15EAF9D1-9B35-4F18-B659-5EE94C0C2B99}" type="presParOf" srcId="{1E4A2F45-A4BE-4CA1-8FD0-9A7466C8C51D}" destId="{F1AE4B59-0458-4478-937B-8124A3E090A7}" srcOrd="3" destOrd="0" presId="urn:microsoft.com/office/officeart/2018/2/layout/IconVerticalSolidList"/>
    <dgm:cxn modelId="{7FF083B8-3B0F-43F7-B207-07A0375C3F06}" type="presParOf" srcId="{84DE033E-C6A1-4778-BC22-CBF627680F3E}" destId="{F0723430-EEBF-46A1-BC75-A1CE359A3A38}" srcOrd="5" destOrd="0" presId="urn:microsoft.com/office/officeart/2018/2/layout/IconVerticalSolidList"/>
    <dgm:cxn modelId="{3F9AFAEB-8C19-4DA1-B9A1-86D052C3E9FC}" type="presParOf" srcId="{84DE033E-C6A1-4778-BC22-CBF627680F3E}" destId="{9602E19D-09EE-4808-A897-01E0DCB6397D}" srcOrd="6" destOrd="0" presId="urn:microsoft.com/office/officeart/2018/2/layout/IconVerticalSolidList"/>
    <dgm:cxn modelId="{B8DA0B1D-545A-44E2-A1E1-B30EEEDDB3DB}" type="presParOf" srcId="{9602E19D-09EE-4808-A897-01E0DCB6397D}" destId="{878A3192-8241-487F-9291-1BEC4F05CCAD}" srcOrd="0" destOrd="0" presId="urn:microsoft.com/office/officeart/2018/2/layout/IconVerticalSolidList"/>
    <dgm:cxn modelId="{9B970F2F-D665-4E58-A8D8-8173332CFC42}" type="presParOf" srcId="{9602E19D-09EE-4808-A897-01E0DCB6397D}" destId="{5CC06B58-A6B8-4B60-AD41-C7DBAB39F784}" srcOrd="1" destOrd="0" presId="urn:microsoft.com/office/officeart/2018/2/layout/IconVerticalSolidList"/>
    <dgm:cxn modelId="{4DA357B7-B2F6-451D-A7A3-5FAF007E5984}" type="presParOf" srcId="{9602E19D-09EE-4808-A897-01E0DCB6397D}" destId="{B78234D0-EDCB-46CD-AF31-BEEAABAFB866}" srcOrd="2" destOrd="0" presId="urn:microsoft.com/office/officeart/2018/2/layout/IconVerticalSolidList"/>
    <dgm:cxn modelId="{A0D0356D-2A08-4FC4-A1B9-047FE26B22CC}" type="presParOf" srcId="{9602E19D-09EE-4808-A897-01E0DCB6397D}" destId="{6A20BA01-A86A-49F5-A5BA-D4B60B5DE310}" srcOrd="3" destOrd="0" presId="urn:microsoft.com/office/officeart/2018/2/layout/IconVerticalSolidList"/>
    <dgm:cxn modelId="{03295853-AC30-4390-9FF2-E239AE0C805C}" type="presParOf" srcId="{84DE033E-C6A1-4778-BC22-CBF627680F3E}" destId="{57007C6F-BA21-40FB-8673-61F114A2B59D}" srcOrd="7" destOrd="0" presId="urn:microsoft.com/office/officeart/2018/2/layout/IconVerticalSolidList"/>
    <dgm:cxn modelId="{CC43CA71-6256-4ADC-808B-60C5D416EF87}" type="presParOf" srcId="{84DE033E-C6A1-4778-BC22-CBF627680F3E}" destId="{C563DF0E-0698-43E6-AC3A-211382A07DE0}" srcOrd="8" destOrd="0" presId="urn:microsoft.com/office/officeart/2018/2/layout/IconVerticalSolidList"/>
    <dgm:cxn modelId="{8CEED5F7-8FBF-46C4-97CD-FF6181FBF012}" type="presParOf" srcId="{C563DF0E-0698-43E6-AC3A-211382A07DE0}" destId="{05B9A15B-A8FD-4237-9733-39A9CFF91397}" srcOrd="0" destOrd="0" presId="urn:microsoft.com/office/officeart/2018/2/layout/IconVerticalSolidList"/>
    <dgm:cxn modelId="{84F99128-27D7-42F9-B0DF-485FFE244114}" type="presParOf" srcId="{C563DF0E-0698-43E6-AC3A-211382A07DE0}" destId="{C4E43AB9-E4C0-44A2-A0D1-566B1F93BAF9}" srcOrd="1" destOrd="0" presId="urn:microsoft.com/office/officeart/2018/2/layout/IconVerticalSolidList"/>
    <dgm:cxn modelId="{8A997D91-CF88-481B-8884-05DB53535162}" type="presParOf" srcId="{C563DF0E-0698-43E6-AC3A-211382A07DE0}" destId="{EF612584-EE14-47A3-9367-61E1049670BA}" srcOrd="2" destOrd="0" presId="urn:microsoft.com/office/officeart/2018/2/layout/IconVerticalSolidList"/>
    <dgm:cxn modelId="{8E22740D-DADF-4A1C-83E3-9E37ADC998A0}" type="presParOf" srcId="{C563DF0E-0698-43E6-AC3A-211382A07DE0}" destId="{7E2CD4D6-977D-4D87-8319-84A4562D138A}" srcOrd="3" destOrd="0" presId="urn:microsoft.com/office/officeart/2018/2/layout/IconVerticalSolidList"/>
    <dgm:cxn modelId="{7C09C856-8600-413D-AB93-54EA3EAEB3ED}" type="presParOf" srcId="{84DE033E-C6A1-4778-BC22-CBF627680F3E}" destId="{D8A902F7-2706-437A-9BDF-36F1B2D148C2}" srcOrd="9" destOrd="0" presId="urn:microsoft.com/office/officeart/2018/2/layout/IconVerticalSolidList"/>
    <dgm:cxn modelId="{7B97D6F6-C4C6-40D6-A934-8F672EFE89DA}" type="presParOf" srcId="{84DE033E-C6A1-4778-BC22-CBF627680F3E}" destId="{67023D04-82CB-4AC7-95DD-7236901F9EB3}" srcOrd="10" destOrd="0" presId="urn:microsoft.com/office/officeart/2018/2/layout/IconVerticalSolidList"/>
    <dgm:cxn modelId="{708AD74B-1D12-4D4C-BBF1-A9E17BE419C9}" type="presParOf" srcId="{67023D04-82CB-4AC7-95DD-7236901F9EB3}" destId="{F930AE26-B423-44EA-A219-8A1437EB26A1}" srcOrd="0" destOrd="0" presId="urn:microsoft.com/office/officeart/2018/2/layout/IconVerticalSolidList"/>
    <dgm:cxn modelId="{50EBAD74-53A7-4506-9D1A-491B16CF4AB7}" type="presParOf" srcId="{67023D04-82CB-4AC7-95DD-7236901F9EB3}" destId="{FB2DE108-707A-4E94-A864-CE4792C62069}" srcOrd="1" destOrd="0" presId="urn:microsoft.com/office/officeart/2018/2/layout/IconVerticalSolidList"/>
    <dgm:cxn modelId="{B871A200-2059-4969-B901-216E1B50333A}" type="presParOf" srcId="{67023D04-82CB-4AC7-95DD-7236901F9EB3}" destId="{742B787D-BC8C-405B-B78A-45E96B082E25}" srcOrd="2" destOrd="0" presId="urn:microsoft.com/office/officeart/2018/2/layout/IconVerticalSolidList"/>
    <dgm:cxn modelId="{0F4777E6-8819-4CA3-AB53-0DED44823FC0}" type="presParOf" srcId="{67023D04-82CB-4AC7-95DD-7236901F9EB3}" destId="{F33820FD-7E30-45D9-A987-17B471BD79B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478FBE2-C5F0-499D-9F2A-BC6B9EB11EF5}" type="doc">
      <dgm:prSet loTypeId="urn:microsoft.com/office/officeart/2005/8/layout/vList2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8203F31F-5BF9-4F9F-A148-CDAD522FE716}">
      <dgm:prSet/>
      <dgm:spPr/>
      <dgm:t>
        <a:bodyPr/>
        <a:lstStyle/>
        <a:p>
          <a:r>
            <a:rPr lang="en-US" dirty="0"/>
            <a:t>To access </a:t>
          </a:r>
          <a:r>
            <a:rPr lang="en-US" dirty="0" smtClean="0"/>
            <a:t>these files we need </a:t>
          </a:r>
          <a:r>
            <a:rPr lang="en-US" dirty="0"/>
            <a:t>a pointer i.e </a:t>
          </a:r>
          <a:r>
            <a:rPr lang="en-US" dirty="0" smtClean="0"/>
            <a:t>.file </a:t>
          </a:r>
          <a:r>
            <a:rPr lang="en-US" dirty="0"/>
            <a:t>pointer.</a:t>
          </a:r>
        </a:p>
      </dgm:t>
    </dgm:pt>
    <dgm:pt modelId="{85B7AA65-7460-4C1F-B364-8CEC146DB9A3}" type="parTrans" cxnId="{3934FCBE-8190-45DB-A1FC-26F1824F3325}">
      <dgm:prSet/>
      <dgm:spPr/>
      <dgm:t>
        <a:bodyPr/>
        <a:lstStyle/>
        <a:p>
          <a:endParaRPr lang="en-US"/>
        </a:p>
      </dgm:t>
    </dgm:pt>
    <dgm:pt modelId="{A1D5E28B-AFA5-4F81-82D6-F9DA84B36F45}" type="sibTrans" cxnId="{3934FCBE-8190-45DB-A1FC-26F1824F3325}">
      <dgm:prSet/>
      <dgm:spPr/>
      <dgm:t>
        <a:bodyPr/>
        <a:lstStyle/>
        <a:p>
          <a:endParaRPr lang="en-US"/>
        </a:p>
      </dgm:t>
    </dgm:pt>
    <dgm:pt modelId="{39CDC6E6-E062-47A0-9070-53089FA17A2E}">
      <dgm:prSet/>
      <dgm:spPr/>
      <dgm:t>
        <a:bodyPr/>
        <a:lstStyle/>
        <a:p>
          <a:r>
            <a:rPr lang="en-US" smtClean="0"/>
            <a:t>Syntax-</a:t>
          </a:r>
          <a:endParaRPr lang="en-US" dirty="0"/>
        </a:p>
      </dgm:t>
    </dgm:pt>
    <dgm:pt modelId="{879CD720-45F5-445A-9E2B-B1F1475D3917}" type="parTrans" cxnId="{60B8DD3A-C898-4D37-BF48-DFE952B1D1DB}">
      <dgm:prSet/>
      <dgm:spPr/>
      <dgm:t>
        <a:bodyPr/>
        <a:lstStyle/>
        <a:p>
          <a:endParaRPr lang="en-IN"/>
        </a:p>
      </dgm:t>
    </dgm:pt>
    <dgm:pt modelId="{D169D136-2791-43A0-B0D5-61AB9076FB36}" type="sibTrans" cxnId="{60B8DD3A-C898-4D37-BF48-DFE952B1D1DB}">
      <dgm:prSet/>
      <dgm:spPr/>
      <dgm:t>
        <a:bodyPr/>
        <a:lstStyle/>
        <a:p>
          <a:endParaRPr lang="en-IN"/>
        </a:p>
      </dgm:t>
    </dgm:pt>
    <dgm:pt modelId="{F21E2290-9058-464D-8AEF-47E44051E72A}">
      <dgm:prSet/>
      <dgm:spPr/>
      <dgm:t>
        <a:bodyPr/>
        <a:lstStyle/>
        <a:p>
          <a:r>
            <a:rPr lang="en-US" dirty="0" smtClean="0"/>
            <a:t>fileptr=</a:t>
          </a:r>
          <a:r>
            <a:rPr lang="en-US" dirty="0" err="1" smtClean="0"/>
            <a:t>fopen</a:t>
          </a:r>
          <a:r>
            <a:rPr lang="en-US" dirty="0" smtClean="0"/>
            <a:t>(“</a:t>
          </a:r>
          <a:r>
            <a:rPr lang="en-US" dirty="0"/>
            <a:t>filename.txt”,”r”);</a:t>
          </a:r>
        </a:p>
      </dgm:t>
    </dgm:pt>
    <dgm:pt modelId="{ECE1CA3E-0C6F-44F3-A9B7-CB24E38E516F}">
      <dgm:prSet/>
      <dgm:spPr/>
      <dgm:t>
        <a:bodyPr/>
        <a:lstStyle/>
        <a:p>
          <a:endParaRPr lang="en-US" dirty="0">
            <a:solidFill>
              <a:schemeClr val="tx1"/>
            </a:solidFill>
          </a:endParaRPr>
        </a:p>
      </dgm:t>
    </dgm:pt>
    <dgm:pt modelId="{3EC0DCA0-B479-4C23-85C5-D8EA8A1A4662}" type="sibTrans" cxnId="{A3C2DF94-4244-4606-86D0-EFA9E2A8C256}">
      <dgm:prSet/>
      <dgm:spPr/>
      <dgm:t>
        <a:bodyPr/>
        <a:lstStyle/>
        <a:p>
          <a:endParaRPr lang="en-IN"/>
        </a:p>
      </dgm:t>
    </dgm:pt>
    <dgm:pt modelId="{A61F7B30-A0DB-44E8-9E34-DCEED6666CAB}" type="parTrans" cxnId="{A3C2DF94-4244-4606-86D0-EFA9E2A8C256}">
      <dgm:prSet/>
      <dgm:spPr/>
      <dgm:t>
        <a:bodyPr/>
        <a:lstStyle/>
        <a:p>
          <a:endParaRPr lang="en-IN"/>
        </a:p>
      </dgm:t>
    </dgm:pt>
    <dgm:pt modelId="{9A5FD14E-CA0E-4207-9434-40CC4C7879AD}" type="sibTrans" cxnId="{61062F6E-FB61-4F33-954B-6442069E8B33}">
      <dgm:prSet/>
      <dgm:spPr/>
      <dgm:t>
        <a:bodyPr/>
        <a:lstStyle/>
        <a:p>
          <a:endParaRPr lang="en-US"/>
        </a:p>
      </dgm:t>
    </dgm:pt>
    <dgm:pt modelId="{59E66C15-26AB-4A75-8742-8D33624236E4}" type="parTrans" cxnId="{61062F6E-FB61-4F33-954B-6442069E8B33}">
      <dgm:prSet/>
      <dgm:spPr/>
      <dgm:t>
        <a:bodyPr/>
        <a:lstStyle/>
        <a:p>
          <a:endParaRPr lang="en-US"/>
        </a:p>
      </dgm:t>
    </dgm:pt>
    <dgm:pt modelId="{CB52445E-B31B-4C72-90B3-7E38446098D8}">
      <dgm:prSet/>
      <dgm:spPr/>
      <dgm:t>
        <a:bodyPr/>
        <a:lstStyle/>
        <a:p>
          <a:pPr>
            <a:buNone/>
          </a:pPr>
          <a:r>
            <a:rPr lang="en-US" dirty="0"/>
            <a:t>OR</a:t>
          </a:r>
          <a:endParaRPr lang="en-US" dirty="0">
            <a:solidFill>
              <a:schemeClr val="tx1"/>
            </a:solidFill>
          </a:endParaRPr>
        </a:p>
      </dgm:t>
    </dgm:pt>
    <dgm:pt modelId="{2D6B8F7C-489B-4851-818F-B41AE00F4640}">
      <dgm:prSet/>
      <dgm:spPr/>
      <dgm:t>
        <a:bodyPr/>
        <a:lstStyle/>
        <a:p>
          <a:endParaRPr lang="en-US" dirty="0">
            <a:solidFill>
              <a:schemeClr val="tx1"/>
            </a:solidFill>
          </a:endParaRPr>
        </a:p>
      </dgm:t>
    </dgm:pt>
    <dgm:pt modelId="{4418CE7A-8093-4B69-A277-CFC41A02F5D5}">
      <dgm:prSet/>
      <dgm:spPr/>
      <dgm:t>
        <a:bodyPr/>
        <a:lstStyle/>
        <a:p>
          <a:r>
            <a:rPr lang="en-US"/>
            <a:t>fileptr=fopen(“filename.txt”,”w”);</a:t>
          </a:r>
          <a:endParaRPr lang="en-US" dirty="0"/>
        </a:p>
      </dgm:t>
    </dgm:pt>
    <dgm:pt modelId="{8D56C0D9-57E0-470C-BD94-8582455B43D7}">
      <dgm:prSet/>
      <dgm:spPr/>
      <dgm:t>
        <a:bodyPr/>
        <a:lstStyle/>
        <a:p>
          <a:endParaRPr lang="en-US" dirty="0">
            <a:solidFill>
              <a:schemeClr val="tx1"/>
            </a:solidFill>
          </a:endParaRPr>
        </a:p>
      </dgm:t>
    </dgm:pt>
    <dgm:pt modelId="{52DB0F23-9A2E-4323-B931-D3ED869F0139}" type="sibTrans" cxnId="{DA5D650E-F809-4E1D-B5B5-4025F13A5328}">
      <dgm:prSet/>
      <dgm:spPr/>
      <dgm:t>
        <a:bodyPr/>
        <a:lstStyle/>
        <a:p>
          <a:endParaRPr lang="en-IN"/>
        </a:p>
      </dgm:t>
    </dgm:pt>
    <dgm:pt modelId="{93E8DDC4-9CEC-42C0-B8B5-EE6B28B2C00C}" type="parTrans" cxnId="{DA5D650E-F809-4E1D-B5B5-4025F13A5328}">
      <dgm:prSet/>
      <dgm:spPr/>
      <dgm:t>
        <a:bodyPr/>
        <a:lstStyle/>
        <a:p>
          <a:endParaRPr lang="en-IN"/>
        </a:p>
      </dgm:t>
    </dgm:pt>
    <dgm:pt modelId="{CAE9C278-13F5-4462-B572-C85DAD00C23F}" type="sibTrans" cxnId="{332FD1E8-94F4-41F3-8457-272C7A8C46BB}">
      <dgm:prSet/>
      <dgm:spPr/>
      <dgm:t>
        <a:bodyPr/>
        <a:lstStyle/>
        <a:p>
          <a:endParaRPr lang="en-US"/>
        </a:p>
      </dgm:t>
    </dgm:pt>
    <dgm:pt modelId="{256CB1D0-38AE-4DF2-B060-20D99ADA125B}" type="parTrans" cxnId="{332FD1E8-94F4-41F3-8457-272C7A8C46BB}">
      <dgm:prSet/>
      <dgm:spPr/>
      <dgm:t>
        <a:bodyPr/>
        <a:lstStyle/>
        <a:p>
          <a:endParaRPr lang="en-US"/>
        </a:p>
      </dgm:t>
    </dgm:pt>
    <dgm:pt modelId="{7B42D6C7-3D7F-49D3-A0A7-2B5C62AAD8E7}" type="sibTrans" cxnId="{26014001-CB9F-4FEF-997F-B2FDDFE2435A}">
      <dgm:prSet/>
      <dgm:spPr/>
      <dgm:t>
        <a:bodyPr/>
        <a:lstStyle/>
        <a:p>
          <a:endParaRPr lang="en-US"/>
        </a:p>
      </dgm:t>
    </dgm:pt>
    <dgm:pt modelId="{505528DC-E34B-44C5-9F9A-07CA504788AA}" type="parTrans" cxnId="{26014001-CB9F-4FEF-997F-B2FDDFE2435A}">
      <dgm:prSet/>
      <dgm:spPr/>
      <dgm:t>
        <a:bodyPr/>
        <a:lstStyle/>
        <a:p>
          <a:endParaRPr lang="en-US"/>
        </a:p>
      </dgm:t>
    </dgm:pt>
    <dgm:pt modelId="{D455E58A-1526-4810-8BB1-1199C581B5F2}">
      <dgm:prSet/>
      <dgm:spPr/>
      <dgm:t>
        <a:bodyPr/>
        <a:lstStyle/>
        <a:p>
          <a:r>
            <a:rPr lang="en-US" dirty="0"/>
            <a:t>So, the file can be opened as</a:t>
          </a:r>
        </a:p>
      </dgm:t>
    </dgm:pt>
    <dgm:pt modelId="{0F85E494-5E5D-42FD-9C97-D571F138D8DF}" type="sibTrans" cxnId="{6607FB30-3580-4E67-AB20-8A9754F988FD}">
      <dgm:prSet/>
      <dgm:spPr/>
      <dgm:t>
        <a:bodyPr/>
        <a:lstStyle/>
        <a:p>
          <a:endParaRPr lang="en-IN"/>
        </a:p>
      </dgm:t>
    </dgm:pt>
    <dgm:pt modelId="{C229586A-2634-4E47-91B9-8FA71CFA7B33}" type="parTrans" cxnId="{6607FB30-3580-4E67-AB20-8A9754F988FD}">
      <dgm:prSet/>
      <dgm:spPr/>
      <dgm:t>
        <a:bodyPr/>
        <a:lstStyle/>
        <a:p>
          <a:endParaRPr lang="en-IN"/>
        </a:p>
      </dgm:t>
    </dgm:pt>
    <dgm:pt modelId="{7BE23AA6-7301-484D-B9EE-E01EB50071BB}" type="sibTrans" cxnId="{BB4E7F33-E78A-492B-A500-18B334A6728F}">
      <dgm:prSet/>
      <dgm:spPr/>
      <dgm:t>
        <a:bodyPr/>
        <a:lstStyle/>
        <a:p>
          <a:endParaRPr lang="en-US"/>
        </a:p>
      </dgm:t>
    </dgm:pt>
    <dgm:pt modelId="{9BEDD8D5-0442-4DCD-BDF6-735768EE2384}" type="parTrans" cxnId="{BB4E7F33-E78A-492B-A500-18B334A6728F}">
      <dgm:prSet/>
      <dgm:spPr/>
      <dgm:t>
        <a:bodyPr/>
        <a:lstStyle/>
        <a:p>
          <a:endParaRPr lang="en-US"/>
        </a:p>
      </dgm:t>
    </dgm:pt>
    <dgm:pt modelId="{7B6DA51B-7790-4FFE-8B77-035AE0099D73}">
      <dgm:prSet/>
      <dgm:spPr/>
      <dgm:t>
        <a:bodyPr/>
        <a:lstStyle/>
        <a:p>
          <a:r>
            <a:rPr lang="en-US" dirty="0" smtClean="0"/>
            <a:t>FILE*</a:t>
          </a:r>
          <a:r>
            <a:rPr lang="en-US" dirty="0" err="1" smtClean="0"/>
            <a:t>ptr</a:t>
          </a:r>
          <a:r>
            <a:rPr lang="en-US" dirty="0"/>
            <a:t>;</a:t>
          </a:r>
        </a:p>
      </dgm:t>
    </dgm:pt>
    <dgm:pt modelId="{A5D79686-C611-448E-9D0D-0D8979992848}">
      <dgm:prSet/>
      <dgm:spPr/>
      <dgm:t>
        <a:bodyPr/>
        <a:lstStyle/>
        <a:p>
          <a:endParaRPr lang="en-US" dirty="0">
            <a:solidFill>
              <a:schemeClr val="tx1"/>
            </a:solidFill>
          </a:endParaRPr>
        </a:p>
      </dgm:t>
    </dgm:pt>
    <dgm:pt modelId="{7198CDD3-DDD9-41F6-B872-ABEC392B8679}" type="sibTrans" cxnId="{B0D65C0B-ACEC-4A1E-8163-705934892201}">
      <dgm:prSet/>
      <dgm:spPr/>
      <dgm:t>
        <a:bodyPr/>
        <a:lstStyle/>
        <a:p>
          <a:endParaRPr lang="en-IN"/>
        </a:p>
      </dgm:t>
    </dgm:pt>
    <dgm:pt modelId="{3AF232C8-AFC3-43DD-B425-28773AABE6E3}" type="parTrans" cxnId="{B0D65C0B-ACEC-4A1E-8163-705934892201}">
      <dgm:prSet/>
      <dgm:spPr/>
      <dgm:t>
        <a:bodyPr/>
        <a:lstStyle/>
        <a:p>
          <a:endParaRPr lang="en-IN"/>
        </a:p>
      </dgm:t>
    </dgm:pt>
    <dgm:pt modelId="{6250D6A5-6D72-49D9-BB03-395C0FB9CD64}" type="sibTrans" cxnId="{71C3111D-BCE1-4527-8BE9-64F2F25A4CA0}">
      <dgm:prSet/>
      <dgm:spPr/>
      <dgm:t>
        <a:bodyPr/>
        <a:lstStyle/>
        <a:p>
          <a:endParaRPr lang="en-US"/>
        </a:p>
      </dgm:t>
    </dgm:pt>
    <dgm:pt modelId="{FCA0AF9B-AD3F-43F4-A4C3-B5DDADFD1F21}" type="parTrans" cxnId="{71C3111D-BCE1-4527-8BE9-64F2F25A4CA0}">
      <dgm:prSet/>
      <dgm:spPr/>
      <dgm:t>
        <a:bodyPr/>
        <a:lstStyle/>
        <a:p>
          <a:endParaRPr lang="en-US"/>
        </a:p>
      </dgm:t>
    </dgm:pt>
    <dgm:pt modelId="{ADB6A577-675E-456E-9482-BC0294D651AD}">
      <dgm:prSet/>
      <dgm:spPr/>
      <dgm:t>
        <a:bodyPr/>
        <a:lstStyle/>
        <a:p>
          <a:endParaRPr lang="en-US" dirty="0">
            <a:solidFill>
              <a:schemeClr val="tx1"/>
            </a:solidFill>
          </a:endParaRPr>
        </a:p>
      </dgm:t>
    </dgm:pt>
    <dgm:pt modelId="{EF3E60DC-1FC6-4036-B431-87FF7E5B951F}" type="sibTrans" cxnId="{F03EDED3-0452-4C3A-845E-A580FCA79FF9}">
      <dgm:prSet/>
      <dgm:spPr/>
      <dgm:t>
        <a:bodyPr/>
        <a:lstStyle/>
        <a:p>
          <a:endParaRPr lang="en-IN"/>
        </a:p>
      </dgm:t>
    </dgm:pt>
    <dgm:pt modelId="{1A9EEE96-8594-4120-969B-DB46CF52CD0E}" type="parTrans" cxnId="{F03EDED3-0452-4C3A-845E-A580FCA79FF9}">
      <dgm:prSet/>
      <dgm:spPr/>
      <dgm:t>
        <a:bodyPr/>
        <a:lstStyle/>
        <a:p>
          <a:endParaRPr lang="en-IN"/>
        </a:p>
      </dgm:t>
    </dgm:pt>
    <dgm:pt modelId="{EE84A82B-6931-425E-83E4-CB3903D0670F}" type="pres">
      <dgm:prSet presAssocID="{C478FBE2-C5F0-499D-9F2A-BC6B9EB11EF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5EA80CC-4599-426D-A7CD-E8F25AA77EE7}" type="pres">
      <dgm:prSet presAssocID="{8203F31F-5BF9-4F9F-A148-CDAD522FE716}" presName="parentText" presStyleLbl="node1" presStyleIdx="0" presStyleCnt="1" custLinFactNeighborY="-56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2853A7-53D5-480F-89B9-1912C32867C5}" type="pres">
      <dgm:prSet presAssocID="{8203F31F-5BF9-4F9F-A148-CDAD522FE716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AC9E4C7-EC0B-4A5F-8D2E-05BF8187EAE4}" type="presOf" srcId="{C478FBE2-C5F0-499D-9F2A-BC6B9EB11EF5}" destId="{EE84A82B-6931-425E-83E4-CB3903D0670F}" srcOrd="0" destOrd="0" presId="urn:microsoft.com/office/officeart/2005/8/layout/vList2"/>
    <dgm:cxn modelId="{DA5D650E-F809-4E1D-B5B5-4025F13A5328}" srcId="{8D56C0D9-57E0-470C-BD94-8582455B43D7}" destId="{CB52445E-B31B-4C72-90B3-7E38446098D8}" srcOrd="2" destOrd="0" parTransId="{93E8DDC4-9CEC-42C0-B8B5-EE6B28B2C00C}" sibTransId="{52DB0F23-9A2E-4323-B931-D3ED869F0139}"/>
    <dgm:cxn modelId="{698377D0-B616-46D0-A16D-3064A0698238}" type="presOf" srcId="{F21E2290-9058-464D-8AEF-47E44051E72A}" destId="{402853A7-53D5-480F-89B9-1912C32867C5}" srcOrd="0" destOrd="10" presId="urn:microsoft.com/office/officeart/2005/8/layout/vList2"/>
    <dgm:cxn modelId="{3714E5E2-0E72-4420-B899-A831EFE3ED63}" type="presOf" srcId="{8203F31F-5BF9-4F9F-A148-CDAD522FE716}" destId="{E5EA80CC-4599-426D-A7CD-E8F25AA77EE7}" srcOrd="0" destOrd="0" presId="urn:microsoft.com/office/officeart/2005/8/layout/vList2"/>
    <dgm:cxn modelId="{61062F6E-FB61-4F33-954B-6442069E8B33}" srcId="{ECE1CA3E-0C6F-44F3-A9B7-CB24E38E516F}" destId="{F21E2290-9058-464D-8AEF-47E44051E72A}" srcOrd="0" destOrd="0" parTransId="{59E66C15-26AB-4A75-8742-8D33624236E4}" sibTransId="{9A5FD14E-CA0E-4207-9434-40CC4C7879AD}"/>
    <dgm:cxn modelId="{69FB5748-5233-42B6-B35F-F4F92EBAB254}" type="presOf" srcId="{2D6B8F7C-489B-4851-818F-B41AE00F4640}" destId="{402853A7-53D5-480F-89B9-1912C32867C5}" srcOrd="0" destOrd="7" presId="urn:microsoft.com/office/officeart/2005/8/layout/vList2"/>
    <dgm:cxn modelId="{DF5EFE2D-9E4B-423D-8038-DD554D5F9EE0}" type="presOf" srcId="{D455E58A-1526-4810-8BB1-1199C581B5F2}" destId="{402853A7-53D5-480F-89B9-1912C32867C5}" srcOrd="0" destOrd="4" presId="urn:microsoft.com/office/officeart/2005/8/layout/vList2"/>
    <dgm:cxn modelId="{26014001-CB9F-4FEF-997F-B2FDDFE2435A}" srcId="{8D56C0D9-57E0-470C-BD94-8582455B43D7}" destId="{4418CE7A-8093-4B69-A277-CFC41A02F5D5}" srcOrd="0" destOrd="0" parTransId="{505528DC-E34B-44C5-9F9A-07CA504788AA}" sibTransId="{7B42D6C7-3D7F-49D3-A0A7-2B5C62AAD8E7}"/>
    <dgm:cxn modelId="{71C3111D-BCE1-4527-8BE9-64F2F25A4CA0}" srcId="{A5D79686-C611-448E-9D0D-0D8979992848}" destId="{7B6DA51B-7790-4FFE-8B77-035AE0099D73}" srcOrd="0" destOrd="0" parTransId="{FCA0AF9B-AD3F-43F4-A4C3-B5DDADFD1F21}" sibTransId="{6250D6A5-6D72-49D9-BB03-395C0FB9CD64}"/>
    <dgm:cxn modelId="{60B8DD3A-C898-4D37-BF48-DFE952B1D1DB}" srcId="{8203F31F-5BF9-4F9F-A148-CDAD522FE716}" destId="{39CDC6E6-E062-47A0-9070-53089FA17A2E}" srcOrd="0" destOrd="0" parTransId="{879CD720-45F5-445A-9E2B-B1F1475D3917}" sibTransId="{D169D136-2791-43A0-B0D5-61AB9076FB36}"/>
    <dgm:cxn modelId="{9BACAB24-62BF-4577-B1C5-CBA3060A7788}" type="presOf" srcId="{39CDC6E6-E062-47A0-9070-53089FA17A2E}" destId="{402853A7-53D5-480F-89B9-1912C32867C5}" srcOrd="0" destOrd="0" presId="urn:microsoft.com/office/officeart/2005/8/layout/vList2"/>
    <dgm:cxn modelId="{BB412D7F-878D-4466-87AC-4465D2C75091}" type="presOf" srcId="{8D56C0D9-57E0-470C-BD94-8582455B43D7}" destId="{402853A7-53D5-480F-89B9-1912C32867C5}" srcOrd="0" destOrd="5" presId="urn:microsoft.com/office/officeart/2005/8/layout/vList2"/>
    <dgm:cxn modelId="{6607FB30-3580-4E67-AB20-8A9754F988FD}" srcId="{ADB6A577-675E-456E-9482-BC0294D651AD}" destId="{8D56C0D9-57E0-470C-BD94-8582455B43D7}" srcOrd="1" destOrd="0" parTransId="{C229586A-2634-4E47-91B9-8FA71CFA7B33}" sibTransId="{0F85E494-5E5D-42FD-9C97-D571F138D8DF}"/>
    <dgm:cxn modelId="{26BD4B69-4E65-4299-B465-027A1E3FE8A4}" type="presOf" srcId="{ADB6A577-675E-456E-9482-BC0294D651AD}" destId="{402853A7-53D5-480F-89B9-1912C32867C5}" srcOrd="0" destOrd="3" presId="urn:microsoft.com/office/officeart/2005/8/layout/vList2"/>
    <dgm:cxn modelId="{CCB4478B-950C-4E4C-813C-8386038EB7CB}" type="presOf" srcId="{7B6DA51B-7790-4FFE-8B77-035AE0099D73}" destId="{402853A7-53D5-480F-89B9-1912C32867C5}" srcOrd="0" destOrd="2" presId="urn:microsoft.com/office/officeart/2005/8/layout/vList2"/>
    <dgm:cxn modelId="{B0D65C0B-ACEC-4A1E-8163-705934892201}" srcId="{8203F31F-5BF9-4F9F-A148-CDAD522FE716}" destId="{A5D79686-C611-448E-9D0D-0D8979992848}" srcOrd="1" destOrd="0" parTransId="{3AF232C8-AFC3-43DD-B425-28773AABE6E3}" sibTransId="{7198CDD3-DDD9-41F6-B872-ABEC392B8679}"/>
    <dgm:cxn modelId="{332FD1E8-94F4-41F3-8457-272C7A8C46BB}" srcId="{8D56C0D9-57E0-470C-BD94-8582455B43D7}" destId="{2D6B8F7C-489B-4851-818F-B41AE00F4640}" srcOrd="1" destOrd="0" parTransId="{256CB1D0-38AE-4DF2-B060-20D99ADA125B}" sibTransId="{CAE9C278-13F5-4462-B572-C85DAD00C23F}"/>
    <dgm:cxn modelId="{12F39569-6086-45FD-A5D6-C260F7A931E8}" type="presOf" srcId="{A5D79686-C611-448E-9D0D-0D8979992848}" destId="{402853A7-53D5-480F-89B9-1912C32867C5}" srcOrd="0" destOrd="1" presId="urn:microsoft.com/office/officeart/2005/8/layout/vList2"/>
    <dgm:cxn modelId="{08B22E49-12DC-4AC0-8C0A-4308107FA038}" type="presOf" srcId="{ECE1CA3E-0C6F-44F3-A9B7-CB24E38E516F}" destId="{402853A7-53D5-480F-89B9-1912C32867C5}" srcOrd="0" destOrd="9" presId="urn:microsoft.com/office/officeart/2005/8/layout/vList2"/>
    <dgm:cxn modelId="{E8DD9779-DE40-4BA7-80F3-34E8AFE4ECE3}" type="presOf" srcId="{4418CE7A-8093-4B69-A277-CFC41A02F5D5}" destId="{402853A7-53D5-480F-89B9-1912C32867C5}" srcOrd="0" destOrd="6" presId="urn:microsoft.com/office/officeart/2005/8/layout/vList2"/>
    <dgm:cxn modelId="{3934FCBE-8190-45DB-A1FC-26F1824F3325}" srcId="{C478FBE2-C5F0-499D-9F2A-BC6B9EB11EF5}" destId="{8203F31F-5BF9-4F9F-A148-CDAD522FE716}" srcOrd="0" destOrd="0" parTransId="{85B7AA65-7460-4C1F-B364-8CEC146DB9A3}" sibTransId="{A1D5E28B-AFA5-4F81-82D6-F9DA84B36F45}"/>
    <dgm:cxn modelId="{A3C2DF94-4244-4606-86D0-EFA9E2A8C256}" srcId="{8203F31F-5BF9-4F9F-A148-CDAD522FE716}" destId="{ECE1CA3E-0C6F-44F3-A9B7-CB24E38E516F}" srcOrd="3" destOrd="0" parTransId="{A61F7B30-A0DB-44E8-9E34-DCEED6666CAB}" sibTransId="{3EC0DCA0-B479-4C23-85C5-D8EA8A1A4662}"/>
    <dgm:cxn modelId="{F03EDED3-0452-4C3A-845E-A580FCA79FF9}" srcId="{8203F31F-5BF9-4F9F-A148-CDAD522FE716}" destId="{ADB6A577-675E-456E-9482-BC0294D651AD}" srcOrd="2" destOrd="0" parTransId="{1A9EEE96-8594-4120-969B-DB46CF52CD0E}" sibTransId="{EF3E60DC-1FC6-4036-B431-87FF7E5B951F}"/>
    <dgm:cxn modelId="{BB4E7F33-E78A-492B-A500-18B334A6728F}" srcId="{ADB6A577-675E-456E-9482-BC0294D651AD}" destId="{D455E58A-1526-4810-8BB1-1199C581B5F2}" srcOrd="0" destOrd="0" parTransId="{9BEDD8D5-0442-4DCD-BDF6-735768EE2384}" sibTransId="{7BE23AA6-7301-484D-B9EE-E01EB50071BB}"/>
    <dgm:cxn modelId="{4E5E140F-23EF-4D21-87F7-92180614C37A}" type="presOf" srcId="{CB52445E-B31B-4C72-90B3-7E38446098D8}" destId="{402853A7-53D5-480F-89B9-1912C32867C5}" srcOrd="0" destOrd="8" presId="urn:microsoft.com/office/officeart/2005/8/layout/vList2"/>
    <dgm:cxn modelId="{22A97E5B-D10E-44D6-A578-4758BCB13291}" type="presParOf" srcId="{EE84A82B-6931-425E-83E4-CB3903D0670F}" destId="{E5EA80CC-4599-426D-A7CD-E8F25AA77EE7}" srcOrd="0" destOrd="0" presId="urn:microsoft.com/office/officeart/2005/8/layout/vList2"/>
    <dgm:cxn modelId="{972ED38F-6A51-47A5-BAF7-1156A261C50C}" type="presParOf" srcId="{EE84A82B-6931-425E-83E4-CB3903D0670F}" destId="{402853A7-53D5-480F-89B9-1912C32867C5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2A1CA91-DCD1-44F0-9B47-9EA80A60380B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0684556-867F-455F-B7BD-7FE64F70FD0B}">
      <dgm:prSet/>
      <dgm:spPr/>
      <dgm:t>
        <a:bodyPr/>
        <a:lstStyle/>
        <a:p>
          <a:r>
            <a:rPr lang="en-US"/>
            <a:t>Read mode(“r”)</a:t>
          </a:r>
        </a:p>
      </dgm:t>
    </dgm:pt>
    <dgm:pt modelId="{2A6B17BD-35EB-449E-B6C4-C2FDC4F2FE66}" type="parTrans" cxnId="{15FA7EB0-2B04-460A-8749-E97395306221}">
      <dgm:prSet/>
      <dgm:spPr/>
      <dgm:t>
        <a:bodyPr/>
        <a:lstStyle/>
        <a:p>
          <a:endParaRPr lang="en-US"/>
        </a:p>
      </dgm:t>
    </dgm:pt>
    <dgm:pt modelId="{7787EF8B-FC84-4F09-9B22-74C7A464CA72}" type="sibTrans" cxnId="{15FA7EB0-2B04-460A-8749-E97395306221}">
      <dgm:prSet/>
      <dgm:spPr/>
      <dgm:t>
        <a:bodyPr/>
        <a:lstStyle/>
        <a:p>
          <a:endParaRPr lang="en-US"/>
        </a:p>
      </dgm:t>
    </dgm:pt>
    <dgm:pt modelId="{0017E494-F239-4360-8973-E8C93A9E899F}">
      <dgm:prSet/>
      <dgm:spPr/>
      <dgm:t>
        <a:bodyPr/>
        <a:lstStyle/>
        <a:p>
          <a:r>
            <a:rPr lang="en-US" dirty="0"/>
            <a:t>Write mode(“w”)</a:t>
          </a:r>
        </a:p>
      </dgm:t>
    </dgm:pt>
    <dgm:pt modelId="{C5065FCF-95D4-43D5-959A-69043FBA90E9}" type="parTrans" cxnId="{819CCBEE-1DC0-47C2-B671-21DBB7AE9C32}">
      <dgm:prSet/>
      <dgm:spPr/>
      <dgm:t>
        <a:bodyPr/>
        <a:lstStyle/>
        <a:p>
          <a:endParaRPr lang="en-US"/>
        </a:p>
      </dgm:t>
    </dgm:pt>
    <dgm:pt modelId="{E3A64589-39E9-45FF-AE7D-5FD91361CD88}" type="sibTrans" cxnId="{819CCBEE-1DC0-47C2-B671-21DBB7AE9C32}">
      <dgm:prSet/>
      <dgm:spPr/>
      <dgm:t>
        <a:bodyPr/>
        <a:lstStyle/>
        <a:p>
          <a:endParaRPr lang="en-US"/>
        </a:p>
      </dgm:t>
    </dgm:pt>
    <dgm:pt modelId="{A8965B88-A398-4F29-9A4E-EEA45A051A47}">
      <dgm:prSet/>
      <dgm:spPr/>
      <dgm:t>
        <a:bodyPr/>
        <a:lstStyle/>
        <a:p>
          <a:r>
            <a:rPr lang="en-US"/>
            <a:t>Append mode(“a”)</a:t>
          </a:r>
        </a:p>
      </dgm:t>
    </dgm:pt>
    <dgm:pt modelId="{1E134F32-547E-4C7D-AAC7-5A337B2778D0}" type="parTrans" cxnId="{98B82C71-344E-4814-AEA3-4B945D129C33}">
      <dgm:prSet/>
      <dgm:spPr/>
      <dgm:t>
        <a:bodyPr/>
        <a:lstStyle/>
        <a:p>
          <a:endParaRPr lang="en-US"/>
        </a:p>
      </dgm:t>
    </dgm:pt>
    <dgm:pt modelId="{F473E604-B6D8-46B4-BD33-D5F79911EAE3}" type="sibTrans" cxnId="{98B82C71-344E-4814-AEA3-4B945D129C33}">
      <dgm:prSet/>
      <dgm:spPr/>
      <dgm:t>
        <a:bodyPr/>
        <a:lstStyle/>
        <a:p>
          <a:endParaRPr lang="en-US"/>
        </a:p>
      </dgm:t>
    </dgm:pt>
    <dgm:pt modelId="{30719446-AA97-4CD2-A673-00D8BB29806E}">
      <dgm:prSet/>
      <dgm:spPr/>
      <dgm:t>
        <a:bodyPr/>
        <a:lstStyle/>
        <a:p>
          <a:r>
            <a:rPr lang="en-US" dirty="0"/>
            <a:t>Reading/writing mode(“r+”)</a:t>
          </a:r>
        </a:p>
      </dgm:t>
    </dgm:pt>
    <dgm:pt modelId="{59CAAC90-DB30-480C-B846-90B611ABA7B2}" type="parTrans" cxnId="{1C3EAA67-440A-4273-AA08-ECAE23EC8792}">
      <dgm:prSet/>
      <dgm:spPr/>
      <dgm:t>
        <a:bodyPr/>
        <a:lstStyle/>
        <a:p>
          <a:endParaRPr lang="en-US"/>
        </a:p>
      </dgm:t>
    </dgm:pt>
    <dgm:pt modelId="{F4858878-91D9-4396-9F7A-5B2FDB50917A}" type="sibTrans" cxnId="{1C3EAA67-440A-4273-AA08-ECAE23EC8792}">
      <dgm:prSet/>
      <dgm:spPr/>
      <dgm:t>
        <a:bodyPr/>
        <a:lstStyle/>
        <a:p>
          <a:endParaRPr lang="en-US"/>
        </a:p>
      </dgm:t>
    </dgm:pt>
    <dgm:pt modelId="{13B0BDEF-2AF8-4264-8D30-EDCBC8132EEF}">
      <dgm:prSet/>
      <dgm:spPr/>
      <dgm:t>
        <a:bodyPr/>
        <a:lstStyle/>
        <a:p>
          <a:r>
            <a:rPr lang="en-US"/>
            <a:t>Reading/writing mode(“w+”)</a:t>
          </a:r>
        </a:p>
      </dgm:t>
    </dgm:pt>
    <dgm:pt modelId="{223D53C3-7F8D-43D8-8BC6-C3CEDB18762A}" type="parTrans" cxnId="{5AC0C6E7-F92A-44C7-9895-7DCF4E116706}">
      <dgm:prSet/>
      <dgm:spPr/>
      <dgm:t>
        <a:bodyPr/>
        <a:lstStyle/>
        <a:p>
          <a:endParaRPr lang="en-US"/>
        </a:p>
      </dgm:t>
    </dgm:pt>
    <dgm:pt modelId="{174BED94-E381-48BB-BF79-026990694546}" type="sibTrans" cxnId="{5AC0C6E7-F92A-44C7-9895-7DCF4E116706}">
      <dgm:prSet/>
      <dgm:spPr/>
      <dgm:t>
        <a:bodyPr/>
        <a:lstStyle/>
        <a:p>
          <a:endParaRPr lang="en-US"/>
        </a:p>
      </dgm:t>
    </dgm:pt>
    <dgm:pt modelId="{76C052EA-2A93-45F5-A3E4-2626AB05C317}">
      <dgm:prSet/>
      <dgm:spPr/>
      <dgm:t>
        <a:bodyPr/>
        <a:lstStyle/>
        <a:p>
          <a:r>
            <a:rPr lang="en-US"/>
            <a:t>Reading/appending</a:t>
          </a:r>
        </a:p>
        <a:p>
          <a:r>
            <a:rPr lang="en-US"/>
            <a:t>(“a+”)</a:t>
          </a:r>
        </a:p>
      </dgm:t>
    </dgm:pt>
    <dgm:pt modelId="{6DE0E795-ADC8-4F77-B20F-02A7D335B87E}" type="parTrans" cxnId="{ED412DF4-835C-47A5-90E0-B906331E1FCC}">
      <dgm:prSet/>
      <dgm:spPr/>
      <dgm:t>
        <a:bodyPr/>
        <a:lstStyle/>
        <a:p>
          <a:endParaRPr lang="en-US"/>
        </a:p>
      </dgm:t>
    </dgm:pt>
    <dgm:pt modelId="{EDA1E531-9C62-4D5D-A6D0-3114488C2A70}" type="sibTrans" cxnId="{ED412DF4-835C-47A5-90E0-B906331E1FCC}">
      <dgm:prSet/>
      <dgm:spPr/>
      <dgm:t>
        <a:bodyPr/>
        <a:lstStyle/>
        <a:p>
          <a:endParaRPr lang="en-US"/>
        </a:p>
      </dgm:t>
    </dgm:pt>
    <dgm:pt modelId="{AC648B35-18DA-4C93-BF6A-E56E767371CF}" type="pres">
      <dgm:prSet presAssocID="{82A1CA91-DCD1-44F0-9B47-9EA80A60380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BFC5038-431A-4C1D-BDC2-37DD77D17287}" type="pres">
      <dgm:prSet presAssocID="{90684556-867F-455F-B7BD-7FE64F70FD0B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3096F4-85DA-4CAE-93E7-46479EB95704}" type="pres">
      <dgm:prSet presAssocID="{7787EF8B-FC84-4F09-9B22-74C7A464CA72}" presName="sibTrans" presStyleLbl="sibTrans1D1" presStyleIdx="0" presStyleCnt="5"/>
      <dgm:spPr/>
      <dgm:t>
        <a:bodyPr/>
        <a:lstStyle/>
        <a:p>
          <a:endParaRPr lang="en-US"/>
        </a:p>
      </dgm:t>
    </dgm:pt>
    <dgm:pt modelId="{7F2275D4-DBB9-4AF5-83CC-63C31B3660F2}" type="pres">
      <dgm:prSet presAssocID="{7787EF8B-FC84-4F09-9B22-74C7A464CA72}" presName="connectorText" presStyleLbl="sibTrans1D1" presStyleIdx="0" presStyleCnt="5"/>
      <dgm:spPr/>
      <dgm:t>
        <a:bodyPr/>
        <a:lstStyle/>
        <a:p>
          <a:endParaRPr lang="en-US"/>
        </a:p>
      </dgm:t>
    </dgm:pt>
    <dgm:pt modelId="{29963EBF-6B32-4C16-BB46-063B1BBFD7E2}" type="pres">
      <dgm:prSet presAssocID="{0017E494-F239-4360-8973-E8C93A9E899F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7562CF-5A50-4736-AE8A-9133395178A7}" type="pres">
      <dgm:prSet presAssocID="{E3A64589-39E9-45FF-AE7D-5FD91361CD88}" presName="sibTrans" presStyleLbl="sibTrans1D1" presStyleIdx="1" presStyleCnt="5"/>
      <dgm:spPr/>
      <dgm:t>
        <a:bodyPr/>
        <a:lstStyle/>
        <a:p>
          <a:endParaRPr lang="en-US"/>
        </a:p>
      </dgm:t>
    </dgm:pt>
    <dgm:pt modelId="{495A075F-187A-482E-92A6-E1DC23E538A4}" type="pres">
      <dgm:prSet presAssocID="{E3A64589-39E9-45FF-AE7D-5FD91361CD88}" presName="connectorText" presStyleLbl="sibTrans1D1" presStyleIdx="1" presStyleCnt="5"/>
      <dgm:spPr/>
      <dgm:t>
        <a:bodyPr/>
        <a:lstStyle/>
        <a:p>
          <a:endParaRPr lang="en-US"/>
        </a:p>
      </dgm:t>
    </dgm:pt>
    <dgm:pt modelId="{34D23DF0-C2ED-4633-B525-FB62D6ED5905}" type="pres">
      <dgm:prSet presAssocID="{A8965B88-A398-4F29-9A4E-EEA45A051A47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F5FCFC-1B67-431B-93D7-7505EA62C7CA}" type="pres">
      <dgm:prSet presAssocID="{F473E604-B6D8-46B4-BD33-D5F79911EAE3}" presName="sibTrans" presStyleLbl="sibTrans1D1" presStyleIdx="2" presStyleCnt="5"/>
      <dgm:spPr/>
      <dgm:t>
        <a:bodyPr/>
        <a:lstStyle/>
        <a:p>
          <a:endParaRPr lang="en-US"/>
        </a:p>
      </dgm:t>
    </dgm:pt>
    <dgm:pt modelId="{8AC60F0D-0417-493C-8F42-385892C88E70}" type="pres">
      <dgm:prSet presAssocID="{F473E604-B6D8-46B4-BD33-D5F79911EAE3}" presName="connectorText" presStyleLbl="sibTrans1D1" presStyleIdx="2" presStyleCnt="5"/>
      <dgm:spPr/>
      <dgm:t>
        <a:bodyPr/>
        <a:lstStyle/>
        <a:p>
          <a:endParaRPr lang="en-US"/>
        </a:p>
      </dgm:t>
    </dgm:pt>
    <dgm:pt modelId="{90CEBC24-AC0C-4D76-B4F1-FD808924E99D}" type="pres">
      <dgm:prSet presAssocID="{30719446-AA97-4CD2-A673-00D8BB29806E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861546-CAD4-4129-8309-809FE3574741}" type="pres">
      <dgm:prSet presAssocID="{F4858878-91D9-4396-9F7A-5B2FDB50917A}" presName="sibTrans" presStyleLbl="sibTrans1D1" presStyleIdx="3" presStyleCnt="5"/>
      <dgm:spPr/>
      <dgm:t>
        <a:bodyPr/>
        <a:lstStyle/>
        <a:p>
          <a:endParaRPr lang="en-US"/>
        </a:p>
      </dgm:t>
    </dgm:pt>
    <dgm:pt modelId="{9362DFCF-7DFA-44BA-BD13-2FE683B431BC}" type="pres">
      <dgm:prSet presAssocID="{F4858878-91D9-4396-9F7A-5B2FDB50917A}" presName="connectorText" presStyleLbl="sibTrans1D1" presStyleIdx="3" presStyleCnt="5"/>
      <dgm:spPr/>
      <dgm:t>
        <a:bodyPr/>
        <a:lstStyle/>
        <a:p>
          <a:endParaRPr lang="en-US"/>
        </a:p>
      </dgm:t>
    </dgm:pt>
    <dgm:pt modelId="{42A48BEC-3814-4D35-A72B-8D771F600ED4}" type="pres">
      <dgm:prSet presAssocID="{13B0BDEF-2AF8-4264-8D30-EDCBC8132EEF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2454CF-6A4C-4BA7-B2AF-01A605F40A4A}" type="pres">
      <dgm:prSet presAssocID="{174BED94-E381-48BB-BF79-026990694546}" presName="sibTrans" presStyleLbl="sibTrans1D1" presStyleIdx="4" presStyleCnt="5"/>
      <dgm:spPr/>
      <dgm:t>
        <a:bodyPr/>
        <a:lstStyle/>
        <a:p>
          <a:endParaRPr lang="en-US"/>
        </a:p>
      </dgm:t>
    </dgm:pt>
    <dgm:pt modelId="{E4B2DFB0-F623-445D-B85A-620BC8977C94}" type="pres">
      <dgm:prSet presAssocID="{174BED94-E381-48BB-BF79-026990694546}" presName="connectorText" presStyleLbl="sibTrans1D1" presStyleIdx="4" presStyleCnt="5"/>
      <dgm:spPr/>
      <dgm:t>
        <a:bodyPr/>
        <a:lstStyle/>
        <a:p>
          <a:endParaRPr lang="en-US"/>
        </a:p>
      </dgm:t>
    </dgm:pt>
    <dgm:pt modelId="{66E2B801-40F3-41B2-9681-F34067CBFB74}" type="pres">
      <dgm:prSet presAssocID="{76C052EA-2A93-45F5-A3E4-2626AB05C317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D790DEB-4C35-47D5-8D38-C7D1B3DFAF60}" type="presOf" srcId="{7787EF8B-FC84-4F09-9B22-74C7A464CA72}" destId="{7F2275D4-DBB9-4AF5-83CC-63C31B3660F2}" srcOrd="1" destOrd="0" presId="urn:microsoft.com/office/officeart/2016/7/layout/RepeatingBendingProcessNew"/>
    <dgm:cxn modelId="{1C3EAA67-440A-4273-AA08-ECAE23EC8792}" srcId="{82A1CA91-DCD1-44F0-9B47-9EA80A60380B}" destId="{30719446-AA97-4CD2-A673-00D8BB29806E}" srcOrd="3" destOrd="0" parTransId="{59CAAC90-DB30-480C-B846-90B611ABA7B2}" sibTransId="{F4858878-91D9-4396-9F7A-5B2FDB50917A}"/>
    <dgm:cxn modelId="{8AFF914C-DC96-4C31-8AA7-B63A33B893FB}" type="presOf" srcId="{A8965B88-A398-4F29-9A4E-EEA45A051A47}" destId="{34D23DF0-C2ED-4633-B525-FB62D6ED5905}" srcOrd="0" destOrd="0" presId="urn:microsoft.com/office/officeart/2016/7/layout/RepeatingBendingProcessNew"/>
    <dgm:cxn modelId="{36DBBB40-5977-4DB6-BE05-3641562F1AD4}" type="presOf" srcId="{174BED94-E381-48BB-BF79-026990694546}" destId="{AC2454CF-6A4C-4BA7-B2AF-01A605F40A4A}" srcOrd="0" destOrd="0" presId="urn:microsoft.com/office/officeart/2016/7/layout/RepeatingBendingProcessNew"/>
    <dgm:cxn modelId="{EB0A8B6A-E781-46AD-9EF4-20D21546D98E}" type="presOf" srcId="{F473E604-B6D8-46B4-BD33-D5F79911EAE3}" destId="{4AF5FCFC-1B67-431B-93D7-7505EA62C7CA}" srcOrd="0" destOrd="0" presId="urn:microsoft.com/office/officeart/2016/7/layout/RepeatingBendingProcessNew"/>
    <dgm:cxn modelId="{954049BC-9F5F-4600-834F-6B105F20B627}" type="presOf" srcId="{E3A64589-39E9-45FF-AE7D-5FD91361CD88}" destId="{495A075F-187A-482E-92A6-E1DC23E538A4}" srcOrd="1" destOrd="0" presId="urn:microsoft.com/office/officeart/2016/7/layout/RepeatingBendingProcessNew"/>
    <dgm:cxn modelId="{5AC0C6E7-F92A-44C7-9895-7DCF4E116706}" srcId="{82A1CA91-DCD1-44F0-9B47-9EA80A60380B}" destId="{13B0BDEF-2AF8-4264-8D30-EDCBC8132EEF}" srcOrd="4" destOrd="0" parTransId="{223D53C3-7F8D-43D8-8BC6-C3CEDB18762A}" sibTransId="{174BED94-E381-48BB-BF79-026990694546}"/>
    <dgm:cxn modelId="{3ECFEB16-2552-433E-8BBA-9E524CC28DDE}" type="presOf" srcId="{174BED94-E381-48BB-BF79-026990694546}" destId="{E4B2DFB0-F623-445D-B85A-620BC8977C94}" srcOrd="1" destOrd="0" presId="urn:microsoft.com/office/officeart/2016/7/layout/RepeatingBendingProcessNew"/>
    <dgm:cxn modelId="{F7737C91-E16B-4C17-9001-1AEC345724D2}" type="presOf" srcId="{76C052EA-2A93-45F5-A3E4-2626AB05C317}" destId="{66E2B801-40F3-41B2-9681-F34067CBFB74}" srcOrd="0" destOrd="0" presId="urn:microsoft.com/office/officeart/2016/7/layout/RepeatingBendingProcessNew"/>
    <dgm:cxn modelId="{F539C881-EFB4-40AA-A761-AEE32DFC8E03}" type="presOf" srcId="{30719446-AA97-4CD2-A673-00D8BB29806E}" destId="{90CEBC24-AC0C-4D76-B4F1-FD808924E99D}" srcOrd="0" destOrd="0" presId="urn:microsoft.com/office/officeart/2016/7/layout/RepeatingBendingProcessNew"/>
    <dgm:cxn modelId="{98B82C71-344E-4814-AEA3-4B945D129C33}" srcId="{82A1CA91-DCD1-44F0-9B47-9EA80A60380B}" destId="{A8965B88-A398-4F29-9A4E-EEA45A051A47}" srcOrd="2" destOrd="0" parTransId="{1E134F32-547E-4C7D-AAC7-5A337B2778D0}" sibTransId="{F473E604-B6D8-46B4-BD33-D5F79911EAE3}"/>
    <dgm:cxn modelId="{6C7BB46D-2A37-4C4F-AF55-DDC6F21A06A3}" type="presOf" srcId="{F473E604-B6D8-46B4-BD33-D5F79911EAE3}" destId="{8AC60F0D-0417-493C-8F42-385892C88E70}" srcOrd="1" destOrd="0" presId="urn:microsoft.com/office/officeart/2016/7/layout/RepeatingBendingProcessNew"/>
    <dgm:cxn modelId="{ED412DF4-835C-47A5-90E0-B906331E1FCC}" srcId="{82A1CA91-DCD1-44F0-9B47-9EA80A60380B}" destId="{76C052EA-2A93-45F5-A3E4-2626AB05C317}" srcOrd="5" destOrd="0" parTransId="{6DE0E795-ADC8-4F77-B20F-02A7D335B87E}" sibTransId="{EDA1E531-9C62-4D5D-A6D0-3114488C2A70}"/>
    <dgm:cxn modelId="{1131313E-DF80-48AB-B090-725D099306CD}" type="presOf" srcId="{7787EF8B-FC84-4F09-9B22-74C7A464CA72}" destId="{2D3096F4-85DA-4CAE-93E7-46479EB95704}" srcOrd="0" destOrd="0" presId="urn:microsoft.com/office/officeart/2016/7/layout/RepeatingBendingProcessNew"/>
    <dgm:cxn modelId="{15FA7EB0-2B04-460A-8749-E97395306221}" srcId="{82A1CA91-DCD1-44F0-9B47-9EA80A60380B}" destId="{90684556-867F-455F-B7BD-7FE64F70FD0B}" srcOrd="0" destOrd="0" parTransId="{2A6B17BD-35EB-449E-B6C4-C2FDC4F2FE66}" sibTransId="{7787EF8B-FC84-4F09-9B22-74C7A464CA72}"/>
    <dgm:cxn modelId="{AC98DB1C-82D3-4C17-B9C2-2FD8FFB0CB6D}" type="presOf" srcId="{13B0BDEF-2AF8-4264-8D30-EDCBC8132EEF}" destId="{42A48BEC-3814-4D35-A72B-8D771F600ED4}" srcOrd="0" destOrd="0" presId="urn:microsoft.com/office/officeart/2016/7/layout/RepeatingBendingProcessNew"/>
    <dgm:cxn modelId="{819CCBEE-1DC0-47C2-B671-21DBB7AE9C32}" srcId="{82A1CA91-DCD1-44F0-9B47-9EA80A60380B}" destId="{0017E494-F239-4360-8973-E8C93A9E899F}" srcOrd="1" destOrd="0" parTransId="{C5065FCF-95D4-43D5-959A-69043FBA90E9}" sibTransId="{E3A64589-39E9-45FF-AE7D-5FD91361CD88}"/>
    <dgm:cxn modelId="{226793BB-BA71-4058-9845-4F2FC3143357}" type="presOf" srcId="{E3A64589-39E9-45FF-AE7D-5FD91361CD88}" destId="{867562CF-5A50-4736-AE8A-9133395178A7}" srcOrd="0" destOrd="0" presId="urn:microsoft.com/office/officeart/2016/7/layout/RepeatingBendingProcessNew"/>
    <dgm:cxn modelId="{3F259079-DF79-4949-B0F3-7B418EEE2732}" type="presOf" srcId="{82A1CA91-DCD1-44F0-9B47-9EA80A60380B}" destId="{AC648B35-18DA-4C93-BF6A-E56E767371CF}" srcOrd="0" destOrd="0" presId="urn:microsoft.com/office/officeart/2016/7/layout/RepeatingBendingProcessNew"/>
    <dgm:cxn modelId="{6A65E6A8-F725-4692-B52C-2B161813092D}" type="presOf" srcId="{90684556-867F-455F-B7BD-7FE64F70FD0B}" destId="{9BFC5038-431A-4C1D-BDC2-37DD77D17287}" srcOrd="0" destOrd="0" presId="urn:microsoft.com/office/officeart/2016/7/layout/RepeatingBendingProcessNew"/>
    <dgm:cxn modelId="{333B8FEE-1556-4DE4-AF3B-9996565D7B5C}" type="presOf" srcId="{F4858878-91D9-4396-9F7A-5B2FDB50917A}" destId="{E9861546-CAD4-4129-8309-809FE3574741}" srcOrd="0" destOrd="0" presId="urn:microsoft.com/office/officeart/2016/7/layout/RepeatingBendingProcessNew"/>
    <dgm:cxn modelId="{7F53FC17-C993-43BE-9D3C-9771B09916B0}" type="presOf" srcId="{F4858878-91D9-4396-9F7A-5B2FDB50917A}" destId="{9362DFCF-7DFA-44BA-BD13-2FE683B431BC}" srcOrd="1" destOrd="0" presId="urn:microsoft.com/office/officeart/2016/7/layout/RepeatingBendingProcessNew"/>
    <dgm:cxn modelId="{A98D6C38-EBB7-4084-9A38-FC2F20C26133}" type="presOf" srcId="{0017E494-F239-4360-8973-E8C93A9E899F}" destId="{29963EBF-6B32-4C16-BB46-063B1BBFD7E2}" srcOrd="0" destOrd="0" presId="urn:microsoft.com/office/officeart/2016/7/layout/RepeatingBendingProcessNew"/>
    <dgm:cxn modelId="{46767DAF-E409-4240-A573-DFEDABB0FA4F}" type="presParOf" srcId="{AC648B35-18DA-4C93-BF6A-E56E767371CF}" destId="{9BFC5038-431A-4C1D-BDC2-37DD77D17287}" srcOrd="0" destOrd="0" presId="urn:microsoft.com/office/officeart/2016/7/layout/RepeatingBendingProcessNew"/>
    <dgm:cxn modelId="{61E843A3-7EF1-4058-A0CD-FA6A2B0876A3}" type="presParOf" srcId="{AC648B35-18DA-4C93-BF6A-E56E767371CF}" destId="{2D3096F4-85DA-4CAE-93E7-46479EB95704}" srcOrd="1" destOrd="0" presId="urn:microsoft.com/office/officeart/2016/7/layout/RepeatingBendingProcessNew"/>
    <dgm:cxn modelId="{A6F849E6-33C3-49CC-B4C8-1F1BFB2B5134}" type="presParOf" srcId="{2D3096F4-85DA-4CAE-93E7-46479EB95704}" destId="{7F2275D4-DBB9-4AF5-83CC-63C31B3660F2}" srcOrd="0" destOrd="0" presId="urn:microsoft.com/office/officeart/2016/7/layout/RepeatingBendingProcessNew"/>
    <dgm:cxn modelId="{751B99CA-A0CB-4FEC-9A5D-0636D1988C4E}" type="presParOf" srcId="{AC648B35-18DA-4C93-BF6A-E56E767371CF}" destId="{29963EBF-6B32-4C16-BB46-063B1BBFD7E2}" srcOrd="2" destOrd="0" presId="urn:microsoft.com/office/officeart/2016/7/layout/RepeatingBendingProcessNew"/>
    <dgm:cxn modelId="{D2A065BD-804A-411C-B824-A8406A89803B}" type="presParOf" srcId="{AC648B35-18DA-4C93-BF6A-E56E767371CF}" destId="{867562CF-5A50-4736-AE8A-9133395178A7}" srcOrd="3" destOrd="0" presId="urn:microsoft.com/office/officeart/2016/7/layout/RepeatingBendingProcessNew"/>
    <dgm:cxn modelId="{C0799691-4F96-4B19-A431-E0A440FF27B7}" type="presParOf" srcId="{867562CF-5A50-4736-AE8A-9133395178A7}" destId="{495A075F-187A-482E-92A6-E1DC23E538A4}" srcOrd="0" destOrd="0" presId="urn:microsoft.com/office/officeart/2016/7/layout/RepeatingBendingProcessNew"/>
    <dgm:cxn modelId="{C12AF463-D058-452D-864E-CFBBDD03C209}" type="presParOf" srcId="{AC648B35-18DA-4C93-BF6A-E56E767371CF}" destId="{34D23DF0-C2ED-4633-B525-FB62D6ED5905}" srcOrd="4" destOrd="0" presId="urn:microsoft.com/office/officeart/2016/7/layout/RepeatingBendingProcessNew"/>
    <dgm:cxn modelId="{9DED352D-2862-4833-8FEF-214627AEAB57}" type="presParOf" srcId="{AC648B35-18DA-4C93-BF6A-E56E767371CF}" destId="{4AF5FCFC-1B67-431B-93D7-7505EA62C7CA}" srcOrd="5" destOrd="0" presId="urn:microsoft.com/office/officeart/2016/7/layout/RepeatingBendingProcessNew"/>
    <dgm:cxn modelId="{18B908EC-148D-42AB-BD08-649274B07B7C}" type="presParOf" srcId="{4AF5FCFC-1B67-431B-93D7-7505EA62C7CA}" destId="{8AC60F0D-0417-493C-8F42-385892C88E70}" srcOrd="0" destOrd="0" presId="urn:microsoft.com/office/officeart/2016/7/layout/RepeatingBendingProcessNew"/>
    <dgm:cxn modelId="{836D9F05-3494-4044-B1C5-25B85DF61BC5}" type="presParOf" srcId="{AC648B35-18DA-4C93-BF6A-E56E767371CF}" destId="{90CEBC24-AC0C-4D76-B4F1-FD808924E99D}" srcOrd="6" destOrd="0" presId="urn:microsoft.com/office/officeart/2016/7/layout/RepeatingBendingProcessNew"/>
    <dgm:cxn modelId="{DB2476AE-FBFF-488B-A4F9-ADD0208C1D59}" type="presParOf" srcId="{AC648B35-18DA-4C93-BF6A-E56E767371CF}" destId="{E9861546-CAD4-4129-8309-809FE3574741}" srcOrd="7" destOrd="0" presId="urn:microsoft.com/office/officeart/2016/7/layout/RepeatingBendingProcessNew"/>
    <dgm:cxn modelId="{DFD28BEC-C9B2-49B6-8411-1BCB1F863589}" type="presParOf" srcId="{E9861546-CAD4-4129-8309-809FE3574741}" destId="{9362DFCF-7DFA-44BA-BD13-2FE683B431BC}" srcOrd="0" destOrd="0" presId="urn:microsoft.com/office/officeart/2016/7/layout/RepeatingBendingProcessNew"/>
    <dgm:cxn modelId="{69EE3E4C-B4B1-4F33-ABB9-2E76E9601C03}" type="presParOf" srcId="{AC648B35-18DA-4C93-BF6A-E56E767371CF}" destId="{42A48BEC-3814-4D35-A72B-8D771F600ED4}" srcOrd="8" destOrd="0" presId="urn:microsoft.com/office/officeart/2016/7/layout/RepeatingBendingProcessNew"/>
    <dgm:cxn modelId="{62A29737-ADAD-4CC0-8129-2E6760850A4E}" type="presParOf" srcId="{AC648B35-18DA-4C93-BF6A-E56E767371CF}" destId="{AC2454CF-6A4C-4BA7-B2AF-01A605F40A4A}" srcOrd="9" destOrd="0" presId="urn:microsoft.com/office/officeart/2016/7/layout/RepeatingBendingProcessNew"/>
    <dgm:cxn modelId="{56160BEF-DDCD-4B01-BD8D-4929222FFF30}" type="presParOf" srcId="{AC2454CF-6A4C-4BA7-B2AF-01A605F40A4A}" destId="{E4B2DFB0-F623-445D-B85A-620BC8977C94}" srcOrd="0" destOrd="0" presId="urn:microsoft.com/office/officeart/2016/7/layout/RepeatingBendingProcessNew"/>
    <dgm:cxn modelId="{5CBD110D-A9F0-4030-A465-7AA66662443B}" type="presParOf" srcId="{AC648B35-18DA-4C93-BF6A-E56E767371CF}" destId="{66E2B801-40F3-41B2-9681-F34067CBFB74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1272A7-591C-4C93-A163-BFCF51687D6C}">
      <dsp:nvSpPr>
        <dsp:cNvPr id="0" name=""/>
        <dsp:cNvSpPr/>
      </dsp:nvSpPr>
      <dsp:spPr>
        <a:xfrm>
          <a:off x="0" y="1726"/>
          <a:ext cx="3036258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2522152-6B51-42AD-B482-5C381A0F28F7}">
      <dsp:nvSpPr>
        <dsp:cNvPr id="0" name=""/>
        <dsp:cNvSpPr/>
      </dsp:nvSpPr>
      <dsp:spPr>
        <a:xfrm>
          <a:off x="0" y="1726"/>
          <a:ext cx="3036258" cy="588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Introduction</a:t>
          </a:r>
        </a:p>
      </dsp:txBody>
      <dsp:txXfrm>
        <a:off x="0" y="1726"/>
        <a:ext cx="3036258" cy="588797"/>
      </dsp:txXfrm>
    </dsp:sp>
    <dsp:sp modelId="{82DEB229-0262-4962-8EC1-EE4C222DA9BA}">
      <dsp:nvSpPr>
        <dsp:cNvPr id="0" name=""/>
        <dsp:cNvSpPr/>
      </dsp:nvSpPr>
      <dsp:spPr>
        <a:xfrm>
          <a:off x="0" y="590523"/>
          <a:ext cx="3036258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1BE84E3-08A1-4869-9AAD-F0BFBC20E883}">
      <dsp:nvSpPr>
        <dsp:cNvPr id="0" name=""/>
        <dsp:cNvSpPr/>
      </dsp:nvSpPr>
      <dsp:spPr>
        <a:xfrm>
          <a:off x="0" y="590523"/>
          <a:ext cx="3036258" cy="588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Files</a:t>
          </a:r>
        </a:p>
      </dsp:txBody>
      <dsp:txXfrm>
        <a:off x="0" y="590523"/>
        <a:ext cx="3036258" cy="588797"/>
      </dsp:txXfrm>
    </dsp:sp>
    <dsp:sp modelId="{903DA1B2-01EE-41D7-86D6-C3F3D1C6FE9B}">
      <dsp:nvSpPr>
        <dsp:cNvPr id="0" name=""/>
        <dsp:cNvSpPr/>
      </dsp:nvSpPr>
      <dsp:spPr>
        <a:xfrm>
          <a:off x="0" y="1179320"/>
          <a:ext cx="3036258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912C898-9906-4993-93B3-231331CB5880}">
      <dsp:nvSpPr>
        <dsp:cNvPr id="0" name=""/>
        <dsp:cNvSpPr/>
      </dsp:nvSpPr>
      <dsp:spPr>
        <a:xfrm>
          <a:off x="0" y="1179320"/>
          <a:ext cx="3036258" cy="588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Operations in file handling</a:t>
          </a:r>
        </a:p>
      </dsp:txBody>
      <dsp:txXfrm>
        <a:off x="0" y="1179320"/>
        <a:ext cx="3036258" cy="588797"/>
      </dsp:txXfrm>
    </dsp:sp>
    <dsp:sp modelId="{8F247B10-07E6-4FF3-B780-2BBF024023A4}">
      <dsp:nvSpPr>
        <dsp:cNvPr id="0" name=""/>
        <dsp:cNvSpPr/>
      </dsp:nvSpPr>
      <dsp:spPr>
        <a:xfrm>
          <a:off x="0" y="1768118"/>
          <a:ext cx="3036258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B09A72F-F38B-4443-BE3E-84178487D518}">
      <dsp:nvSpPr>
        <dsp:cNvPr id="0" name=""/>
        <dsp:cNvSpPr/>
      </dsp:nvSpPr>
      <dsp:spPr>
        <a:xfrm>
          <a:off x="0" y="1768118"/>
          <a:ext cx="3036258" cy="588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File pointer</a:t>
          </a:r>
        </a:p>
      </dsp:txBody>
      <dsp:txXfrm>
        <a:off x="0" y="1768118"/>
        <a:ext cx="3036258" cy="588797"/>
      </dsp:txXfrm>
    </dsp:sp>
    <dsp:sp modelId="{5F30FE19-EA75-40A2-8B47-106F73A8B3C0}">
      <dsp:nvSpPr>
        <dsp:cNvPr id="0" name=""/>
        <dsp:cNvSpPr/>
      </dsp:nvSpPr>
      <dsp:spPr>
        <a:xfrm>
          <a:off x="0" y="2356915"/>
          <a:ext cx="3036258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386DA92-C507-459E-9B60-822DCF0A9B77}">
      <dsp:nvSpPr>
        <dsp:cNvPr id="0" name=""/>
        <dsp:cNvSpPr/>
      </dsp:nvSpPr>
      <dsp:spPr>
        <a:xfrm>
          <a:off x="0" y="2356915"/>
          <a:ext cx="3036258" cy="588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File opening modes</a:t>
          </a:r>
        </a:p>
      </dsp:txBody>
      <dsp:txXfrm>
        <a:off x="0" y="2356915"/>
        <a:ext cx="3036258" cy="588797"/>
      </dsp:txXfrm>
    </dsp:sp>
    <dsp:sp modelId="{392F8397-6FD9-4806-9EA2-2BB034A25991}">
      <dsp:nvSpPr>
        <dsp:cNvPr id="0" name=""/>
        <dsp:cNvSpPr/>
      </dsp:nvSpPr>
      <dsp:spPr>
        <a:xfrm>
          <a:off x="0" y="2945712"/>
          <a:ext cx="3036258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4202A56-616D-48E0-A2F3-1965ED36FBD7}">
      <dsp:nvSpPr>
        <dsp:cNvPr id="0" name=""/>
        <dsp:cNvSpPr/>
      </dsp:nvSpPr>
      <dsp:spPr>
        <a:xfrm>
          <a:off x="0" y="2945712"/>
          <a:ext cx="3036258" cy="588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Functions</a:t>
          </a:r>
        </a:p>
      </dsp:txBody>
      <dsp:txXfrm>
        <a:off x="0" y="2945712"/>
        <a:ext cx="3036258" cy="5887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D342CC-2459-48E5-9204-C0758BBA361B}">
      <dsp:nvSpPr>
        <dsp:cNvPr id="0" name=""/>
        <dsp:cNvSpPr/>
      </dsp:nvSpPr>
      <dsp:spPr>
        <a:xfrm>
          <a:off x="611947" y="273721"/>
          <a:ext cx="1263713" cy="1305214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0888EE-B4F8-4841-9B1A-063BED233CA1}">
      <dsp:nvSpPr>
        <dsp:cNvPr id="0" name=""/>
        <dsp:cNvSpPr/>
      </dsp:nvSpPr>
      <dsp:spPr>
        <a:xfrm>
          <a:off x="806622" y="399213"/>
          <a:ext cx="725081" cy="1016528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2AA0A3-13F9-4119-A972-454A353A0D04}">
      <dsp:nvSpPr>
        <dsp:cNvPr id="0" name=""/>
        <dsp:cNvSpPr/>
      </dsp:nvSpPr>
      <dsp:spPr>
        <a:xfrm>
          <a:off x="216254" y="1913228"/>
          <a:ext cx="2071662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300" kern="1200" dirty="0" smtClean="0"/>
            <a:t> </a:t>
          </a:r>
          <a:r>
            <a:rPr lang="en-US" sz="1300" kern="1200" dirty="0"/>
            <a:t>It is a sequence of some memory or blocks where you can store the data in a hard disk permanently</a:t>
          </a:r>
          <a:r>
            <a:rPr lang="en-US" sz="1200" kern="1200" dirty="0"/>
            <a:t>.</a:t>
          </a:r>
        </a:p>
      </dsp:txBody>
      <dsp:txXfrm>
        <a:off x="216254" y="1913228"/>
        <a:ext cx="2071662" cy="742500"/>
      </dsp:txXfrm>
    </dsp:sp>
    <dsp:sp modelId="{2F53FFB8-BB2D-4B82-9AA8-A5CB417D82CD}">
      <dsp:nvSpPr>
        <dsp:cNvPr id="0" name=""/>
        <dsp:cNvSpPr/>
      </dsp:nvSpPr>
      <dsp:spPr>
        <a:xfrm>
          <a:off x="2934109" y="389212"/>
          <a:ext cx="1263713" cy="1263713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FB5250-821B-4DDA-908E-E3A12E074B85}">
      <dsp:nvSpPr>
        <dsp:cNvPr id="0" name=""/>
        <dsp:cNvSpPr/>
      </dsp:nvSpPr>
      <dsp:spPr>
        <a:xfrm>
          <a:off x="3203425" y="658528"/>
          <a:ext cx="725081" cy="725081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  <a:scene3d>
          <a:camera prst="orthographicFront"/>
          <a:lightRig rig="chilly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40020E-25EC-4CC9-9D94-A078B0F4EBAC}">
      <dsp:nvSpPr>
        <dsp:cNvPr id="0" name=""/>
        <dsp:cNvSpPr/>
      </dsp:nvSpPr>
      <dsp:spPr>
        <a:xfrm>
          <a:off x="2530135" y="2046542"/>
          <a:ext cx="2071662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400" kern="1200" dirty="0"/>
            <a:t>To store data after termination of program.</a:t>
          </a:r>
        </a:p>
      </dsp:txBody>
      <dsp:txXfrm>
        <a:off x="2530135" y="2046542"/>
        <a:ext cx="2071662" cy="742500"/>
      </dsp:txXfrm>
    </dsp:sp>
    <dsp:sp modelId="{500181C9-FFE3-4533-9A0B-EBC3A6E3581E}">
      <dsp:nvSpPr>
        <dsp:cNvPr id="0" name=""/>
        <dsp:cNvSpPr/>
      </dsp:nvSpPr>
      <dsp:spPr>
        <a:xfrm>
          <a:off x="545918" y="3211812"/>
          <a:ext cx="1263713" cy="1263713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FBD08F-3013-4D44-A0D5-8B4A42496D24}">
      <dsp:nvSpPr>
        <dsp:cNvPr id="0" name=""/>
        <dsp:cNvSpPr/>
      </dsp:nvSpPr>
      <dsp:spPr>
        <a:xfrm>
          <a:off x="769222" y="3586648"/>
          <a:ext cx="725081" cy="7250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0EA00D-6D47-48BD-9BEA-04019D588610}">
      <dsp:nvSpPr>
        <dsp:cNvPr id="0" name=""/>
        <dsp:cNvSpPr/>
      </dsp:nvSpPr>
      <dsp:spPr>
        <a:xfrm>
          <a:off x="95932" y="4974662"/>
          <a:ext cx="2071662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400" kern="1200" dirty="0"/>
            <a:t>To store large amount of data.</a:t>
          </a:r>
        </a:p>
      </dsp:txBody>
      <dsp:txXfrm>
        <a:off x="95932" y="4974662"/>
        <a:ext cx="2071662" cy="742500"/>
      </dsp:txXfrm>
    </dsp:sp>
    <dsp:sp modelId="{8C713C22-21B0-4BB4-9AFF-6C62959BE088}">
      <dsp:nvSpPr>
        <dsp:cNvPr id="0" name=""/>
        <dsp:cNvSpPr/>
      </dsp:nvSpPr>
      <dsp:spPr>
        <a:xfrm>
          <a:off x="2934109" y="3317332"/>
          <a:ext cx="1263713" cy="1263713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D93FDC-6A7D-437C-AECC-2580F132DAD1}">
      <dsp:nvSpPr>
        <dsp:cNvPr id="0" name=""/>
        <dsp:cNvSpPr/>
      </dsp:nvSpPr>
      <dsp:spPr>
        <a:xfrm>
          <a:off x="3203425" y="3586648"/>
          <a:ext cx="725081" cy="725081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A7E4D8-9DB8-46A8-AD30-18CDF038F1F6}">
      <dsp:nvSpPr>
        <dsp:cNvPr id="0" name=""/>
        <dsp:cNvSpPr/>
      </dsp:nvSpPr>
      <dsp:spPr>
        <a:xfrm>
          <a:off x="2530135" y="4974662"/>
          <a:ext cx="2071662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400" kern="1200" dirty="0"/>
            <a:t>To store data where you can access anytime in  future.</a:t>
          </a:r>
        </a:p>
      </dsp:txBody>
      <dsp:txXfrm>
        <a:off x="2530135" y="4974662"/>
        <a:ext cx="2071662" cy="742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3D3593-D204-4396-89A7-4B819D4165F8}">
      <dsp:nvSpPr>
        <dsp:cNvPr id="0" name=""/>
        <dsp:cNvSpPr/>
      </dsp:nvSpPr>
      <dsp:spPr>
        <a:xfrm>
          <a:off x="0" y="1594"/>
          <a:ext cx="4587596" cy="679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9279A4-698A-4C5C-8D15-0B34CB15C93F}">
      <dsp:nvSpPr>
        <dsp:cNvPr id="0" name=""/>
        <dsp:cNvSpPr/>
      </dsp:nvSpPr>
      <dsp:spPr>
        <a:xfrm>
          <a:off x="190720" y="169335"/>
          <a:ext cx="373661" cy="373661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41C596-9380-42D4-8DE9-064356F64BCA}">
      <dsp:nvSpPr>
        <dsp:cNvPr id="0" name=""/>
        <dsp:cNvSpPr/>
      </dsp:nvSpPr>
      <dsp:spPr>
        <a:xfrm>
          <a:off x="784689" y="1594"/>
          <a:ext cx="3802906" cy="679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902" tIns="71902" rIns="71902" bIns="71902" numCol="1" spcCol="1270" anchor="ctr" anchorCtr="0">
          <a:noAutofit/>
        </a:bodyPr>
        <a:lstStyle/>
        <a:p>
          <a:pPr lvl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Creation of the new file.</a:t>
          </a:r>
        </a:p>
      </dsp:txBody>
      <dsp:txXfrm>
        <a:off x="784689" y="1594"/>
        <a:ext cx="3802906" cy="679384"/>
      </dsp:txXfrm>
    </dsp:sp>
    <dsp:sp modelId="{BB2FC1F0-E606-4C7C-B414-FB07A271F1EA}">
      <dsp:nvSpPr>
        <dsp:cNvPr id="0" name=""/>
        <dsp:cNvSpPr/>
      </dsp:nvSpPr>
      <dsp:spPr>
        <a:xfrm>
          <a:off x="0" y="850825"/>
          <a:ext cx="4587596" cy="679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2D586D-7D91-4267-8C86-C5C72CFF3608}">
      <dsp:nvSpPr>
        <dsp:cNvPr id="0" name=""/>
        <dsp:cNvSpPr/>
      </dsp:nvSpPr>
      <dsp:spPr>
        <a:xfrm>
          <a:off x="205513" y="1003686"/>
          <a:ext cx="373661" cy="373661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B6A308-4480-413E-8964-23B8D6EFA335}">
      <dsp:nvSpPr>
        <dsp:cNvPr id="0" name=""/>
        <dsp:cNvSpPr/>
      </dsp:nvSpPr>
      <dsp:spPr>
        <a:xfrm>
          <a:off x="784689" y="850825"/>
          <a:ext cx="3802906" cy="679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902" tIns="71902" rIns="71902" bIns="71902" numCol="1" spcCol="1270" anchor="ctr" anchorCtr="0">
          <a:noAutofit/>
        </a:bodyPr>
        <a:lstStyle/>
        <a:p>
          <a:pPr lvl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Opening an existing file.</a:t>
          </a:r>
        </a:p>
      </dsp:txBody>
      <dsp:txXfrm>
        <a:off x="784689" y="850825"/>
        <a:ext cx="3802906" cy="679384"/>
      </dsp:txXfrm>
    </dsp:sp>
    <dsp:sp modelId="{93E4B7BC-5655-4013-9350-E1D86E9F1547}">
      <dsp:nvSpPr>
        <dsp:cNvPr id="0" name=""/>
        <dsp:cNvSpPr/>
      </dsp:nvSpPr>
      <dsp:spPr>
        <a:xfrm>
          <a:off x="0" y="1700056"/>
          <a:ext cx="4587596" cy="679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DB4CF5-BC48-49B8-A994-0DE286C0B84A}">
      <dsp:nvSpPr>
        <dsp:cNvPr id="0" name=""/>
        <dsp:cNvSpPr/>
      </dsp:nvSpPr>
      <dsp:spPr>
        <a:xfrm>
          <a:off x="205513" y="1852917"/>
          <a:ext cx="373661" cy="373661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AE4B59-0458-4478-937B-8124A3E090A7}">
      <dsp:nvSpPr>
        <dsp:cNvPr id="0" name=""/>
        <dsp:cNvSpPr/>
      </dsp:nvSpPr>
      <dsp:spPr>
        <a:xfrm>
          <a:off x="784689" y="1700056"/>
          <a:ext cx="3802906" cy="679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902" tIns="71902" rIns="71902" bIns="71902" numCol="1" spcCol="1270" anchor="ctr" anchorCtr="0">
          <a:noAutofit/>
        </a:bodyPr>
        <a:lstStyle/>
        <a:p>
          <a:pPr lvl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Reading from the file.</a:t>
          </a:r>
        </a:p>
      </dsp:txBody>
      <dsp:txXfrm>
        <a:off x="784689" y="1700056"/>
        <a:ext cx="3802906" cy="679384"/>
      </dsp:txXfrm>
    </dsp:sp>
    <dsp:sp modelId="{878A3192-8241-487F-9291-1BEC4F05CCAD}">
      <dsp:nvSpPr>
        <dsp:cNvPr id="0" name=""/>
        <dsp:cNvSpPr/>
      </dsp:nvSpPr>
      <dsp:spPr>
        <a:xfrm>
          <a:off x="0" y="2549287"/>
          <a:ext cx="4587596" cy="679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C06B58-A6B8-4B60-AD41-C7DBAB39F784}">
      <dsp:nvSpPr>
        <dsp:cNvPr id="0" name=""/>
        <dsp:cNvSpPr/>
      </dsp:nvSpPr>
      <dsp:spPr>
        <a:xfrm>
          <a:off x="205513" y="2702148"/>
          <a:ext cx="373661" cy="373661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20BA01-A86A-49F5-A5BA-D4B60B5DE310}">
      <dsp:nvSpPr>
        <dsp:cNvPr id="0" name=""/>
        <dsp:cNvSpPr/>
      </dsp:nvSpPr>
      <dsp:spPr>
        <a:xfrm>
          <a:off x="784689" y="2549287"/>
          <a:ext cx="3802906" cy="679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902" tIns="71902" rIns="71902" bIns="71902" numCol="1" spcCol="1270" anchor="ctr" anchorCtr="0">
          <a:noAutofit/>
        </a:bodyPr>
        <a:lstStyle/>
        <a:p>
          <a:pPr lvl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Writing to the file.</a:t>
          </a:r>
        </a:p>
      </dsp:txBody>
      <dsp:txXfrm>
        <a:off x="784689" y="2549287"/>
        <a:ext cx="3802906" cy="679384"/>
      </dsp:txXfrm>
    </dsp:sp>
    <dsp:sp modelId="{05B9A15B-A8FD-4237-9733-39A9CFF91397}">
      <dsp:nvSpPr>
        <dsp:cNvPr id="0" name=""/>
        <dsp:cNvSpPr/>
      </dsp:nvSpPr>
      <dsp:spPr>
        <a:xfrm>
          <a:off x="0" y="3398517"/>
          <a:ext cx="4587596" cy="679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E43AB9-E4C0-44A2-A0D1-566B1F93BAF9}">
      <dsp:nvSpPr>
        <dsp:cNvPr id="0" name=""/>
        <dsp:cNvSpPr/>
      </dsp:nvSpPr>
      <dsp:spPr>
        <a:xfrm>
          <a:off x="205513" y="3551379"/>
          <a:ext cx="373661" cy="373661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2CD4D6-977D-4D87-8319-84A4562D138A}">
      <dsp:nvSpPr>
        <dsp:cNvPr id="0" name=""/>
        <dsp:cNvSpPr/>
      </dsp:nvSpPr>
      <dsp:spPr>
        <a:xfrm>
          <a:off x="784689" y="3398517"/>
          <a:ext cx="3802906" cy="679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902" tIns="71902" rIns="71902" bIns="71902" numCol="1" spcCol="1270" anchor="ctr" anchorCtr="0">
          <a:noAutofit/>
        </a:bodyPr>
        <a:lstStyle/>
        <a:p>
          <a:pPr lvl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Deleting the file.</a:t>
          </a:r>
        </a:p>
      </dsp:txBody>
      <dsp:txXfrm>
        <a:off x="784689" y="3398517"/>
        <a:ext cx="3802906" cy="679384"/>
      </dsp:txXfrm>
    </dsp:sp>
    <dsp:sp modelId="{F930AE26-B423-44EA-A219-8A1437EB26A1}">
      <dsp:nvSpPr>
        <dsp:cNvPr id="0" name=""/>
        <dsp:cNvSpPr/>
      </dsp:nvSpPr>
      <dsp:spPr>
        <a:xfrm>
          <a:off x="0" y="4247748"/>
          <a:ext cx="4587596" cy="679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2DE108-707A-4E94-A864-CE4792C62069}">
      <dsp:nvSpPr>
        <dsp:cNvPr id="0" name=""/>
        <dsp:cNvSpPr/>
      </dsp:nvSpPr>
      <dsp:spPr>
        <a:xfrm>
          <a:off x="205513" y="4400610"/>
          <a:ext cx="373661" cy="373661"/>
        </a:xfrm>
        <a:prstGeom prst="rect">
          <a:avLst/>
        </a:prstGeom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3820FD-7E30-45D9-A987-17B471BD79BB}">
      <dsp:nvSpPr>
        <dsp:cNvPr id="0" name=""/>
        <dsp:cNvSpPr/>
      </dsp:nvSpPr>
      <dsp:spPr>
        <a:xfrm>
          <a:off x="784689" y="4247748"/>
          <a:ext cx="3802906" cy="679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902" tIns="71902" rIns="71902" bIns="71902" numCol="1" spcCol="1270" anchor="ctr" anchorCtr="0">
          <a:noAutofit/>
        </a:bodyPr>
        <a:lstStyle/>
        <a:p>
          <a:pPr lvl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Closing the file.</a:t>
          </a:r>
        </a:p>
      </dsp:txBody>
      <dsp:txXfrm>
        <a:off x="784689" y="4247748"/>
        <a:ext cx="3802906" cy="6793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EA80CC-4599-426D-A7CD-E8F25AA77EE7}">
      <dsp:nvSpPr>
        <dsp:cNvPr id="0" name=""/>
        <dsp:cNvSpPr/>
      </dsp:nvSpPr>
      <dsp:spPr>
        <a:xfrm>
          <a:off x="0" y="62932"/>
          <a:ext cx="8231063" cy="64759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To access </a:t>
          </a:r>
          <a:r>
            <a:rPr lang="en-US" sz="2700" kern="1200" dirty="0" smtClean="0"/>
            <a:t>these files we need </a:t>
          </a:r>
          <a:r>
            <a:rPr lang="en-US" sz="2700" kern="1200" dirty="0"/>
            <a:t>a pointer i.e </a:t>
          </a:r>
          <a:r>
            <a:rPr lang="en-US" sz="2700" kern="1200" dirty="0" smtClean="0"/>
            <a:t>.file </a:t>
          </a:r>
          <a:r>
            <a:rPr lang="en-US" sz="2700" kern="1200" dirty="0"/>
            <a:t>pointer.</a:t>
          </a:r>
        </a:p>
      </dsp:txBody>
      <dsp:txXfrm>
        <a:off x="31613" y="94545"/>
        <a:ext cx="8167837" cy="584369"/>
      </dsp:txXfrm>
    </dsp:sp>
    <dsp:sp modelId="{402853A7-53D5-480F-89B9-1912C32867C5}">
      <dsp:nvSpPr>
        <dsp:cNvPr id="0" name=""/>
        <dsp:cNvSpPr/>
      </dsp:nvSpPr>
      <dsp:spPr>
        <a:xfrm>
          <a:off x="0" y="733223"/>
          <a:ext cx="8231063" cy="40240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336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smtClean="0"/>
            <a:t>Syntax-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2100" kern="1200" dirty="0">
            <a:solidFill>
              <a:schemeClr val="tx1"/>
            </a:solidFill>
          </a:endParaRP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dirty="0" smtClean="0"/>
            <a:t>FILE*</a:t>
          </a:r>
          <a:r>
            <a:rPr lang="en-US" sz="2100" kern="1200" dirty="0" err="1" smtClean="0"/>
            <a:t>ptr</a:t>
          </a:r>
          <a:r>
            <a:rPr lang="en-US" sz="2100" kern="1200" dirty="0"/>
            <a:t>;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2100" kern="1200" dirty="0">
            <a:solidFill>
              <a:schemeClr val="tx1"/>
            </a:solidFill>
          </a:endParaRP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dirty="0"/>
            <a:t>So, the file can be opened as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2100" kern="1200" dirty="0">
            <a:solidFill>
              <a:schemeClr val="tx1"/>
            </a:solidFill>
          </a:endParaRPr>
        </a:p>
        <a:p>
          <a:pPr marL="685800" lvl="3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/>
            <a:t>fileptr=fopen(“filename.txt”,”w”);</a:t>
          </a:r>
          <a:endParaRPr lang="en-US" sz="2100" kern="1200" dirty="0"/>
        </a:p>
        <a:p>
          <a:pPr marL="685800" lvl="3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2100" kern="1200" dirty="0">
            <a:solidFill>
              <a:schemeClr val="tx1"/>
            </a:solidFill>
          </a:endParaRPr>
        </a:p>
        <a:p>
          <a:pPr marL="685800" lvl="3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dirty="0"/>
            <a:t>OR</a:t>
          </a:r>
          <a:endParaRPr lang="en-US" sz="2100" kern="1200" dirty="0">
            <a:solidFill>
              <a:schemeClr val="tx1"/>
            </a:solidFill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2100" kern="1200" dirty="0">
            <a:solidFill>
              <a:schemeClr val="tx1"/>
            </a:solidFill>
          </a:endParaRP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dirty="0" smtClean="0"/>
            <a:t>fileptr=</a:t>
          </a:r>
          <a:r>
            <a:rPr lang="en-US" sz="2100" kern="1200" dirty="0" err="1" smtClean="0"/>
            <a:t>fopen</a:t>
          </a:r>
          <a:r>
            <a:rPr lang="en-US" sz="2100" kern="1200" dirty="0" smtClean="0"/>
            <a:t>(“</a:t>
          </a:r>
          <a:r>
            <a:rPr lang="en-US" sz="2100" kern="1200" dirty="0"/>
            <a:t>filename.txt”,”r”);</a:t>
          </a:r>
        </a:p>
      </dsp:txBody>
      <dsp:txXfrm>
        <a:off x="0" y="733223"/>
        <a:ext cx="8231063" cy="402407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3096F4-85DA-4CAE-93E7-46479EB95704}">
      <dsp:nvSpPr>
        <dsp:cNvPr id="0" name=""/>
        <dsp:cNvSpPr/>
      </dsp:nvSpPr>
      <dsp:spPr>
        <a:xfrm>
          <a:off x="2280144" y="1185451"/>
          <a:ext cx="492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2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13486" y="1228553"/>
        <a:ext cx="26172" cy="5234"/>
      </dsp:txXfrm>
    </dsp:sp>
    <dsp:sp modelId="{9BFC5038-431A-4C1D-BDC2-37DD77D17287}">
      <dsp:nvSpPr>
        <dsp:cNvPr id="0" name=""/>
        <dsp:cNvSpPr/>
      </dsp:nvSpPr>
      <dsp:spPr>
        <a:xfrm>
          <a:off x="6045" y="548401"/>
          <a:ext cx="2275898" cy="136553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521" tIns="117061" rIns="111521" bIns="117061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Read mode(“r”)</a:t>
          </a:r>
        </a:p>
      </dsp:txBody>
      <dsp:txXfrm>
        <a:off x="6045" y="548401"/>
        <a:ext cx="2275898" cy="1365538"/>
      </dsp:txXfrm>
    </dsp:sp>
    <dsp:sp modelId="{867562CF-5A50-4736-AE8A-9133395178A7}">
      <dsp:nvSpPr>
        <dsp:cNvPr id="0" name=""/>
        <dsp:cNvSpPr/>
      </dsp:nvSpPr>
      <dsp:spPr>
        <a:xfrm>
          <a:off x="5079499" y="1185451"/>
          <a:ext cx="492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2856" y="45720"/>
              </a:lnTo>
            </a:path>
          </a:pathLst>
        </a:custGeom>
        <a:noFill/>
        <a:ln w="635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312841" y="1228553"/>
        <a:ext cx="26172" cy="5234"/>
      </dsp:txXfrm>
    </dsp:sp>
    <dsp:sp modelId="{29963EBF-6B32-4C16-BB46-063B1BBFD7E2}">
      <dsp:nvSpPr>
        <dsp:cNvPr id="0" name=""/>
        <dsp:cNvSpPr/>
      </dsp:nvSpPr>
      <dsp:spPr>
        <a:xfrm>
          <a:off x="2805400" y="548401"/>
          <a:ext cx="2275898" cy="1365538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521" tIns="117061" rIns="111521" bIns="117061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Write mode(“w”)</a:t>
          </a:r>
        </a:p>
      </dsp:txBody>
      <dsp:txXfrm>
        <a:off x="2805400" y="548401"/>
        <a:ext cx="2275898" cy="1365538"/>
      </dsp:txXfrm>
    </dsp:sp>
    <dsp:sp modelId="{4AF5FCFC-1B67-431B-93D7-7505EA62C7CA}">
      <dsp:nvSpPr>
        <dsp:cNvPr id="0" name=""/>
        <dsp:cNvSpPr/>
      </dsp:nvSpPr>
      <dsp:spPr>
        <a:xfrm>
          <a:off x="1143995" y="1912140"/>
          <a:ext cx="5598709" cy="492856"/>
        </a:xfrm>
        <a:custGeom>
          <a:avLst/>
          <a:gdLst/>
          <a:ahLst/>
          <a:cxnLst/>
          <a:rect l="0" t="0" r="0" b="0"/>
          <a:pathLst>
            <a:path>
              <a:moveTo>
                <a:pt x="5598709" y="0"/>
              </a:moveTo>
              <a:lnTo>
                <a:pt x="5598709" y="263528"/>
              </a:lnTo>
              <a:lnTo>
                <a:pt x="0" y="263528"/>
              </a:lnTo>
              <a:lnTo>
                <a:pt x="0" y="492856"/>
              </a:lnTo>
            </a:path>
          </a:pathLst>
        </a:custGeom>
        <a:noFill/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02771" y="2155951"/>
        <a:ext cx="281156" cy="5234"/>
      </dsp:txXfrm>
    </dsp:sp>
    <dsp:sp modelId="{34D23DF0-C2ED-4633-B525-FB62D6ED5905}">
      <dsp:nvSpPr>
        <dsp:cNvPr id="0" name=""/>
        <dsp:cNvSpPr/>
      </dsp:nvSpPr>
      <dsp:spPr>
        <a:xfrm>
          <a:off x="5604755" y="548401"/>
          <a:ext cx="2275898" cy="1365538"/>
        </a:xfrm>
        <a:prstGeom prst="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521" tIns="117061" rIns="111521" bIns="117061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Append mode(“a”)</a:t>
          </a:r>
        </a:p>
      </dsp:txBody>
      <dsp:txXfrm>
        <a:off x="5604755" y="548401"/>
        <a:ext cx="2275898" cy="1365538"/>
      </dsp:txXfrm>
    </dsp:sp>
    <dsp:sp modelId="{E9861546-CAD4-4129-8309-809FE3574741}">
      <dsp:nvSpPr>
        <dsp:cNvPr id="0" name=""/>
        <dsp:cNvSpPr/>
      </dsp:nvSpPr>
      <dsp:spPr>
        <a:xfrm>
          <a:off x="2280144" y="3074446"/>
          <a:ext cx="492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2856" y="45720"/>
              </a:lnTo>
            </a:path>
          </a:pathLst>
        </a:custGeom>
        <a:noFill/>
        <a:ln w="635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13486" y="3117549"/>
        <a:ext cx="26172" cy="5234"/>
      </dsp:txXfrm>
    </dsp:sp>
    <dsp:sp modelId="{90CEBC24-AC0C-4D76-B4F1-FD808924E99D}">
      <dsp:nvSpPr>
        <dsp:cNvPr id="0" name=""/>
        <dsp:cNvSpPr/>
      </dsp:nvSpPr>
      <dsp:spPr>
        <a:xfrm>
          <a:off x="6045" y="2437397"/>
          <a:ext cx="2275898" cy="1365538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521" tIns="117061" rIns="111521" bIns="117061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Reading/writing mode(“r+”)</a:t>
          </a:r>
        </a:p>
      </dsp:txBody>
      <dsp:txXfrm>
        <a:off x="6045" y="2437397"/>
        <a:ext cx="2275898" cy="1365538"/>
      </dsp:txXfrm>
    </dsp:sp>
    <dsp:sp modelId="{AC2454CF-6A4C-4BA7-B2AF-01A605F40A4A}">
      <dsp:nvSpPr>
        <dsp:cNvPr id="0" name=""/>
        <dsp:cNvSpPr/>
      </dsp:nvSpPr>
      <dsp:spPr>
        <a:xfrm>
          <a:off x="5079499" y="3074446"/>
          <a:ext cx="492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2856" y="45720"/>
              </a:lnTo>
            </a:path>
          </a:pathLst>
        </a:custGeom>
        <a:noFill/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312841" y="3117549"/>
        <a:ext cx="26172" cy="5234"/>
      </dsp:txXfrm>
    </dsp:sp>
    <dsp:sp modelId="{42A48BEC-3814-4D35-A72B-8D771F600ED4}">
      <dsp:nvSpPr>
        <dsp:cNvPr id="0" name=""/>
        <dsp:cNvSpPr/>
      </dsp:nvSpPr>
      <dsp:spPr>
        <a:xfrm>
          <a:off x="2805400" y="2437397"/>
          <a:ext cx="2275898" cy="1365538"/>
        </a:xfrm>
        <a:prstGeom prst="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521" tIns="117061" rIns="111521" bIns="117061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Reading/writing mode(“w+”)</a:t>
          </a:r>
        </a:p>
      </dsp:txBody>
      <dsp:txXfrm>
        <a:off x="2805400" y="2437397"/>
        <a:ext cx="2275898" cy="1365538"/>
      </dsp:txXfrm>
    </dsp:sp>
    <dsp:sp modelId="{66E2B801-40F3-41B2-9681-F34067CBFB74}">
      <dsp:nvSpPr>
        <dsp:cNvPr id="0" name=""/>
        <dsp:cNvSpPr/>
      </dsp:nvSpPr>
      <dsp:spPr>
        <a:xfrm>
          <a:off x="5604755" y="2437397"/>
          <a:ext cx="2275898" cy="1365538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521" tIns="117061" rIns="111521" bIns="117061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Reading/appending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(“a+”)</a:t>
          </a:r>
        </a:p>
      </dsp:txBody>
      <dsp:txXfrm>
        <a:off x="5604755" y="2437397"/>
        <a:ext cx="2275898" cy="13655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 xmlns="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3889E9-A0DE-06BA-82B7-F67F33506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F8E68C-0A95-CAB5-9555-99B25C7C62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373A0EF-999C-CF7C-3DFE-3A36CF4DC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22/07/06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0148A9D-33CA-AAFE-39FA-1F4BB1F25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10BB3DD-4A3C-D1FA-16C8-99C6B2926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277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D5421E-F0DE-6647-FB33-FF124E30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5E0AD75-C56B-E7E3-0D01-52BB5DE43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F0DE325-73F9-09F1-D61E-75B47226E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22/07/06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77F6D85-C205-C8D7-E295-FB1DAF618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415125A-FB84-984C-33D7-78477ACCF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222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C0980025-A4FD-B7E1-1C24-6085A83C94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04FB4AD-CA78-15C6-420E-2910BA6D2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62E4A1A-D5F0-5CA4-0FBA-CECF6175E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22/07/06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6E82CF9-754E-2D35-3C80-F593363F0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8708018-000A-ED59-B0A2-FAD881F90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87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19BB46-D4AB-C2F0-6B71-46A88DF94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219A700-96B7-B58C-91A9-BFC403218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4B1AD53-6881-96E2-1102-BC65F3BFA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22/07/06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270E208-91A2-4B0B-9DD7-49D458BD4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34764B9-FA0F-618F-DC23-127C033A5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1852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0BD57B-F3EE-DBEC-65EC-BF9DA0889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F8B3663-3B62-59F2-043F-3DAC133D1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DA35DEA-1DCA-B575-3FA2-5D6A59773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22/07/06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F465BFC-4206-6589-18D4-FFB9ECBCE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48641A0-60C4-8883-7905-15C050822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50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5B3A19-FCC4-F36B-48C1-802386ED1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2893A7-22F8-2C74-2391-204E277CAF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40E98FA-889C-83F7-510C-F3E04F889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4B0F704-7CC4-6C21-731C-5E9692923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22/07/06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26157A2-E148-BA8E-B4C9-184DAD3FB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FA8ADDD-8122-B55B-9974-433F16ABD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682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7047B9-415F-EEDB-9A12-95DA89A72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6B2CA06-5CCE-7BAC-B5EF-6BB69FD7F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74668D0-0682-CD62-E51C-C6B00C56C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BB5A01D-40F4-733D-4186-4F739205E6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F5A3000-5887-B9DB-5F61-3132EA241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E047CC3-D35F-2ED3-E7D1-06E8FCBBE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22/07/06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F29D72B-359D-1DB6-4E26-20358B6C6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DADE1C6-1FC2-0595-8994-B5754D02E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54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AA5757-5B04-0AA2-2396-8170BC640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6DDDA26-3713-5C50-8387-3AE8FA738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22/07/06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19CAA75-61D9-24C1-346C-128773EA2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562C5C8-B7AE-7CB5-6C59-83B3AD380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018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5F9D27E-B5D1-4EAB-9873-D5AFCD9CA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22/07/06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C93DCC8-2FCD-61C1-4DDE-1A8BE3CDA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DDACB74-E6C8-CE9D-6262-2BC795E34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197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8CDFEC-39CB-3133-9E13-49670C760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794E5B-A689-88B9-C94B-2D5E3840C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C316E80-4FC7-9080-7476-16920E7E5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7194786-9725-F63F-5FC9-8A2FF54C3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22/07/06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5D0FA02-99EC-F495-C297-00C3BFDA7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D5CE7CF-EC7E-F959-9CAD-BEB50EAE5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857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C43B28-3345-A4D3-9BD2-E2851C5D8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A7B7016-AB00-C5BC-010D-9B13B5E848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23DECAE-29CE-F025-CE0F-015300ABE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020AEBE-B088-2265-1642-1C717384B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22/07/06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7B7F948-2DE6-3E9B-4FA0-30B90B8A6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3E48FB1-B723-AB90-7DE9-B60274E03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64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B125F52-5B07-8561-38FC-F3A3223BC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0230954-7D58-D95D-99A5-ED91463F5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A5275F8-9C5B-1F2A-5870-DAD1B09590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22/07/06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0DD2D64-62C0-18A1-94AA-3E8998E898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2E25305-AA6C-CEFC-6BC6-FD42B09EFC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173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6" r:id="rId1"/>
    <p:sldLayoutId id="2147484027" r:id="rId2"/>
    <p:sldLayoutId id="2147484028" r:id="rId3"/>
    <p:sldLayoutId id="2147484029" r:id="rId4"/>
    <p:sldLayoutId id="2147484030" r:id="rId5"/>
    <p:sldLayoutId id="2147484031" r:id="rId6"/>
    <p:sldLayoutId id="2147484032" r:id="rId7"/>
    <p:sldLayoutId id="2147484033" r:id="rId8"/>
    <p:sldLayoutId id="2147484034" r:id="rId9"/>
    <p:sldLayoutId id="2147484035" r:id="rId10"/>
    <p:sldLayoutId id="214748403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77128-emoticon-whatsapp-android-emoji-png-image-high-quality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4">
            <a:extLst>
              <a:ext uri="{FF2B5EF4-FFF2-40B4-BE49-F238E27FC236}">
                <a16:creationId xmlns:a16="http://schemas.microsoft.com/office/drawing/2014/main" xmlns="" id="{3E443FD7-A66B-4AA0-872D-B088B9BC5F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0571" y="851517"/>
            <a:ext cx="3928849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9525" defTabSz="914400"/>
            <a:r>
              <a:rPr lang="en-US" sz="6000" b="0" i="0" kern="1200" spc="-7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FIL</a:t>
            </a:r>
            <a:r>
              <a:rPr lang="en-US" sz="6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</a:t>
            </a:r>
            <a:r>
              <a:rPr lang="en-US" sz="6000" b="0" i="0" kern="1200" spc="-165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b="0" i="0" kern="1200" spc="-68">
                <a:solidFill>
                  <a:schemeClr val="tx1"/>
                </a:solidFill>
                <a:latin typeface="+mj-lt"/>
                <a:ea typeface="+mj-ea"/>
                <a:cs typeface="+mj-cs"/>
              </a:rPr>
              <a:t>H</a:t>
            </a:r>
            <a:r>
              <a:rPr lang="en-US" sz="6000" b="0" i="0" kern="1200" spc="-75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</a:t>
            </a:r>
            <a:r>
              <a:rPr lang="en-US" sz="6000" b="0" i="0" kern="1200" spc="-68">
                <a:solidFill>
                  <a:schemeClr val="tx1"/>
                </a:solidFill>
                <a:latin typeface="+mj-lt"/>
                <a:ea typeface="+mj-ea"/>
                <a:cs typeface="+mj-cs"/>
              </a:rPr>
              <a:t>D</a:t>
            </a:r>
            <a:r>
              <a:rPr lang="en-US" sz="6000" b="0" i="0" kern="1200" spc="-7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</a:t>
            </a:r>
            <a:r>
              <a:rPr lang="en-US" sz="6000" b="0" i="0" kern="1200" spc="-75">
                <a:solidFill>
                  <a:schemeClr val="tx1"/>
                </a:solidFill>
                <a:latin typeface="+mj-lt"/>
                <a:ea typeface="+mj-ea"/>
                <a:cs typeface="+mj-cs"/>
              </a:rPr>
              <a:t>N</a:t>
            </a:r>
            <a:r>
              <a:rPr lang="en-US" sz="6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</a:t>
            </a:r>
            <a:r>
              <a:rPr lang="en-US" sz="6000" b="0" i="0" kern="1200" spc="-169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b="0" i="0" kern="1200" spc="-7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</a:t>
            </a:r>
            <a:r>
              <a:rPr lang="en-US" sz="6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</a:t>
            </a:r>
            <a:r>
              <a:rPr lang="en-US" sz="6000" b="0" i="0" kern="1200" spc="-161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xmlns="" id="{C04BE0EF-3561-49B4-9A29-F283168A91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132777" y="851518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" name="Graphic 29" descr="Open Folder">
            <a:extLst>
              <a:ext uri="{FF2B5EF4-FFF2-40B4-BE49-F238E27FC236}">
                <a16:creationId xmlns:a16="http://schemas.microsoft.com/office/drawing/2014/main" xmlns="" id="{D3A950E4-2E2F-FF4C-9A43-C187528AAA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648627" y="2531473"/>
            <a:ext cx="2413000" cy="241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91F32EBA-ED97-466E-8CFA-8382584155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3899" y="851517"/>
            <a:ext cx="3848096" cy="146177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marL="9525"/>
            <a:r>
              <a:rPr lang="en-US" sz="3500" b="1" spc="-79"/>
              <a:t>O</a:t>
            </a:r>
            <a:r>
              <a:rPr lang="en-US" sz="3500" b="1" spc="-75"/>
              <a:t>utl</a:t>
            </a:r>
            <a:r>
              <a:rPr lang="en-US" sz="3500" b="1" spc="-83"/>
              <a:t>i</a:t>
            </a:r>
            <a:r>
              <a:rPr lang="en-US" sz="3500" b="1" spc="-75"/>
              <a:t>n</a:t>
            </a:r>
            <a:r>
              <a:rPr lang="en-US" sz="3500" b="1" spc="-4"/>
              <a:t>e</a:t>
            </a:r>
            <a:r>
              <a:rPr lang="en-US" sz="3500" b="1" spc="-169"/>
              <a:t> </a:t>
            </a:r>
            <a:r>
              <a:rPr lang="en-US" sz="3500" b="1" spc="-83"/>
              <a:t>o</a:t>
            </a:r>
            <a:r>
              <a:rPr lang="en-US" sz="3500" b="1" spc="-4"/>
              <a:t>f</a:t>
            </a:r>
            <a:r>
              <a:rPr lang="en-US" sz="3500" b="1" spc="-158"/>
              <a:t> </a:t>
            </a:r>
            <a:r>
              <a:rPr lang="en-US" sz="3500" b="1" spc="-79"/>
              <a:t>p</a:t>
            </a:r>
            <a:r>
              <a:rPr lang="en-US" sz="3500" b="1" spc="-135"/>
              <a:t>r</a:t>
            </a:r>
            <a:r>
              <a:rPr lang="en-US" sz="3500" b="1" spc="-79"/>
              <a:t>e</a:t>
            </a:r>
            <a:r>
              <a:rPr lang="en-US" sz="3500" b="1" spc="-75"/>
              <a:t>s</a:t>
            </a:r>
            <a:r>
              <a:rPr lang="en-US" sz="3500" b="1" spc="-79"/>
              <a:t>e</a:t>
            </a:r>
            <a:r>
              <a:rPr lang="en-US" sz="3500" b="1" spc="-75"/>
              <a:t>nt</a:t>
            </a:r>
            <a:r>
              <a:rPr lang="en-US" sz="3500" b="1" spc="-79"/>
              <a:t>a</a:t>
            </a:r>
            <a:r>
              <a:rPr lang="en-US" sz="3500" b="1" spc="-75"/>
              <a:t>t</a:t>
            </a:r>
            <a:r>
              <a:rPr lang="en-US" sz="3500" b="1" spc="-83"/>
              <a:t>io</a:t>
            </a:r>
            <a:r>
              <a:rPr lang="en-US" sz="3500" b="1" spc="-4"/>
              <a:t>n</a:t>
            </a:r>
            <a:endParaRPr lang="en-US" sz="3500" b="1"/>
          </a:p>
        </p:txBody>
      </p:sp>
      <p:pic>
        <p:nvPicPr>
          <p:cNvPr id="5" name="Picture 4" descr="Person pointing on a map">
            <a:extLst>
              <a:ext uri="{FF2B5EF4-FFF2-40B4-BE49-F238E27FC236}">
                <a16:creationId xmlns:a16="http://schemas.microsoft.com/office/drawing/2014/main" xmlns="" id="{3453DBE8-6EF1-A202-ABF0-2F65CF2C79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90" r="25946"/>
          <a:stretch/>
        </p:blipFill>
        <p:spPr>
          <a:xfrm>
            <a:off x="4132776" y="851517"/>
            <a:ext cx="4638606" cy="5154967"/>
          </a:xfrm>
          <a:custGeom>
            <a:avLst/>
            <a:gdLst/>
            <a:ahLst/>
            <a:cxnLst/>
            <a:rect l="l" t="t" r="r" b="b"/>
            <a:pathLst>
              <a:path w="5846002" h="4872577">
                <a:moveTo>
                  <a:pt x="343285" y="2953992"/>
                </a:moveTo>
                <a:cubicBezTo>
                  <a:pt x="343285" y="2953992"/>
                  <a:pt x="343285" y="2953992"/>
                  <a:pt x="849063" y="2953992"/>
                </a:cubicBezTo>
                <a:cubicBezTo>
                  <a:pt x="880743" y="2953992"/>
                  <a:pt x="911330" y="2971406"/>
                  <a:pt x="926624" y="2999703"/>
                </a:cubicBezTo>
                <a:cubicBezTo>
                  <a:pt x="926624" y="2999703"/>
                  <a:pt x="926624" y="2999703"/>
                  <a:pt x="1180059" y="3436136"/>
                </a:cubicBezTo>
                <a:cubicBezTo>
                  <a:pt x="1196445" y="3463345"/>
                  <a:pt x="1196445" y="3498172"/>
                  <a:pt x="1180059" y="3525382"/>
                </a:cubicBezTo>
                <a:cubicBezTo>
                  <a:pt x="1180059" y="3525382"/>
                  <a:pt x="1180059" y="3525382"/>
                  <a:pt x="926624" y="3961814"/>
                </a:cubicBezTo>
                <a:cubicBezTo>
                  <a:pt x="911330" y="3990111"/>
                  <a:pt x="880743" y="4007525"/>
                  <a:pt x="849063" y="4007525"/>
                </a:cubicBezTo>
                <a:cubicBezTo>
                  <a:pt x="849063" y="4007525"/>
                  <a:pt x="849063" y="4007525"/>
                  <a:pt x="343285" y="4007525"/>
                </a:cubicBezTo>
                <a:cubicBezTo>
                  <a:pt x="310513" y="4007525"/>
                  <a:pt x="281019" y="3990111"/>
                  <a:pt x="264633" y="3961814"/>
                </a:cubicBezTo>
                <a:cubicBezTo>
                  <a:pt x="264633" y="3961814"/>
                  <a:pt x="264633" y="3961814"/>
                  <a:pt x="12290" y="3525382"/>
                </a:cubicBezTo>
                <a:cubicBezTo>
                  <a:pt x="-4096" y="3498172"/>
                  <a:pt x="-4096" y="3463345"/>
                  <a:pt x="12290" y="3436136"/>
                </a:cubicBezTo>
                <a:cubicBezTo>
                  <a:pt x="12290" y="3436136"/>
                  <a:pt x="12290" y="3436136"/>
                  <a:pt x="264633" y="2999703"/>
                </a:cubicBezTo>
                <a:cubicBezTo>
                  <a:pt x="281019" y="2971406"/>
                  <a:pt x="310513" y="2953992"/>
                  <a:pt x="343285" y="2953992"/>
                </a:cubicBezTo>
                <a:close/>
                <a:moveTo>
                  <a:pt x="2353334" y="538808"/>
                </a:moveTo>
                <a:cubicBezTo>
                  <a:pt x="2353334" y="538808"/>
                  <a:pt x="2353334" y="538808"/>
                  <a:pt x="2613403" y="538808"/>
                </a:cubicBezTo>
                <a:lnTo>
                  <a:pt x="2643742" y="538808"/>
                </a:lnTo>
                <a:lnTo>
                  <a:pt x="2672692" y="588661"/>
                </a:lnTo>
                <a:cubicBezTo>
                  <a:pt x="2713002" y="658078"/>
                  <a:pt x="2759909" y="738855"/>
                  <a:pt x="2814491" y="832849"/>
                </a:cubicBezTo>
                <a:cubicBezTo>
                  <a:pt x="2839586" y="874521"/>
                  <a:pt x="2839586" y="927860"/>
                  <a:pt x="2814491" y="969531"/>
                </a:cubicBezTo>
                <a:cubicBezTo>
                  <a:pt x="2814491" y="969531"/>
                  <a:pt x="2814491" y="969531"/>
                  <a:pt x="2426350" y="1637936"/>
                </a:cubicBezTo>
                <a:cubicBezTo>
                  <a:pt x="2402927" y="1681274"/>
                  <a:pt x="2356083" y="1707943"/>
                  <a:pt x="2307565" y="1707943"/>
                </a:cubicBezTo>
                <a:cubicBezTo>
                  <a:pt x="2307565" y="1707943"/>
                  <a:pt x="2307565" y="1707943"/>
                  <a:pt x="1532956" y="1707943"/>
                </a:cubicBezTo>
                <a:cubicBezTo>
                  <a:pt x="1520409" y="1707943"/>
                  <a:pt x="1508175" y="1706276"/>
                  <a:pt x="1496490" y="1703099"/>
                </a:cubicBezTo>
                <a:lnTo>
                  <a:pt x="1471408" y="1692583"/>
                </a:lnTo>
                <a:lnTo>
                  <a:pt x="1486736" y="1666073"/>
                </a:lnTo>
                <a:cubicBezTo>
                  <a:pt x="1625328" y="1426376"/>
                  <a:pt x="1802725" y="1119564"/>
                  <a:pt x="2029793" y="726844"/>
                </a:cubicBezTo>
                <a:cubicBezTo>
                  <a:pt x="2097197" y="610441"/>
                  <a:pt x="2218525" y="538808"/>
                  <a:pt x="2353334" y="538808"/>
                </a:cubicBezTo>
                <a:close/>
                <a:moveTo>
                  <a:pt x="1487085" y="0"/>
                </a:moveTo>
                <a:cubicBezTo>
                  <a:pt x="1487085" y="0"/>
                  <a:pt x="1487085" y="0"/>
                  <a:pt x="2360840" y="0"/>
                </a:cubicBezTo>
                <a:cubicBezTo>
                  <a:pt x="2415568" y="0"/>
                  <a:pt x="2468407" y="30084"/>
                  <a:pt x="2494828" y="78969"/>
                </a:cubicBezTo>
                <a:cubicBezTo>
                  <a:pt x="2494828" y="78969"/>
                  <a:pt x="2494828" y="78969"/>
                  <a:pt x="2729665" y="483373"/>
                </a:cubicBezTo>
                <a:lnTo>
                  <a:pt x="2756194" y="529058"/>
                </a:lnTo>
                <a:lnTo>
                  <a:pt x="2735320" y="529058"/>
                </a:lnTo>
                <a:lnTo>
                  <a:pt x="2636659" y="529058"/>
                </a:lnTo>
                <a:lnTo>
                  <a:pt x="2593799" y="455250"/>
                </a:lnTo>
                <a:cubicBezTo>
                  <a:pt x="2430052" y="173267"/>
                  <a:pt x="2430052" y="173267"/>
                  <a:pt x="2430052" y="173267"/>
                </a:cubicBezTo>
                <a:cubicBezTo>
                  <a:pt x="2406629" y="129929"/>
                  <a:pt x="2359785" y="103259"/>
                  <a:pt x="2311267" y="103259"/>
                </a:cubicBezTo>
                <a:cubicBezTo>
                  <a:pt x="1536658" y="103259"/>
                  <a:pt x="1536658" y="103259"/>
                  <a:pt x="1536658" y="103259"/>
                </a:cubicBezTo>
                <a:cubicBezTo>
                  <a:pt x="1486468" y="103259"/>
                  <a:pt x="1441296" y="129929"/>
                  <a:pt x="1416201" y="173267"/>
                </a:cubicBezTo>
                <a:cubicBezTo>
                  <a:pt x="1029733" y="841671"/>
                  <a:pt x="1029733" y="841671"/>
                  <a:pt x="1029733" y="841671"/>
                </a:cubicBezTo>
                <a:cubicBezTo>
                  <a:pt x="1004637" y="883343"/>
                  <a:pt x="1004637" y="936682"/>
                  <a:pt x="1029733" y="978353"/>
                </a:cubicBezTo>
                <a:cubicBezTo>
                  <a:pt x="1416201" y="1646758"/>
                  <a:pt x="1416201" y="1646758"/>
                  <a:pt x="1416201" y="1646758"/>
                </a:cubicBezTo>
                <a:cubicBezTo>
                  <a:pt x="1428749" y="1668427"/>
                  <a:pt x="1446315" y="1685929"/>
                  <a:pt x="1467019" y="1698013"/>
                </a:cubicBezTo>
                <a:lnTo>
                  <a:pt x="1472899" y="1700478"/>
                </a:lnTo>
                <a:lnTo>
                  <a:pt x="1441377" y="1754996"/>
                </a:lnTo>
                <a:lnTo>
                  <a:pt x="1417933" y="1795543"/>
                </a:lnTo>
                <a:lnTo>
                  <a:pt x="1442249" y="1805738"/>
                </a:lnTo>
                <a:cubicBezTo>
                  <a:pt x="1455430" y="1809322"/>
                  <a:pt x="1469230" y="1811202"/>
                  <a:pt x="1483383" y="1811202"/>
                </a:cubicBezTo>
                <a:cubicBezTo>
                  <a:pt x="2357138" y="1811202"/>
                  <a:pt x="2357138" y="1811202"/>
                  <a:pt x="2357138" y="1811202"/>
                </a:cubicBezTo>
                <a:cubicBezTo>
                  <a:pt x="2411866" y="1811202"/>
                  <a:pt x="2464705" y="1781120"/>
                  <a:pt x="2491126" y="1732235"/>
                </a:cubicBezTo>
                <a:cubicBezTo>
                  <a:pt x="2928947" y="978278"/>
                  <a:pt x="2928947" y="978278"/>
                  <a:pt x="2928947" y="978278"/>
                </a:cubicBezTo>
                <a:cubicBezTo>
                  <a:pt x="2957254" y="931274"/>
                  <a:pt x="2957254" y="871108"/>
                  <a:pt x="2928947" y="824102"/>
                </a:cubicBezTo>
                <a:cubicBezTo>
                  <a:pt x="2874220" y="729858"/>
                  <a:pt x="2826333" y="647394"/>
                  <a:pt x="2784432" y="575238"/>
                </a:cubicBezTo>
                <a:lnTo>
                  <a:pt x="2763277" y="538808"/>
                </a:lnTo>
                <a:lnTo>
                  <a:pt x="2861280" y="538808"/>
                </a:lnTo>
                <a:cubicBezTo>
                  <a:pt x="3166048" y="538808"/>
                  <a:pt x="3653676" y="538808"/>
                  <a:pt x="4433881" y="538808"/>
                </a:cubicBezTo>
                <a:cubicBezTo>
                  <a:pt x="4564197" y="538808"/>
                  <a:pt x="4690018" y="610441"/>
                  <a:pt x="4752929" y="726844"/>
                </a:cubicBezTo>
                <a:cubicBezTo>
                  <a:pt x="4752929" y="726844"/>
                  <a:pt x="4752929" y="726844"/>
                  <a:pt x="5795449" y="2522134"/>
                </a:cubicBezTo>
                <a:cubicBezTo>
                  <a:pt x="5862854" y="2634060"/>
                  <a:pt x="5862854" y="2777325"/>
                  <a:pt x="5795449" y="2889251"/>
                </a:cubicBezTo>
                <a:cubicBezTo>
                  <a:pt x="5795449" y="2889251"/>
                  <a:pt x="5795449" y="2889251"/>
                  <a:pt x="4752929" y="4684542"/>
                </a:cubicBezTo>
                <a:cubicBezTo>
                  <a:pt x="4690018" y="4800945"/>
                  <a:pt x="4564197" y="4872577"/>
                  <a:pt x="4433881" y="4872577"/>
                </a:cubicBezTo>
                <a:cubicBezTo>
                  <a:pt x="4433881" y="4872577"/>
                  <a:pt x="4433881" y="4872577"/>
                  <a:pt x="2353334" y="4872577"/>
                </a:cubicBezTo>
                <a:cubicBezTo>
                  <a:pt x="2218525" y="4872577"/>
                  <a:pt x="2097197" y="4800945"/>
                  <a:pt x="2029793" y="4684542"/>
                </a:cubicBezTo>
                <a:cubicBezTo>
                  <a:pt x="2029793" y="4684542"/>
                  <a:pt x="2029793" y="4684542"/>
                  <a:pt x="991766" y="2889251"/>
                </a:cubicBezTo>
                <a:cubicBezTo>
                  <a:pt x="924361" y="2777325"/>
                  <a:pt x="924361" y="2634060"/>
                  <a:pt x="991766" y="2522134"/>
                </a:cubicBezTo>
                <a:cubicBezTo>
                  <a:pt x="991766" y="2522134"/>
                  <a:pt x="991766" y="2522134"/>
                  <a:pt x="1377193" y="1855530"/>
                </a:cubicBezTo>
                <a:lnTo>
                  <a:pt x="1409676" y="1799352"/>
                </a:lnTo>
                <a:lnTo>
                  <a:pt x="1408533" y="1798873"/>
                </a:lnTo>
                <a:cubicBezTo>
                  <a:pt x="1385179" y="1785241"/>
                  <a:pt x="1365364" y="1765500"/>
                  <a:pt x="1351210" y="1741057"/>
                </a:cubicBezTo>
                <a:cubicBezTo>
                  <a:pt x="1351210" y="1741057"/>
                  <a:pt x="1351210" y="1741057"/>
                  <a:pt x="915276" y="987100"/>
                </a:cubicBezTo>
                <a:cubicBezTo>
                  <a:pt x="886968" y="940096"/>
                  <a:pt x="886968" y="879930"/>
                  <a:pt x="915276" y="832924"/>
                </a:cubicBezTo>
                <a:cubicBezTo>
                  <a:pt x="915276" y="832924"/>
                  <a:pt x="915276" y="832924"/>
                  <a:pt x="1351210" y="78969"/>
                </a:cubicBezTo>
                <a:cubicBezTo>
                  <a:pt x="1379517" y="30084"/>
                  <a:pt x="1430471" y="0"/>
                  <a:pt x="1487085" y="0"/>
                </a:cubicBezTo>
                <a:close/>
              </a:path>
            </a:pathLst>
          </a:custGeom>
        </p:spPr>
      </p:pic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xmlns="" id="{DB8F17BE-AA00-0087-84F2-EBBB8962CA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0372115"/>
              </p:ext>
            </p:extLst>
          </p:nvPr>
        </p:nvGraphicFramePr>
        <p:xfrm>
          <a:off x="723900" y="2470248"/>
          <a:ext cx="3036258" cy="3536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DCC231C8-C761-4B31-9B1C-C6D19248C6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557189"/>
            <a:ext cx="2530602" cy="556789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marL="9525"/>
            <a:r>
              <a:rPr lang="en-US" sz="4000" b="1" spc="-75" dirty="0"/>
              <a:t>Introduction</a:t>
            </a:r>
            <a:endParaRPr lang="en-US" sz="4000" b="1" dirty="0"/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xmlns="" id="{A0E206AB-E24D-3222-9651-966FE0EAFE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3685650"/>
              </p:ext>
            </p:extLst>
          </p:nvPr>
        </p:nvGraphicFramePr>
        <p:xfrm>
          <a:off x="3810000" y="381000"/>
          <a:ext cx="4697730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7928" y="1140140"/>
            <a:ext cx="2543272" cy="563135"/>
          </a:xfrm>
          <a:prstGeom prst="rect">
            <a:avLst/>
          </a:prstGeom>
        </p:spPr>
        <p:txBody>
          <a:bodyPr vert="horz" wrap="square" lIns="0" tIns="9049" rIns="0" bIns="0" rtlCol="0" anchor="ctr">
            <a:spAutoFit/>
          </a:bodyPr>
          <a:lstStyle/>
          <a:p>
            <a:pPr marL="9525" algn="ctr">
              <a:spcBef>
                <a:spcPts val="71"/>
              </a:spcBef>
            </a:pPr>
            <a:r>
              <a:rPr sz="4000" b="1" spc="-75" dirty="0">
                <a:latin typeface="Cambria"/>
                <a:cs typeface="Cambria"/>
              </a:rPr>
              <a:t>F</a:t>
            </a:r>
            <a:r>
              <a:rPr sz="4000" b="1" spc="-79" dirty="0">
                <a:latin typeface="Cambria"/>
                <a:cs typeface="Cambria"/>
              </a:rPr>
              <a:t>I</a:t>
            </a:r>
            <a:r>
              <a:rPr sz="4000" b="1" spc="-75" dirty="0">
                <a:latin typeface="Cambria"/>
                <a:cs typeface="Cambria"/>
              </a:rPr>
              <a:t>L</a:t>
            </a:r>
            <a:r>
              <a:rPr sz="4000" b="1" spc="-83" dirty="0">
                <a:latin typeface="Cambria"/>
                <a:cs typeface="Cambria"/>
              </a:rPr>
              <a:t>E</a:t>
            </a:r>
            <a:r>
              <a:rPr sz="4000" b="1" spc="-4" dirty="0">
                <a:latin typeface="Cambria"/>
                <a:cs typeface="Cambria"/>
              </a:rPr>
              <a:t>S</a:t>
            </a:r>
            <a:endParaRPr sz="4000" b="1" dirty="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51133" y="2674650"/>
            <a:ext cx="2284095" cy="728663"/>
          </a:xfrm>
          <a:custGeom>
            <a:avLst/>
            <a:gdLst/>
            <a:ahLst/>
            <a:cxnLst/>
            <a:rect l="l" t="t" r="r" b="b"/>
            <a:pathLst>
              <a:path w="3045460" h="971550">
                <a:moveTo>
                  <a:pt x="1523238" y="0"/>
                </a:moveTo>
                <a:lnTo>
                  <a:pt x="1523238" y="485648"/>
                </a:lnTo>
                <a:lnTo>
                  <a:pt x="3045460" y="485648"/>
                </a:lnTo>
                <a:lnTo>
                  <a:pt x="3045460" y="971169"/>
                </a:lnTo>
              </a:path>
              <a:path w="3045460" h="971550">
                <a:moveTo>
                  <a:pt x="1523238" y="0"/>
                </a:moveTo>
                <a:lnTo>
                  <a:pt x="1523238" y="485648"/>
                </a:lnTo>
                <a:lnTo>
                  <a:pt x="0" y="485648"/>
                </a:lnTo>
                <a:lnTo>
                  <a:pt x="0" y="971169"/>
                </a:lnTo>
              </a:path>
            </a:pathLst>
          </a:custGeom>
          <a:ln w="25400">
            <a:solidFill>
              <a:srgbClr val="3C6695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 txBox="1"/>
          <p:nvPr/>
        </p:nvSpPr>
        <p:spPr>
          <a:xfrm>
            <a:off x="3898296" y="2355442"/>
            <a:ext cx="1242536" cy="333425"/>
          </a:xfrm>
          <a:prstGeom prst="rect">
            <a:avLst/>
          </a:prstGeom>
          <a:solidFill>
            <a:srgbClr val="001F5F"/>
          </a:solidFill>
          <a:ln w="2540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15754">
              <a:lnSpc>
                <a:spcPts val="2609"/>
              </a:lnSpc>
            </a:pPr>
            <a:r>
              <a:rPr sz="2325" spc="-11" dirty="0">
                <a:solidFill>
                  <a:srgbClr val="FFFFFF"/>
                </a:solidFill>
                <a:latin typeface="Calibri"/>
                <a:cs typeface="Calibri"/>
              </a:rPr>
              <a:t>FILES</a:t>
            </a:r>
            <a:endParaRPr sz="2325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49010" y="3404358"/>
            <a:ext cx="1554956" cy="320601"/>
          </a:xfrm>
          <a:prstGeom prst="rect">
            <a:avLst/>
          </a:prstGeom>
          <a:solidFill>
            <a:srgbClr val="001F5F"/>
          </a:solidFill>
          <a:ln w="2540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8586">
              <a:lnSpc>
                <a:spcPts val="2528"/>
              </a:lnSpc>
            </a:pPr>
            <a:r>
              <a:rPr sz="2325" spc="-4" dirty="0">
                <a:solidFill>
                  <a:srgbClr val="FFFFFF"/>
                </a:solidFill>
                <a:latin typeface="Calibri"/>
                <a:cs typeface="Calibri"/>
              </a:rPr>
              <a:t>Binary</a:t>
            </a:r>
            <a:r>
              <a:rPr sz="2325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25" spc="-8" dirty="0">
                <a:solidFill>
                  <a:srgbClr val="FFFFFF"/>
                </a:solidFill>
                <a:latin typeface="Calibri"/>
                <a:cs typeface="Calibri"/>
              </a:rPr>
              <a:t>files</a:t>
            </a:r>
            <a:endParaRPr sz="2325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56797" y="3404580"/>
            <a:ext cx="1556861" cy="333425"/>
          </a:xfrm>
          <a:prstGeom prst="rect">
            <a:avLst/>
          </a:prstGeom>
          <a:solidFill>
            <a:srgbClr val="001F5F"/>
          </a:solidFill>
          <a:ln w="2540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57175">
              <a:lnSpc>
                <a:spcPts val="2599"/>
              </a:lnSpc>
            </a:pPr>
            <a:r>
              <a:rPr sz="2325" spc="-64" dirty="0">
                <a:solidFill>
                  <a:srgbClr val="FFFFFF"/>
                </a:solidFill>
                <a:latin typeface="Calibri"/>
                <a:cs typeface="Calibri"/>
              </a:rPr>
              <a:t>Text</a:t>
            </a:r>
            <a:r>
              <a:rPr sz="2325" spc="-2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25" spc="-8" dirty="0">
                <a:solidFill>
                  <a:srgbClr val="FFFFFF"/>
                </a:solidFill>
                <a:latin typeface="Calibri"/>
                <a:cs typeface="Calibri"/>
              </a:rPr>
              <a:t>files</a:t>
            </a:r>
            <a:endParaRPr sz="2325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4400" y="4298451"/>
            <a:ext cx="6858000" cy="1076577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L="351949" indent="-342900" algn="just">
              <a:spcBef>
                <a:spcPts val="1335"/>
              </a:spcBef>
              <a:buFont typeface="Arial" panose="020B0604020202020204" pitchFamily="34" charset="0"/>
              <a:buChar char="•"/>
              <a:tabLst>
                <a:tab pos="352425" algn="l"/>
                <a:tab pos="352901" algn="l"/>
              </a:tabLst>
            </a:pPr>
            <a:r>
              <a:rPr sz="2400" spc="-4" dirty="0">
                <a:latin typeface="Calibri"/>
                <a:cs typeface="Calibri"/>
              </a:rPr>
              <a:t>Binary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files-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stored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binary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format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i.e.0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&amp;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1.</a:t>
            </a:r>
            <a:endParaRPr sz="2400" dirty="0">
              <a:latin typeface="Calibri"/>
              <a:cs typeface="Calibri"/>
            </a:endParaRPr>
          </a:p>
          <a:p>
            <a:pPr marL="351949" indent="-342900" algn="just">
              <a:spcBef>
                <a:spcPts val="1264"/>
              </a:spcBef>
              <a:buFont typeface="Arial" panose="020B0604020202020204" pitchFamily="34" charset="0"/>
              <a:buChar char="•"/>
              <a:tabLst>
                <a:tab pos="352425" algn="l"/>
                <a:tab pos="352901" algn="l"/>
              </a:tabLst>
            </a:pPr>
            <a:r>
              <a:rPr sz="2400" spc="-56" dirty="0">
                <a:latin typeface="Calibri"/>
                <a:cs typeface="Calibri"/>
              </a:rPr>
              <a:t>Text</a:t>
            </a:r>
            <a:r>
              <a:rPr sz="2400" spc="-8" dirty="0">
                <a:latin typeface="Calibri"/>
                <a:cs typeface="Calibri"/>
              </a:rPr>
              <a:t> files-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Plain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text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files.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53429" y="973667"/>
            <a:ext cx="2206657" cy="483374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marL="9525"/>
            <a:r>
              <a:rPr lang="en-US" sz="3600" b="1" spc="-79" dirty="0"/>
              <a:t>Ope</a:t>
            </a:r>
            <a:r>
              <a:rPr lang="en-US" sz="3600" b="1" spc="-146" dirty="0"/>
              <a:t>r</a:t>
            </a:r>
            <a:r>
              <a:rPr lang="en-US" sz="3600" b="1" spc="-79" dirty="0"/>
              <a:t>a</a:t>
            </a:r>
            <a:r>
              <a:rPr lang="en-US" sz="3600" b="1" spc="-75" dirty="0"/>
              <a:t>t</a:t>
            </a:r>
            <a:r>
              <a:rPr lang="en-US" sz="3600" b="1" spc="-83" dirty="0"/>
              <a:t>io</a:t>
            </a:r>
            <a:r>
              <a:rPr lang="en-US" sz="3600" b="1" spc="-75" dirty="0"/>
              <a:t>n</a:t>
            </a:r>
            <a:r>
              <a:rPr lang="en-US" sz="3600" b="1" spc="-4" dirty="0"/>
              <a:t>s</a:t>
            </a:r>
            <a:r>
              <a:rPr lang="en-US" sz="3600" b="1" spc="-153" dirty="0"/>
              <a:t> </a:t>
            </a:r>
            <a:r>
              <a:rPr lang="en-US" sz="3600" b="1" spc="-83" dirty="0" smtClean="0"/>
              <a:t>i</a:t>
            </a:r>
            <a:r>
              <a:rPr lang="en-US" sz="3600" b="1" spc="-4" dirty="0" smtClean="0"/>
              <a:t>n</a:t>
            </a:r>
            <a:r>
              <a:rPr lang="en-US" sz="3600" b="1" spc="-158" dirty="0" smtClean="0"/>
              <a:t> </a:t>
            </a:r>
            <a:r>
              <a:rPr lang="en-US" sz="3600" b="1" spc="-79" dirty="0"/>
              <a:t>f</a:t>
            </a:r>
            <a:r>
              <a:rPr lang="en-US" sz="3600" b="1" spc="-83" dirty="0"/>
              <a:t>i</a:t>
            </a:r>
            <a:r>
              <a:rPr lang="en-US" sz="3600" b="1" spc="-75" dirty="0"/>
              <a:t>l</a:t>
            </a:r>
            <a:r>
              <a:rPr lang="en-US" sz="3600" b="1" spc="-4" dirty="0"/>
              <a:t>e</a:t>
            </a:r>
            <a:r>
              <a:rPr lang="en-US" sz="3600" b="1" spc="-161" dirty="0"/>
              <a:t> </a:t>
            </a:r>
            <a:r>
              <a:rPr lang="en-US" sz="3600" b="1" spc="-83" dirty="0"/>
              <a:t>h</a:t>
            </a:r>
            <a:r>
              <a:rPr lang="en-US" sz="3600" b="1" spc="-79" dirty="0"/>
              <a:t>a</a:t>
            </a:r>
            <a:r>
              <a:rPr lang="en-US" sz="3600" b="1" spc="-75" dirty="0"/>
              <a:t>n</a:t>
            </a:r>
            <a:r>
              <a:rPr lang="en-US" sz="3600" b="1" spc="-83" dirty="0"/>
              <a:t>d</a:t>
            </a:r>
            <a:r>
              <a:rPr lang="en-US" sz="3600" b="1" spc="-75" dirty="0"/>
              <a:t>l</a:t>
            </a:r>
            <a:r>
              <a:rPr lang="en-US" sz="3600" b="1" spc="-83" dirty="0"/>
              <a:t>i</a:t>
            </a:r>
            <a:r>
              <a:rPr lang="en-US" sz="3600" b="1" spc="-75" dirty="0"/>
              <a:t>n</a:t>
            </a:r>
            <a:r>
              <a:rPr lang="en-US" sz="3600" b="1" spc="-4" dirty="0"/>
              <a:t>g</a:t>
            </a:r>
            <a:endParaRPr lang="en-US" sz="3600" b="1" dirty="0"/>
          </a:p>
        </p:txBody>
      </p:sp>
      <p:graphicFrame>
        <p:nvGraphicFramePr>
          <p:cNvPr id="20" name="object 3">
            <a:extLst>
              <a:ext uri="{FF2B5EF4-FFF2-40B4-BE49-F238E27FC236}">
                <a16:creationId xmlns:a16="http://schemas.microsoft.com/office/drawing/2014/main" xmlns="" id="{C003914A-2128-7F5E-A2CF-1CA07E951C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083879"/>
              </p:ext>
            </p:extLst>
          </p:nvPr>
        </p:nvGraphicFramePr>
        <p:xfrm>
          <a:off x="723680" y="973667"/>
          <a:ext cx="4587596" cy="4928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3520" y="54360"/>
            <a:ext cx="5751138" cy="1520823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pPr marL="9525" algn="ctr"/>
            <a:r>
              <a:rPr lang="en-US" sz="4500" b="1" spc="-75" dirty="0"/>
              <a:t>F</a:t>
            </a:r>
            <a:r>
              <a:rPr lang="en-US" sz="4500" b="1" spc="-83" dirty="0"/>
              <a:t>i</a:t>
            </a:r>
            <a:r>
              <a:rPr lang="en-US" sz="4500" b="1" spc="-75" dirty="0"/>
              <a:t>l</a:t>
            </a:r>
            <a:r>
              <a:rPr lang="en-US" sz="4500" b="1" spc="-4" dirty="0"/>
              <a:t>e</a:t>
            </a:r>
            <a:r>
              <a:rPr lang="en-US" sz="4500" b="1" spc="-161" dirty="0"/>
              <a:t> </a:t>
            </a:r>
            <a:r>
              <a:rPr lang="en-US" sz="4500" b="1" spc="-135" dirty="0"/>
              <a:t>P</a:t>
            </a:r>
            <a:r>
              <a:rPr lang="en-US" sz="4500" b="1" spc="-83" dirty="0"/>
              <a:t>oi</a:t>
            </a:r>
            <a:r>
              <a:rPr lang="en-US" sz="4500" b="1" spc="-75" dirty="0"/>
              <a:t>n</a:t>
            </a:r>
            <a:r>
              <a:rPr lang="en-US" sz="4500" b="1" spc="-101" dirty="0"/>
              <a:t>t</a:t>
            </a:r>
            <a:r>
              <a:rPr lang="en-US" sz="4500" b="1" spc="-79" dirty="0"/>
              <a:t>e</a:t>
            </a:r>
            <a:r>
              <a:rPr lang="en-US" sz="4500" b="1" spc="-4" dirty="0"/>
              <a:t>r</a:t>
            </a:r>
            <a:r>
              <a:rPr lang="en-US" b="1" spc="-4" dirty="0"/>
              <a:t/>
            </a:r>
            <a:br>
              <a:rPr lang="en-US" b="1" spc="-4" dirty="0"/>
            </a:br>
            <a:endParaRPr lang="en-US" b="1" dirty="0"/>
          </a:p>
        </p:txBody>
      </p:sp>
      <p:graphicFrame>
        <p:nvGraphicFramePr>
          <p:cNvPr id="56" name="object 3">
            <a:extLst>
              <a:ext uri="{FF2B5EF4-FFF2-40B4-BE49-F238E27FC236}">
                <a16:creationId xmlns:a16="http://schemas.microsoft.com/office/drawing/2014/main" xmlns="" id="{D925F5A7-C53D-93E0-B732-10AE0EB936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9243835"/>
              </p:ext>
            </p:extLst>
          </p:nvPr>
        </p:nvGraphicFramePr>
        <p:xfrm>
          <a:off x="456468" y="1007534"/>
          <a:ext cx="8231063" cy="4842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6C4028FD-8BAA-4A19-BFDE-594D991B75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556995"/>
            <a:ext cx="7886700" cy="1133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9525"/>
            <a:r>
              <a:rPr lang="en-US" sz="4500" i="0" kern="1200" spc="-75">
                <a:latin typeface="+mj-lt"/>
                <a:ea typeface="+mj-ea"/>
                <a:cs typeface="+mj-cs"/>
              </a:rPr>
              <a:t>F</a:t>
            </a:r>
            <a:r>
              <a:rPr lang="en-US" sz="4500" i="0" kern="1200" spc="-83">
                <a:latin typeface="+mj-lt"/>
                <a:ea typeface="+mj-ea"/>
                <a:cs typeface="+mj-cs"/>
              </a:rPr>
              <a:t>i</a:t>
            </a:r>
            <a:r>
              <a:rPr lang="en-US" sz="4500" i="0" kern="1200" spc="-75">
                <a:latin typeface="+mj-lt"/>
                <a:ea typeface="+mj-ea"/>
                <a:cs typeface="+mj-cs"/>
              </a:rPr>
              <a:t>l</a:t>
            </a:r>
            <a:r>
              <a:rPr lang="en-US" sz="4500" i="0" kern="1200" spc="-4">
                <a:latin typeface="+mj-lt"/>
                <a:ea typeface="+mj-ea"/>
                <a:cs typeface="+mj-cs"/>
              </a:rPr>
              <a:t>e</a:t>
            </a:r>
            <a:r>
              <a:rPr lang="en-US" sz="4500" i="0" kern="1200" spc="-161">
                <a:latin typeface="+mj-lt"/>
                <a:ea typeface="+mj-ea"/>
                <a:cs typeface="+mj-cs"/>
              </a:rPr>
              <a:t> </a:t>
            </a:r>
            <a:r>
              <a:rPr lang="en-US" sz="4500" i="0" kern="1200" spc="-83">
                <a:latin typeface="+mj-lt"/>
                <a:ea typeface="+mj-ea"/>
                <a:cs typeface="+mj-cs"/>
              </a:rPr>
              <a:t>o</a:t>
            </a:r>
            <a:r>
              <a:rPr lang="en-US" sz="4500" i="0" kern="1200" spc="-79">
                <a:latin typeface="+mj-lt"/>
                <a:ea typeface="+mj-ea"/>
                <a:cs typeface="+mj-cs"/>
              </a:rPr>
              <a:t>pe</a:t>
            </a:r>
            <a:r>
              <a:rPr lang="en-US" sz="4500" i="0" kern="1200" spc="-75">
                <a:latin typeface="+mj-lt"/>
                <a:ea typeface="+mj-ea"/>
                <a:cs typeface="+mj-cs"/>
              </a:rPr>
              <a:t>n</a:t>
            </a:r>
            <a:r>
              <a:rPr lang="en-US" sz="4500" i="0" kern="1200" spc="-83">
                <a:latin typeface="+mj-lt"/>
                <a:ea typeface="+mj-ea"/>
                <a:cs typeface="+mj-cs"/>
              </a:rPr>
              <a:t>i</a:t>
            </a:r>
            <a:r>
              <a:rPr lang="en-US" sz="4500" i="0" kern="1200" spc="-75">
                <a:latin typeface="+mj-lt"/>
                <a:ea typeface="+mj-ea"/>
                <a:cs typeface="+mj-cs"/>
              </a:rPr>
              <a:t>n</a:t>
            </a:r>
            <a:r>
              <a:rPr lang="en-US" sz="4500" i="0" kern="1200" spc="-4">
                <a:latin typeface="+mj-lt"/>
                <a:ea typeface="+mj-ea"/>
                <a:cs typeface="+mj-cs"/>
              </a:rPr>
              <a:t>g</a:t>
            </a:r>
            <a:r>
              <a:rPr lang="en-US" sz="4500" i="0" kern="1200" spc="-165">
                <a:latin typeface="+mj-lt"/>
                <a:ea typeface="+mj-ea"/>
                <a:cs typeface="+mj-cs"/>
              </a:rPr>
              <a:t> </a:t>
            </a:r>
            <a:r>
              <a:rPr lang="en-US" sz="4500" i="0" kern="1200" spc="-75">
                <a:latin typeface="+mj-lt"/>
                <a:ea typeface="+mj-ea"/>
                <a:cs typeface="+mj-cs"/>
              </a:rPr>
              <a:t>m</a:t>
            </a:r>
            <a:r>
              <a:rPr lang="en-US" sz="4500" i="0" kern="1200" spc="-83">
                <a:latin typeface="+mj-lt"/>
                <a:ea typeface="+mj-ea"/>
                <a:cs typeface="+mj-cs"/>
              </a:rPr>
              <a:t>od</a:t>
            </a:r>
            <a:r>
              <a:rPr lang="en-US" sz="4500" i="0" kern="1200" spc="-79">
                <a:latin typeface="+mj-lt"/>
                <a:ea typeface="+mj-ea"/>
                <a:cs typeface="+mj-cs"/>
              </a:rPr>
              <a:t>e</a:t>
            </a:r>
            <a:r>
              <a:rPr lang="en-US" sz="4500" i="0" kern="1200" spc="-4">
                <a:latin typeface="+mj-lt"/>
                <a:ea typeface="+mj-ea"/>
                <a:cs typeface="+mj-cs"/>
              </a:rPr>
              <a:t>s</a:t>
            </a:r>
            <a:endParaRPr lang="en-US" sz="4500" i="0" kern="120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xmlns="" id="{67DDD09C-4E70-F5A8-4DBC-EE342FB5F6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4543289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41" y="1241266"/>
            <a:ext cx="2370762" cy="31537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9525">
              <a:lnSpc>
                <a:spcPct val="90000"/>
              </a:lnSpc>
            </a:pPr>
            <a:r>
              <a:rPr lang="en-US" sz="3800" b="0" i="0" kern="1200" spc="-127" dirty="0">
                <a:latin typeface="+mj-lt"/>
                <a:ea typeface="+mj-ea"/>
                <a:cs typeface="+mj-cs"/>
              </a:rPr>
              <a:t>F</a:t>
            </a:r>
            <a:r>
              <a:rPr lang="en-US" sz="3800" b="0" i="0" kern="1200" spc="-75" dirty="0">
                <a:latin typeface="+mj-lt"/>
                <a:ea typeface="+mj-ea"/>
                <a:cs typeface="+mj-cs"/>
              </a:rPr>
              <a:t>un</a:t>
            </a:r>
            <a:r>
              <a:rPr lang="en-US" sz="3800" b="0" i="0" kern="1200" spc="-79" dirty="0">
                <a:latin typeface="+mj-lt"/>
                <a:ea typeface="+mj-ea"/>
                <a:cs typeface="+mj-cs"/>
              </a:rPr>
              <a:t>c</a:t>
            </a:r>
            <a:r>
              <a:rPr lang="en-US" sz="3800" b="0" i="0" kern="1200" spc="-75" dirty="0">
                <a:latin typeface="+mj-lt"/>
                <a:ea typeface="+mj-ea"/>
                <a:cs typeface="+mj-cs"/>
              </a:rPr>
              <a:t>t</a:t>
            </a:r>
            <a:r>
              <a:rPr lang="en-US" sz="3800" b="0" i="0" kern="1200" spc="-83" dirty="0">
                <a:latin typeface="+mj-lt"/>
                <a:ea typeface="+mj-ea"/>
                <a:cs typeface="+mj-cs"/>
              </a:rPr>
              <a:t>io</a:t>
            </a:r>
            <a:r>
              <a:rPr lang="en-US" sz="3800" b="0" i="0" kern="1200" spc="-86" dirty="0">
                <a:latin typeface="+mj-lt"/>
                <a:ea typeface="+mj-ea"/>
                <a:cs typeface="+mj-cs"/>
              </a:rPr>
              <a:t>n</a:t>
            </a:r>
            <a:r>
              <a:rPr lang="en-US" sz="3800" b="0" i="0" kern="1200" spc="-4" dirty="0">
                <a:latin typeface="+mj-lt"/>
                <a:ea typeface="+mj-ea"/>
                <a:cs typeface="+mj-cs"/>
              </a:rPr>
              <a:t>s</a:t>
            </a:r>
            <a:r>
              <a:rPr lang="en-US" sz="3800" b="0" i="0" kern="1200" spc="-180" dirty="0">
                <a:latin typeface="+mj-lt"/>
                <a:ea typeface="+mj-ea"/>
                <a:cs typeface="+mj-cs"/>
              </a:rPr>
              <a:t> </a:t>
            </a:r>
            <a:r>
              <a:rPr lang="en-US" sz="3800" b="0" i="0" kern="1200" spc="-124" dirty="0">
                <a:latin typeface="+mj-lt"/>
                <a:ea typeface="+mj-ea"/>
                <a:cs typeface="+mj-cs"/>
              </a:rPr>
              <a:t>f</a:t>
            </a:r>
            <a:r>
              <a:rPr lang="en-US" sz="3800" b="0" i="0" kern="1200" spc="-83" dirty="0">
                <a:latin typeface="+mj-lt"/>
                <a:ea typeface="+mj-ea"/>
                <a:cs typeface="+mj-cs"/>
              </a:rPr>
              <a:t>o</a:t>
            </a:r>
            <a:r>
              <a:rPr lang="en-US" sz="3800" b="0" i="0" kern="1200" spc="-4" dirty="0">
                <a:latin typeface="+mj-lt"/>
                <a:ea typeface="+mj-ea"/>
                <a:cs typeface="+mj-cs"/>
              </a:rPr>
              <a:t>r</a:t>
            </a:r>
            <a:r>
              <a:rPr lang="en-US" sz="3800" b="0" i="0" kern="1200" spc="-158" dirty="0">
                <a:latin typeface="+mj-lt"/>
                <a:ea typeface="+mj-ea"/>
                <a:cs typeface="+mj-cs"/>
              </a:rPr>
              <a:t> </a:t>
            </a:r>
            <a:r>
              <a:rPr lang="en-US" sz="3800" b="0" i="0" kern="1200" spc="-79" dirty="0">
                <a:latin typeface="+mj-lt"/>
                <a:ea typeface="+mj-ea"/>
                <a:cs typeface="+mj-cs"/>
              </a:rPr>
              <a:t>f</a:t>
            </a:r>
            <a:r>
              <a:rPr lang="en-US" sz="3800" b="0" i="0" kern="1200" spc="-83" dirty="0">
                <a:latin typeface="+mj-lt"/>
                <a:ea typeface="+mj-ea"/>
                <a:cs typeface="+mj-cs"/>
              </a:rPr>
              <a:t>i</a:t>
            </a:r>
            <a:r>
              <a:rPr lang="en-US" sz="3800" b="0" i="0" kern="1200" spc="-75" dirty="0">
                <a:latin typeface="+mj-lt"/>
                <a:ea typeface="+mj-ea"/>
                <a:cs typeface="+mj-cs"/>
              </a:rPr>
              <a:t>l</a:t>
            </a:r>
            <a:r>
              <a:rPr lang="en-US" sz="3800" b="0" i="0" kern="1200" spc="-4" dirty="0">
                <a:latin typeface="+mj-lt"/>
                <a:ea typeface="+mj-ea"/>
                <a:cs typeface="+mj-cs"/>
              </a:rPr>
              <a:t>e</a:t>
            </a:r>
            <a:r>
              <a:rPr lang="en-US" sz="3800" b="0" i="0" kern="1200" spc="-158" dirty="0">
                <a:latin typeface="+mj-lt"/>
                <a:ea typeface="+mj-ea"/>
                <a:cs typeface="+mj-cs"/>
              </a:rPr>
              <a:t> </a:t>
            </a:r>
            <a:r>
              <a:rPr lang="en-US" sz="3800" b="0" i="0" kern="1200" spc="-83" dirty="0">
                <a:latin typeface="+mj-lt"/>
                <a:ea typeface="+mj-ea"/>
                <a:cs typeface="+mj-cs"/>
              </a:rPr>
              <a:t>h</a:t>
            </a:r>
            <a:r>
              <a:rPr lang="en-US" sz="3800" b="0" i="0" kern="1200" spc="-79" dirty="0">
                <a:latin typeface="+mj-lt"/>
                <a:ea typeface="+mj-ea"/>
                <a:cs typeface="+mj-cs"/>
              </a:rPr>
              <a:t>a</a:t>
            </a:r>
            <a:r>
              <a:rPr lang="en-US" sz="3800" b="0" i="0" kern="1200" spc="-75" dirty="0">
                <a:latin typeface="+mj-lt"/>
                <a:ea typeface="+mj-ea"/>
                <a:cs typeface="+mj-cs"/>
              </a:rPr>
              <a:t>n</a:t>
            </a:r>
            <a:r>
              <a:rPr lang="en-US" sz="3800" b="0" i="0" kern="1200" spc="-83" dirty="0">
                <a:latin typeface="+mj-lt"/>
                <a:ea typeface="+mj-ea"/>
                <a:cs typeface="+mj-cs"/>
              </a:rPr>
              <a:t>d</a:t>
            </a:r>
            <a:r>
              <a:rPr lang="en-US" sz="3800" b="0" i="0" kern="1200" spc="-75" dirty="0">
                <a:latin typeface="+mj-lt"/>
                <a:ea typeface="+mj-ea"/>
                <a:cs typeface="+mj-cs"/>
              </a:rPr>
              <a:t>l</a:t>
            </a:r>
            <a:r>
              <a:rPr lang="en-US" sz="3800" b="0" i="0" kern="1200" spc="-83" dirty="0">
                <a:latin typeface="+mj-lt"/>
                <a:ea typeface="+mj-ea"/>
                <a:cs typeface="+mj-cs"/>
              </a:rPr>
              <a:t>i</a:t>
            </a:r>
            <a:r>
              <a:rPr lang="en-US" sz="3800" b="0" i="0" kern="1200" spc="-75" dirty="0">
                <a:latin typeface="+mj-lt"/>
                <a:ea typeface="+mj-ea"/>
                <a:cs typeface="+mj-cs"/>
              </a:rPr>
              <a:t>n</a:t>
            </a:r>
            <a:r>
              <a:rPr lang="en-US" sz="3800" b="0" i="0" kern="1200" spc="-4" dirty="0">
                <a:latin typeface="+mj-lt"/>
                <a:ea typeface="+mj-ea"/>
                <a:cs typeface="+mj-cs"/>
              </a:rPr>
              <a:t>g</a:t>
            </a:r>
            <a:endParaRPr lang="en-US" sz="3800" b="0" i="0" kern="1200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918318"/>
              </p:ext>
            </p:extLst>
          </p:nvPr>
        </p:nvGraphicFramePr>
        <p:xfrm>
          <a:off x="317499" y="609600"/>
          <a:ext cx="5603672" cy="5638801"/>
        </p:xfrm>
        <a:graphic>
          <a:graphicData uri="http://schemas.openxmlformats.org/drawingml/2006/table">
            <a:tbl>
              <a:tblPr firstRow="1" bandRow="1">
                <a:noFill/>
                <a:tableStyleId>{2D5ABB26-0587-4C30-8999-92F81FD0307C}</a:tableStyleId>
              </a:tblPr>
              <a:tblGrid>
                <a:gridCol w="8918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33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56846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7118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00" b="1" cap="none" spc="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Sr.no.</a:t>
                      </a:r>
                    </a:p>
                  </a:txBody>
                  <a:tcPr marL="66269" marR="47335" marT="94670" marB="9467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00" b="1" cap="none" spc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Function</a:t>
                      </a:r>
                    </a:p>
                  </a:txBody>
                  <a:tcPr marL="66269" marR="47335" marT="94670" marB="9467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00" b="1" cap="none" spc="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</a:p>
                  </a:txBody>
                  <a:tcPr marL="66269" marR="47335" marT="94670" marB="9467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801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00" cap="none" spc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1.</a:t>
                      </a:r>
                    </a:p>
                  </a:txBody>
                  <a:tcPr marL="66269" marR="47335" marT="21756" marB="946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00" cap="none" spc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fopen()</a:t>
                      </a:r>
                    </a:p>
                  </a:txBody>
                  <a:tcPr marL="66269" marR="47335" marT="21756" marB="946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00" cap="none" spc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Opens new or existing file.</a:t>
                      </a:r>
                    </a:p>
                  </a:txBody>
                  <a:tcPr marL="66269" marR="47335" marT="21756" marB="946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859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600" cap="none" spc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2.</a:t>
                      </a:r>
                    </a:p>
                  </a:txBody>
                  <a:tcPr marL="66269" marR="47335" marT="22209" marB="946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600" cap="none" spc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fprintf()</a:t>
                      </a:r>
                    </a:p>
                  </a:txBody>
                  <a:tcPr marL="66269" marR="47335" marT="22209" marB="946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600" cap="none" spc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Write data into file.</a:t>
                      </a:r>
                    </a:p>
                  </a:txBody>
                  <a:tcPr marL="66269" marR="47335" marT="22209" marB="946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859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cap="none" spc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3.</a:t>
                      </a:r>
                    </a:p>
                  </a:txBody>
                  <a:tcPr marL="66269" marR="47335" marT="22210" marB="946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cap="none" spc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fscanf()</a:t>
                      </a:r>
                    </a:p>
                  </a:txBody>
                  <a:tcPr marL="66269" marR="47335" marT="22210" marB="946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cap="none" spc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Read data from the file.</a:t>
                      </a:r>
                    </a:p>
                  </a:txBody>
                  <a:tcPr marL="66269" marR="47335" marT="22210" marB="946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859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cap="none" spc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4.</a:t>
                      </a:r>
                    </a:p>
                  </a:txBody>
                  <a:tcPr marL="66269" marR="47335" marT="22210" marB="946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cap="none" spc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fputc()</a:t>
                      </a:r>
                    </a:p>
                  </a:txBody>
                  <a:tcPr marL="66269" marR="47335" marT="22210" marB="946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cap="none" spc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Writes a character into the file.</a:t>
                      </a:r>
                    </a:p>
                  </a:txBody>
                  <a:tcPr marL="66269" marR="47335" marT="22210" marB="946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859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cap="none" spc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5.</a:t>
                      </a:r>
                    </a:p>
                  </a:txBody>
                  <a:tcPr marL="66269" marR="47335" marT="22210" marB="946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cap="none" spc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fgetc()</a:t>
                      </a:r>
                    </a:p>
                  </a:txBody>
                  <a:tcPr marL="66269" marR="47335" marT="22210" marB="946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cap="none" spc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Reads a character from file.</a:t>
                      </a:r>
                    </a:p>
                  </a:txBody>
                  <a:tcPr marL="66269" marR="47335" marT="22210" marB="946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3859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cap="none" spc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6.</a:t>
                      </a:r>
                    </a:p>
                  </a:txBody>
                  <a:tcPr marL="66269" marR="47335" marT="22210" marB="946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cap="none" spc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fclose()</a:t>
                      </a:r>
                    </a:p>
                  </a:txBody>
                  <a:tcPr marL="66269" marR="47335" marT="22210" marB="946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cap="none" spc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Close the file.</a:t>
                      </a:r>
                    </a:p>
                  </a:txBody>
                  <a:tcPr marL="66269" marR="47335" marT="22210" marB="946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3859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cap="none" spc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7.</a:t>
                      </a:r>
                    </a:p>
                  </a:txBody>
                  <a:tcPr marL="66269" marR="47335" marT="22210" marB="946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cap="none" spc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fseek()</a:t>
                      </a:r>
                    </a:p>
                  </a:txBody>
                  <a:tcPr marL="66269" marR="47335" marT="22210" marB="946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cap="none" spc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Sets the file pointer to given position.</a:t>
                      </a:r>
                    </a:p>
                  </a:txBody>
                  <a:tcPr marL="66269" marR="47335" marT="22210" marB="946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3917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cap="none" spc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8.</a:t>
                      </a:r>
                    </a:p>
                  </a:txBody>
                  <a:tcPr marL="66269" marR="47335" marT="22662" marB="946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cap="none" spc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fputw()</a:t>
                      </a:r>
                    </a:p>
                  </a:txBody>
                  <a:tcPr marL="66269" marR="47335" marT="22662" marB="946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cap="none" spc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Writes an integer to file.</a:t>
                      </a:r>
                    </a:p>
                  </a:txBody>
                  <a:tcPr marL="66269" marR="47335" marT="22662" marB="946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3917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cap="none" spc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9.</a:t>
                      </a:r>
                    </a:p>
                  </a:txBody>
                  <a:tcPr marL="66269" marR="47335" marT="22662" marB="946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cap="none" spc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fgetw()</a:t>
                      </a:r>
                    </a:p>
                  </a:txBody>
                  <a:tcPr marL="66269" marR="47335" marT="22662" marB="946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cap="none" spc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Reads an integer from file.</a:t>
                      </a:r>
                    </a:p>
                  </a:txBody>
                  <a:tcPr marL="66269" marR="47335" marT="22662" marB="946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3917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cap="none" spc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10.</a:t>
                      </a:r>
                    </a:p>
                  </a:txBody>
                  <a:tcPr marL="66269" marR="47335" marT="22662" marB="946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cap="none" spc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ftell()</a:t>
                      </a:r>
                    </a:p>
                  </a:txBody>
                  <a:tcPr marL="66269" marR="47335" marT="22662" marB="946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cap="none" spc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Returns current position.</a:t>
                      </a:r>
                    </a:p>
                  </a:txBody>
                  <a:tcPr marL="66269" marR="47335" marT="22662" marB="946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68051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cap="none" spc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11.</a:t>
                      </a:r>
                    </a:p>
                  </a:txBody>
                  <a:tcPr marL="66269" marR="47335" marT="22662" marB="946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cap="none" spc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rewind()</a:t>
                      </a:r>
                    </a:p>
                  </a:txBody>
                  <a:tcPr marL="66269" marR="47335" marT="22662" marB="946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cap="none" spc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Sets the file pointer to the beginning of the file.</a:t>
                      </a:r>
                    </a:p>
                  </a:txBody>
                  <a:tcPr marL="66269" marR="47335" marT="22662" marB="946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03092" y="846746"/>
            <a:ext cx="2370762" cy="31537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9525"/>
            <a:r>
              <a:rPr lang="en-US" sz="5400" b="1" i="0" kern="1200" dirty="0">
                <a:latin typeface="+mj-lt"/>
                <a:ea typeface="+mj-ea"/>
                <a:cs typeface="+mj-cs"/>
              </a:rPr>
              <a:t>Thank</a:t>
            </a:r>
            <a:r>
              <a:rPr lang="en-US" sz="5400" b="1" i="0" kern="1200" spc="-71" dirty="0">
                <a:latin typeface="+mj-lt"/>
                <a:ea typeface="+mj-ea"/>
                <a:cs typeface="+mj-cs"/>
              </a:rPr>
              <a:t> </a:t>
            </a:r>
            <a:r>
              <a:rPr lang="en-US" sz="5400" b="1" i="0" kern="1200" spc="-26" dirty="0">
                <a:latin typeface="+mj-lt"/>
                <a:ea typeface="+mj-ea"/>
                <a:cs typeface="+mj-cs"/>
              </a:rPr>
              <a:t>you</a:t>
            </a:r>
          </a:p>
        </p:txBody>
      </p:sp>
      <p:pic>
        <p:nvPicPr>
          <p:cNvPr id="24" name="Graphic 23" descr="Logo, icon&#10;&#10;Description automatically generated">
            <a:extLst>
              <a:ext uri="{FF2B5EF4-FFF2-40B4-BE49-F238E27FC236}">
                <a16:creationId xmlns:a16="http://schemas.microsoft.com/office/drawing/2014/main" xmlns="" id="{2539BFC4-7312-62D6-7EC7-F99405ABE9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/>
        </p:blipFill>
        <p:spPr>
          <a:xfrm>
            <a:off x="946169" y="1114621"/>
            <a:ext cx="4628758" cy="46287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Words>318</Words>
  <Application>Microsoft Office PowerPoint</Application>
  <PresentationFormat>On-screen Show (4:3)</PresentationFormat>
  <Paragraphs>80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FILE HANDLING IN C</vt:lpstr>
      <vt:lpstr>Outline of presentation</vt:lpstr>
      <vt:lpstr>Introduction</vt:lpstr>
      <vt:lpstr>FILES</vt:lpstr>
      <vt:lpstr>Operations in file handling</vt:lpstr>
      <vt:lpstr>File Pointer </vt:lpstr>
      <vt:lpstr>File opening modes</vt:lpstr>
      <vt:lpstr>Functions for file handling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HANDLING IN C</dc:title>
  <dc:creator>user</dc:creator>
  <cp:lastModifiedBy>user</cp:lastModifiedBy>
  <cp:revision>10</cp:revision>
  <dcterms:created xsi:type="dcterms:W3CDTF">2022-07-06T14:18:13Z</dcterms:created>
  <dcterms:modified xsi:type="dcterms:W3CDTF">2022-07-06T16:58:54Z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2022-06-12T00:00:00Z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2022-07-06T00:00:00Z</vt:filetime>
  </property>
</Properties>
</file>