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5" r:id="rId6"/>
    <p:sldId id="276" r:id="rId7"/>
    <p:sldId id="278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Functions in </a:t>
            </a:r>
            <a:r>
              <a:rPr lang="en-IN" b="1" dirty="0" smtClean="0"/>
              <a:t>CPP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9" y="18127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understand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556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Objectives</a:t>
            </a:r>
            <a:endParaRPr lang="en-IN" sz="35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4262" y="22999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20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Inline Function</a:t>
            </a:r>
          </a:p>
          <a:p>
            <a:pPr fontAlgn="ctr">
              <a:lnSpc>
                <a:spcPct val="200000"/>
              </a:lnSpc>
              <a:buClr>
                <a:srgbClr val="FF6738"/>
              </a:buClr>
              <a:buSzPct val="120000"/>
            </a:pPr>
            <a:r>
              <a:rPr lang="en-US" sz="2400" dirty="0" smtClean="0">
                <a:solidFill>
                  <a:schemeClr val="tx1"/>
                </a:solidFill>
              </a:rPr>
              <a:t>Friend Function</a:t>
            </a:r>
          </a:p>
          <a:p>
            <a:pPr fontAlgn="ctr">
              <a:lnSpc>
                <a:spcPct val="200000"/>
              </a:lnSpc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Static </a:t>
            </a:r>
            <a:r>
              <a:rPr lang="en-US" sz="2400" dirty="0" smtClean="0">
                <a:solidFill>
                  <a:schemeClr val="tx1"/>
                </a:solidFill>
              </a:rPr>
              <a:t>Data Member </a:t>
            </a:r>
            <a:r>
              <a:rPr lang="en-US" sz="2400" dirty="0">
                <a:solidFill>
                  <a:schemeClr val="tx1"/>
                </a:solidFill>
              </a:rPr>
              <a:t>and M</a:t>
            </a:r>
            <a:r>
              <a:rPr lang="en-US" sz="2400" dirty="0" smtClean="0">
                <a:solidFill>
                  <a:schemeClr val="tx1"/>
                </a:solidFill>
              </a:rPr>
              <a:t>ember Function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Inline Function</a:t>
            </a:r>
            <a:endParaRPr lang="en-US" sz="35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470" y="1516531"/>
            <a:ext cx="10515600" cy="4922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An inline function is one in which the function code replaces the function call directly.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Inline class member function is declared using inline keyword.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Inline functions should be short (preferable one-liners). </a:t>
            </a:r>
          </a:p>
          <a:p>
            <a:pPr>
              <a:lnSpc>
                <a:spcPct val="11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It is only useful to implement an inline function when the time which is spent during a function call is long compared to the code in the function.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</a:t>
            </a:r>
            <a:r>
              <a:rPr lang="en-US" sz="2000" b="1" dirty="0" smtClean="0"/>
              <a:t> -</a:t>
            </a:r>
          </a:p>
          <a:p>
            <a:pPr marL="1092200" indent="-114300">
              <a:buClr>
                <a:srgbClr val="FF6738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inline </a:t>
            </a:r>
            <a:r>
              <a:rPr lang="en-US" sz="2000" dirty="0" err="1" smtClean="0">
                <a:solidFill>
                  <a:schemeClr val="tx1"/>
                </a:solidFill>
              </a:rPr>
              <a:t>return_type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function_name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para.list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92200" indent="-114300">
              <a:buClr>
                <a:srgbClr val="FF6738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pPr marL="1092200" indent="-114300">
              <a:buClr>
                <a:srgbClr val="FF6738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//code</a:t>
            </a:r>
          </a:p>
          <a:p>
            <a:pPr marL="1092200" indent="-114300">
              <a:buClr>
                <a:srgbClr val="FF6738"/>
              </a:buClr>
              <a:buSzPct val="120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}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86685" y="1477896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 Max(int x, int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y)? x :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 Main function for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 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"Max (20,10): " &lt;&lt; Max(20,10)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"Max (0,200): " &lt;&lt; Max(0,200)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"Max (100,1010): " &lt;&lt; Max(100,1010)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75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Inline Function Demo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584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Friend Function</a:t>
            </a:r>
            <a:endParaRPr lang="en-US" sz="35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9259" y="16968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Right </a:t>
            </a:r>
            <a:r>
              <a:rPr lang="en-US" sz="2000" dirty="0">
                <a:solidFill>
                  <a:schemeClr val="tx1"/>
                </a:solidFill>
              </a:rPr>
              <a:t>to access all private and protected members of the class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Even </a:t>
            </a:r>
            <a:r>
              <a:rPr lang="en-US" sz="2000" dirty="0">
                <a:solidFill>
                  <a:schemeClr val="tx1"/>
                </a:solidFill>
              </a:rPr>
              <a:t>though the prototypes for friend functions appear in the class definition, friends are not member functions.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A friend can be a function, function template, or member function, or a class or class template, in which case the entire class and all of its members are friends.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To declare a function as a friend of a </a:t>
            </a:r>
            <a:r>
              <a:rPr lang="en-US" sz="2000" dirty="0" smtClean="0">
                <a:solidFill>
                  <a:schemeClr val="tx1"/>
                </a:solidFill>
              </a:rPr>
              <a:t>class use keyword </a:t>
            </a:r>
            <a:r>
              <a:rPr lang="en-US" sz="2000" b="1" dirty="0" smtClean="0">
                <a:solidFill>
                  <a:schemeClr val="tx1"/>
                </a:solidFill>
              </a:rPr>
              <a:t>friend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Friend function have object as parameter.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Syntax-</a:t>
            </a:r>
            <a:endParaRPr lang="en-US" sz="2400" b="1" dirty="0" smtClean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friend return_type function_name( </a:t>
            </a:r>
            <a:r>
              <a:rPr lang="en-US" sz="2000" dirty="0" err="1" smtClean="0">
                <a:solidFill>
                  <a:schemeClr val="tx1"/>
                </a:solidFill>
              </a:rPr>
              <a:t>Class_name</a:t>
            </a:r>
            <a:r>
              <a:rPr lang="en-US" sz="2000" dirty="0" smtClean="0">
                <a:solidFill>
                  <a:schemeClr val="tx1"/>
                </a:solidFill>
              </a:rPr>
              <a:t> &amp;</a:t>
            </a:r>
            <a:r>
              <a:rPr lang="en-US" sz="2000" dirty="0" err="1" smtClean="0">
                <a:solidFill>
                  <a:schemeClr val="tx1"/>
                </a:solidFill>
              </a:rPr>
              <a:t>obj_name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Static Data Member</a:t>
            </a:r>
            <a:endParaRPr lang="en-US" sz="35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7896" y="16839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Only one copy of a variable shared by all objects of a class.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A property of the class shared by all instances, not a property of a specific object of the class.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Declaration begins with keyword static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Initialized by default to 0.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If you want a different initial value, a static data member can be initialized once (and only once). 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It can be initialized in its declaration in the class definition.</a:t>
            </a:r>
          </a:p>
          <a:p>
            <a:pPr marL="342900" lvl="1" indent="-342900">
              <a:lnSpc>
                <a:spcPct val="100000"/>
              </a:lnSpc>
              <a:buClr>
                <a:srgbClr val="FF6738"/>
              </a:buClr>
              <a:buSzPct val="120000"/>
              <a:defRPr/>
            </a:pPr>
            <a:r>
              <a:rPr lang="en-US" sz="2000" dirty="0" smtClean="0"/>
              <a:t>To access Static class member variable use the scope resolution operator </a:t>
            </a:r>
            <a:r>
              <a:rPr lang="en-US" sz="2000" b="1" dirty="0" smtClean="0"/>
              <a:t>::</a:t>
            </a:r>
          </a:p>
          <a:p>
            <a:pPr marL="0" lvl="1" indent="0">
              <a:buClr>
                <a:srgbClr val="FF6738"/>
              </a:buClr>
              <a:buSzPct val="120000"/>
              <a:buNone/>
              <a:defRPr/>
            </a:pPr>
            <a:endParaRPr lang="en-US" sz="2000" b="1" dirty="0" smtClean="0"/>
          </a:p>
          <a:p>
            <a:pPr marL="0" lvl="1" indent="0">
              <a:buClr>
                <a:srgbClr val="FF6738"/>
              </a:buClr>
              <a:buSzPct val="120000"/>
              <a:buNone/>
              <a:defRPr/>
            </a:pPr>
            <a:r>
              <a:rPr lang="en-US" b="1" dirty="0" smtClean="0">
                <a:solidFill>
                  <a:srgbClr val="022950"/>
                </a:solidFill>
              </a:rPr>
              <a:t>Syntax-</a:t>
            </a:r>
          </a:p>
          <a:p>
            <a:pPr marL="0" lvl="1" indent="0">
              <a:buClr>
                <a:srgbClr val="FF6738"/>
              </a:buClr>
              <a:buSzPct val="120000"/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22950"/>
                </a:solidFill>
              </a:rPr>
              <a:t> </a:t>
            </a:r>
            <a:r>
              <a:rPr lang="en-US" sz="2000" b="1" dirty="0" smtClean="0"/>
              <a:t>        	</a:t>
            </a:r>
            <a:r>
              <a:rPr lang="en-US" sz="2000" dirty="0" smtClean="0"/>
              <a:t>static </a:t>
            </a:r>
            <a:r>
              <a:rPr lang="en-US" sz="2000" dirty="0" err="1" smtClean="0"/>
              <a:t>Data_type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variable_name</a:t>
            </a:r>
            <a:r>
              <a:rPr lang="en-US" sz="2000" dirty="0" smtClean="0"/>
              <a:t>;</a:t>
            </a:r>
          </a:p>
          <a:p>
            <a:pPr marL="342900" lvl="1" indent="-342900">
              <a:buClr>
                <a:srgbClr val="FF6738"/>
              </a:buClr>
              <a:buSzPct val="120000"/>
              <a:defRPr/>
            </a:pPr>
            <a:endParaRPr lang="en-US" sz="2000" dirty="0" smtClean="0"/>
          </a:p>
          <a:p>
            <a:pPr marL="342900" lvl="1" indent="-342900">
              <a:buClr>
                <a:srgbClr val="FF6738"/>
              </a:buClr>
              <a:buSzPct val="120000"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97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Static Member Function</a:t>
            </a:r>
            <a:endParaRPr lang="en-US" sz="3500" b="1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501" y="169683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static member function can be called even if no objects of the class exist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r>
              <a:rPr lang="en-US" sz="2000" b="1" dirty="0" smtClean="0">
                <a:solidFill>
                  <a:schemeClr val="tx1"/>
                </a:solidFill>
              </a:rPr>
              <a:t>static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functions are accessed using only the class name and the scope resolution operator </a:t>
            </a:r>
            <a:r>
              <a:rPr lang="en-US" sz="2000" b="1" dirty="0" smtClean="0">
                <a:solidFill>
                  <a:schemeClr val="tx1"/>
                </a:solidFill>
              </a:rPr>
              <a:t>::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A static member function can only access static data </a:t>
            </a:r>
            <a:r>
              <a:rPr lang="en-US" sz="2000" dirty="0" smtClean="0">
                <a:solidFill>
                  <a:schemeClr val="tx1"/>
                </a:solidFill>
              </a:rPr>
              <a:t>member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Static </a:t>
            </a:r>
            <a:r>
              <a:rPr lang="en-US" sz="2000" dirty="0">
                <a:solidFill>
                  <a:schemeClr val="tx1"/>
                </a:solidFill>
              </a:rPr>
              <a:t>member functions have a class scope and they do not have access to the 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pointer of the class.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b="1" dirty="0" smtClean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Syntax -</a:t>
            </a:r>
            <a:endParaRPr lang="en-US" sz="2400" b="1" dirty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   Static </a:t>
            </a:r>
            <a:r>
              <a:rPr lang="en-US" sz="2000" dirty="0" err="1">
                <a:solidFill>
                  <a:schemeClr val="tx1"/>
                </a:solidFill>
              </a:rPr>
              <a:t>return_type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Function_name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para.list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b="1" dirty="0" smtClean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To </a:t>
            </a:r>
            <a:r>
              <a:rPr lang="en-US" sz="2400" b="1" dirty="0"/>
              <a:t>call static member </a:t>
            </a:r>
            <a:r>
              <a:rPr lang="en-US" sz="2400" b="1" dirty="0" smtClean="0"/>
              <a:t>function -</a:t>
            </a:r>
            <a:endParaRPr lang="en-US" sz="2400" b="1" dirty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</a:rPr>
              <a:t>Class_name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Static_member_function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/>
          </a:p>
          <a:p>
            <a:pPr>
              <a:buClr>
                <a:srgbClr val="FF6738"/>
              </a:buClr>
              <a:buSzPct val="12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5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476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Poppins</vt:lpstr>
      <vt:lpstr>Office Theme</vt:lpstr>
      <vt:lpstr>Functions in CPP</vt:lpstr>
      <vt:lpstr>PowerPoint Presentation</vt:lpstr>
      <vt:lpstr>Inline Function</vt:lpstr>
      <vt:lpstr>Inline Function Demo</vt:lpstr>
      <vt:lpstr>Friend Function</vt:lpstr>
      <vt:lpstr>Static Data Member</vt:lpstr>
      <vt:lpstr>Static Member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81</cp:revision>
  <dcterms:created xsi:type="dcterms:W3CDTF">2020-04-18T11:39:49Z</dcterms:created>
  <dcterms:modified xsi:type="dcterms:W3CDTF">2020-04-21T12:12:13Z</dcterms:modified>
</cp:coreProperties>
</file>