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304" r:id="rId2"/>
    <p:sldId id="323" r:id="rId3"/>
    <p:sldId id="324" r:id="rId4"/>
    <p:sldId id="325" r:id="rId5"/>
    <p:sldId id="326" r:id="rId6"/>
    <p:sldId id="32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50"/>
    <a:srgbClr val="FF6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1E20A3-C477-4464-B608-14351ED0AD2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AA6D3F5-51CC-4E6D-86B1-BAF14FB50013}">
      <dgm:prSet phldrT="[Text]"/>
      <dgm:spPr>
        <a:ln>
          <a:solidFill>
            <a:srgbClr val="022950"/>
          </a:solidFill>
        </a:ln>
      </dgm:spPr>
      <dgm:t>
        <a:bodyPr/>
        <a:lstStyle/>
        <a:p>
          <a:r>
            <a:rPr lang="en-IN" dirty="0" smtClean="0">
              <a:latin typeface="Poppins"/>
            </a:rPr>
            <a:t>Compile Time Polymorphism	</a:t>
          </a:r>
          <a:endParaRPr lang="en-IN" dirty="0">
            <a:latin typeface="Poppins"/>
          </a:endParaRPr>
        </a:p>
      </dgm:t>
    </dgm:pt>
    <dgm:pt modelId="{1BEB074C-15D9-40C2-BFBC-98804FA32679}" type="parTrans" cxnId="{075CCD5C-94D0-48E1-8C00-423EC1BB8C81}">
      <dgm:prSet/>
      <dgm:spPr>
        <a:ln>
          <a:solidFill>
            <a:srgbClr val="022950"/>
          </a:solidFill>
        </a:ln>
      </dgm:spPr>
      <dgm:t>
        <a:bodyPr/>
        <a:lstStyle/>
        <a:p>
          <a:endParaRPr lang="en-IN"/>
        </a:p>
      </dgm:t>
    </dgm:pt>
    <dgm:pt modelId="{666C2B2A-9C6D-4935-B4C4-FD7C5CD23F03}" type="sibTrans" cxnId="{075CCD5C-94D0-48E1-8C00-423EC1BB8C81}">
      <dgm:prSet/>
      <dgm:spPr/>
      <dgm:t>
        <a:bodyPr/>
        <a:lstStyle/>
        <a:p>
          <a:endParaRPr lang="en-IN"/>
        </a:p>
      </dgm:t>
    </dgm:pt>
    <dgm:pt modelId="{A3BB47C5-FE04-407D-A771-933F5A7E47A0}">
      <dgm:prSet phldrT="[Text]"/>
      <dgm:spPr>
        <a:ln>
          <a:solidFill>
            <a:srgbClr val="022950"/>
          </a:solidFill>
        </a:ln>
      </dgm:spPr>
      <dgm:t>
        <a:bodyPr/>
        <a:lstStyle/>
        <a:p>
          <a:r>
            <a:rPr lang="en-IN" dirty="0" smtClean="0">
              <a:latin typeface="Poppins"/>
            </a:rPr>
            <a:t>Function</a:t>
          </a:r>
        </a:p>
        <a:p>
          <a:r>
            <a:rPr lang="en-IN" dirty="0" smtClean="0">
              <a:latin typeface="Poppins"/>
            </a:rPr>
            <a:t>Overloading</a:t>
          </a:r>
          <a:endParaRPr lang="en-IN" dirty="0">
            <a:latin typeface="Poppins"/>
          </a:endParaRPr>
        </a:p>
      </dgm:t>
    </dgm:pt>
    <dgm:pt modelId="{450932B4-D70F-4D43-8A65-A84A385FBDA9}" type="parTrans" cxnId="{E17DD702-EDD6-4B04-BB50-BB3ED4695EE3}">
      <dgm:prSet/>
      <dgm:spPr>
        <a:ln>
          <a:solidFill>
            <a:srgbClr val="022950"/>
          </a:solidFill>
        </a:ln>
      </dgm:spPr>
      <dgm:t>
        <a:bodyPr/>
        <a:lstStyle/>
        <a:p>
          <a:endParaRPr lang="en-IN"/>
        </a:p>
      </dgm:t>
    </dgm:pt>
    <dgm:pt modelId="{3F2676CB-BB76-415C-854A-851DE735E280}" type="sibTrans" cxnId="{E17DD702-EDD6-4B04-BB50-BB3ED4695EE3}">
      <dgm:prSet/>
      <dgm:spPr/>
      <dgm:t>
        <a:bodyPr/>
        <a:lstStyle/>
        <a:p>
          <a:endParaRPr lang="en-IN"/>
        </a:p>
      </dgm:t>
    </dgm:pt>
    <dgm:pt modelId="{B7CA65D4-A59A-4CC4-9C3D-7E8E00F0DE58}">
      <dgm:prSet phldrT="[Text]"/>
      <dgm:spPr>
        <a:ln>
          <a:solidFill>
            <a:srgbClr val="022950"/>
          </a:solidFill>
        </a:ln>
      </dgm:spPr>
      <dgm:t>
        <a:bodyPr/>
        <a:lstStyle/>
        <a:p>
          <a:r>
            <a:rPr lang="en-IN" dirty="0" smtClean="0">
              <a:latin typeface="Poppins"/>
            </a:rPr>
            <a:t>Operator</a:t>
          </a:r>
        </a:p>
        <a:p>
          <a:r>
            <a:rPr lang="en-IN" dirty="0" smtClean="0">
              <a:latin typeface="Poppins"/>
            </a:rPr>
            <a:t>Overloading</a:t>
          </a:r>
          <a:endParaRPr lang="en-IN" dirty="0">
            <a:latin typeface="Poppins"/>
          </a:endParaRPr>
        </a:p>
      </dgm:t>
    </dgm:pt>
    <dgm:pt modelId="{E0C52448-117E-444A-A47C-39512C1725E9}" type="parTrans" cxnId="{F46FC971-C6D3-4967-A3B5-FF8FD8B92C5F}">
      <dgm:prSet/>
      <dgm:spPr>
        <a:ln>
          <a:solidFill>
            <a:srgbClr val="022950"/>
          </a:solidFill>
        </a:ln>
      </dgm:spPr>
      <dgm:t>
        <a:bodyPr/>
        <a:lstStyle/>
        <a:p>
          <a:endParaRPr lang="en-IN"/>
        </a:p>
      </dgm:t>
    </dgm:pt>
    <dgm:pt modelId="{ECF16FDE-DB70-46BA-AA3C-AC00FFB88EFE}" type="sibTrans" cxnId="{F46FC971-C6D3-4967-A3B5-FF8FD8B92C5F}">
      <dgm:prSet/>
      <dgm:spPr/>
      <dgm:t>
        <a:bodyPr/>
        <a:lstStyle/>
        <a:p>
          <a:endParaRPr lang="en-IN"/>
        </a:p>
      </dgm:t>
    </dgm:pt>
    <dgm:pt modelId="{FE0110FE-8A0A-42D1-ADAF-F07B9F88FBBE}">
      <dgm:prSet phldrT="[Text]"/>
      <dgm:spPr>
        <a:ln>
          <a:solidFill>
            <a:srgbClr val="022950"/>
          </a:solidFill>
        </a:ln>
      </dgm:spPr>
      <dgm:t>
        <a:bodyPr/>
        <a:lstStyle/>
        <a:p>
          <a:r>
            <a:rPr lang="en-IN" dirty="0" smtClean="0">
              <a:latin typeface="Poppins"/>
            </a:rPr>
            <a:t>Runtime</a:t>
          </a:r>
        </a:p>
        <a:p>
          <a:r>
            <a:rPr lang="en-IN" dirty="0" smtClean="0">
              <a:latin typeface="Poppins"/>
            </a:rPr>
            <a:t>Polymorphism</a:t>
          </a:r>
          <a:endParaRPr lang="en-IN" dirty="0">
            <a:latin typeface="Poppins"/>
          </a:endParaRPr>
        </a:p>
      </dgm:t>
    </dgm:pt>
    <dgm:pt modelId="{3BA38100-0F98-4895-B9DF-1DA096A2136A}" type="parTrans" cxnId="{8565DDCC-D479-4BD3-8997-D522B75F5AA2}">
      <dgm:prSet/>
      <dgm:spPr>
        <a:ln>
          <a:solidFill>
            <a:srgbClr val="022950"/>
          </a:solidFill>
        </a:ln>
      </dgm:spPr>
      <dgm:t>
        <a:bodyPr/>
        <a:lstStyle/>
        <a:p>
          <a:endParaRPr lang="en-IN"/>
        </a:p>
      </dgm:t>
    </dgm:pt>
    <dgm:pt modelId="{300F1645-6084-4405-B9CE-6504DA61F5E5}" type="sibTrans" cxnId="{8565DDCC-D479-4BD3-8997-D522B75F5AA2}">
      <dgm:prSet/>
      <dgm:spPr/>
      <dgm:t>
        <a:bodyPr/>
        <a:lstStyle/>
        <a:p>
          <a:endParaRPr lang="en-IN"/>
        </a:p>
      </dgm:t>
    </dgm:pt>
    <dgm:pt modelId="{DAD1914D-0B65-4509-BE52-CCC92E22D35C}">
      <dgm:prSet phldrT="[Text]"/>
      <dgm:spPr>
        <a:ln>
          <a:solidFill>
            <a:srgbClr val="022950"/>
          </a:solidFill>
        </a:ln>
      </dgm:spPr>
      <dgm:t>
        <a:bodyPr/>
        <a:lstStyle/>
        <a:p>
          <a:r>
            <a:rPr lang="en-IN" dirty="0" smtClean="0">
              <a:latin typeface="Poppins"/>
            </a:rPr>
            <a:t>Virtual </a:t>
          </a:r>
        </a:p>
        <a:p>
          <a:r>
            <a:rPr lang="en-IN" dirty="0" smtClean="0">
              <a:latin typeface="Poppins"/>
            </a:rPr>
            <a:t>Function</a:t>
          </a:r>
          <a:endParaRPr lang="en-IN" dirty="0">
            <a:latin typeface="Poppins"/>
          </a:endParaRPr>
        </a:p>
      </dgm:t>
    </dgm:pt>
    <dgm:pt modelId="{3088F341-5017-4748-B468-34B8B9396873}" type="parTrans" cxnId="{F7C61904-F946-4BB1-9F74-61980890A894}">
      <dgm:prSet/>
      <dgm:spPr>
        <a:ln>
          <a:solidFill>
            <a:srgbClr val="022950"/>
          </a:solidFill>
        </a:ln>
      </dgm:spPr>
      <dgm:t>
        <a:bodyPr/>
        <a:lstStyle/>
        <a:p>
          <a:endParaRPr lang="en-IN"/>
        </a:p>
      </dgm:t>
    </dgm:pt>
    <dgm:pt modelId="{D07E0E9E-5514-43DC-8B7E-7ACFFC0636EE}" type="sibTrans" cxnId="{F7C61904-F946-4BB1-9F74-61980890A894}">
      <dgm:prSet/>
      <dgm:spPr/>
      <dgm:t>
        <a:bodyPr/>
        <a:lstStyle/>
        <a:p>
          <a:endParaRPr lang="en-IN"/>
        </a:p>
      </dgm:t>
    </dgm:pt>
    <dgm:pt modelId="{7503A50C-4F77-47B6-A2FB-6E9B0730F036}">
      <dgm:prSet/>
      <dgm:spPr>
        <a:ln>
          <a:solidFill>
            <a:srgbClr val="022950"/>
          </a:solidFill>
        </a:ln>
      </dgm:spPr>
      <dgm:t>
        <a:bodyPr/>
        <a:lstStyle/>
        <a:p>
          <a:r>
            <a:rPr lang="en-IN" dirty="0" smtClean="0">
              <a:latin typeface="Poppins"/>
            </a:rPr>
            <a:t>Dynamic </a:t>
          </a:r>
        </a:p>
        <a:p>
          <a:r>
            <a:rPr lang="en-IN" dirty="0" smtClean="0">
              <a:latin typeface="Poppins"/>
            </a:rPr>
            <a:t>Binding</a:t>
          </a:r>
          <a:endParaRPr lang="en-IN" dirty="0">
            <a:latin typeface="Poppins"/>
          </a:endParaRPr>
        </a:p>
      </dgm:t>
    </dgm:pt>
    <dgm:pt modelId="{9C699CE2-1D18-415D-B0D4-CA23F1AE890C}" type="parTrans" cxnId="{CE03EF96-A642-49AC-959D-F33EE1A21714}">
      <dgm:prSet/>
      <dgm:spPr>
        <a:ln>
          <a:solidFill>
            <a:srgbClr val="022950"/>
          </a:solidFill>
        </a:ln>
      </dgm:spPr>
      <dgm:t>
        <a:bodyPr/>
        <a:lstStyle/>
        <a:p>
          <a:endParaRPr lang="en-IN"/>
        </a:p>
      </dgm:t>
    </dgm:pt>
    <dgm:pt modelId="{9C90118F-8766-4796-85D1-45F722FCCE64}" type="sibTrans" cxnId="{CE03EF96-A642-49AC-959D-F33EE1A21714}">
      <dgm:prSet/>
      <dgm:spPr/>
      <dgm:t>
        <a:bodyPr/>
        <a:lstStyle/>
        <a:p>
          <a:endParaRPr lang="en-IN"/>
        </a:p>
      </dgm:t>
    </dgm:pt>
    <dgm:pt modelId="{18EF73CD-1C3C-4267-9762-7C778D381500}">
      <dgm:prSet phldrT="[Text]"/>
      <dgm:spPr>
        <a:ln>
          <a:solidFill>
            <a:srgbClr val="022950"/>
          </a:solidFill>
        </a:ln>
      </dgm:spPr>
      <dgm:t>
        <a:bodyPr/>
        <a:lstStyle/>
        <a:p>
          <a:r>
            <a:rPr lang="en-IN" dirty="0" smtClean="0">
              <a:latin typeface="Poppins"/>
            </a:rPr>
            <a:t>Types of Polymorphism</a:t>
          </a:r>
          <a:endParaRPr lang="en-IN" dirty="0">
            <a:latin typeface="Poppins"/>
          </a:endParaRPr>
        </a:p>
      </dgm:t>
    </dgm:pt>
    <dgm:pt modelId="{89A4D362-3AA5-4506-ACEE-E0734E9C8324}" type="sibTrans" cxnId="{C16B8595-F7F0-4CC1-87A6-62DD4DF9B52D}">
      <dgm:prSet/>
      <dgm:spPr/>
      <dgm:t>
        <a:bodyPr/>
        <a:lstStyle/>
        <a:p>
          <a:endParaRPr lang="en-IN"/>
        </a:p>
      </dgm:t>
    </dgm:pt>
    <dgm:pt modelId="{7941A45C-B3B8-4D33-86DF-E3AE6C9DA354}" type="parTrans" cxnId="{C16B8595-F7F0-4CC1-87A6-62DD4DF9B52D}">
      <dgm:prSet/>
      <dgm:spPr/>
      <dgm:t>
        <a:bodyPr/>
        <a:lstStyle/>
        <a:p>
          <a:endParaRPr lang="en-IN"/>
        </a:p>
      </dgm:t>
    </dgm:pt>
    <dgm:pt modelId="{98BC7C7F-D923-403D-AF53-87E6EFEC4556}" type="pres">
      <dgm:prSet presAssocID="{F51E20A3-C477-4464-B608-14351ED0AD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9A4EC232-B017-462F-A4A9-0ABD417ED1D6}" type="pres">
      <dgm:prSet presAssocID="{18EF73CD-1C3C-4267-9762-7C778D381500}" presName="hierRoot1" presStyleCnt="0"/>
      <dgm:spPr/>
    </dgm:pt>
    <dgm:pt modelId="{2CDC52A0-02F7-4FD9-92D8-E6CB7B4AD8EA}" type="pres">
      <dgm:prSet presAssocID="{18EF73CD-1C3C-4267-9762-7C778D381500}" presName="composite" presStyleCnt="0"/>
      <dgm:spPr/>
    </dgm:pt>
    <dgm:pt modelId="{994468C6-6AC6-45C9-ADF3-4CC25E3391F5}" type="pres">
      <dgm:prSet presAssocID="{18EF73CD-1C3C-4267-9762-7C778D381500}" presName="background" presStyleLbl="node0" presStyleIdx="0" presStyleCnt="1"/>
      <dgm:spPr>
        <a:solidFill>
          <a:srgbClr val="022950"/>
        </a:solidFill>
        <a:ln>
          <a:solidFill>
            <a:srgbClr val="022950"/>
          </a:solidFill>
        </a:ln>
      </dgm:spPr>
    </dgm:pt>
    <dgm:pt modelId="{6C8C810C-44DB-49C7-B842-635A589E2072}" type="pres">
      <dgm:prSet presAssocID="{18EF73CD-1C3C-4267-9762-7C778D381500}" presName="text" presStyleLbl="fgAcc0" presStyleIdx="0" presStyleCnt="1" custScaleX="14181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0627D7B-25B9-45D8-A6EC-DB15BB7F1098}" type="pres">
      <dgm:prSet presAssocID="{18EF73CD-1C3C-4267-9762-7C778D381500}" presName="hierChild2" presStyleCnt="0"/>
      <dgm:spPr/>
    </dgm:pt>
    <dgm:pt modelId="{A15743D2-C15F-4D54-8ACF-D226C01A539C}" type="pres">
      <dgm:prSet presAssocID="{1BEB074C-15D9-40C2-BFBC-98804FA32679}" presName="Name10" presStyleLbl="parChTrans1D2" presStyleIdx="0" presStyleCnt="2"/>
      <dgm:spPr/>
      <dgm:t>
        <a:bodyPr/>
        <a:lstStyle/>
        <a:p>
          <a:endParaRPr lang="en-IN"/>
        </a:p>
      </dgm:t>
    </dgm:pt>
    <dgm:pt modelId="{7D3216B1-E5D3-4702-941E-65F6F39A2EB3}" type="pres">
      <dgm:prSet presAssocID="{DAA6D3F5-51CC-4E6D-86B1-BAF14FB50013}" presName="hierRoot2" presStyleCnt="0"/>
      <dgm:spPr/>
    </dgm:pt>
    <dgm:pt modelId="{714E937B-1536-41B2-A454-520FF54B72D2}" type="pres">
      <dgm:prSet presAssocID="{DAA6D3F5-51CC-4E6D-86B1-BAF14FB50013}" presName="composite2" presStyleCnt="0"/>
      <dgm:spPr/>
    </dgm:pt>
    <dgm:pt modelId="{B624C487-FCDA-4797-8CE8-A5B4AA390897}" type="pres">
      <dgm:prSet presAssocID="{DAA6D3F5-51CC-4E6D-86B1-BAF14FB50013}" presName="background2" presStyleLbl="node2" presStyleIdx="0" presStyleCnt="2"/>
      <dgm:spPr>
        <a:solidFill>
          <a:srgbClr val="022950"/>
        </a:solidFill>
        <a:ln>
          <a:solidFill>
            <a:srgbClr val="022950"/>
          </a:solidFill>
        </a:ln>
      </dgm:spPr>
    </dgm:pt>
    <dgm:pt modelId="{EF4112DD-7C43-40BE-B92E-E859403A9A9F}" type="pres">
      <dgm:prSet presAssocID="{DAA6D3F5-51CC-4E6D-86B1-BAF14FB50013}" presName="text2" presStyleLbl="fgAcc2" presStyleIdx="0" presStyleCnt="2" custScaleX="1349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964381F-16CD-44C4-8988-7C0445E81AB6}" type="pres">
      <dgm:prSet presAssocID="{DAA6D3F5-51CC-4E6D-86B1-BAF14FB50013}" presName="hierChild3" presStyleCnt="0"/>
      <dgm:spPr/>
    </dgm:pt>
    <dgm:pt modelId="{B98ACDE6-61D8-4581-BC42-2199D520E010}" type="pres">
      <dgm:prSet presAssocID="{450932B4-D70F-4D43-8A65-A84A385FBDA9}" presName="Name17" presStyleLbl="parChTrans1D3" presStyleIdx="0" presStyleCnt="4"/>
      <dgm:spPr/>
      <dgm:t>
        <a:bodyPr/>
        <a:lstStyle/>
        <a:p>
          <a:endParaRPr lang="en-IN"/>
        </a:p>
      </dgm:t>
    </dgm:pt>
    <dgm:pt modelId="{CDF99D7A-47B8-4775-93AE-A3433B48DB1D}" type="pres">
      <dgm:prSet presAssocID="{A3BB47C5-FE04-407D-A771-933F5A7E47A0}" presName="hierRoot3" presStyleCnt="0"/>
      <dgm:spPr/>
    </dgm:pt>
    <dgm:pt modelId="{758878A7-9B15-442E-8BB3-AF672B357A4B}" type="pres">
      <dgm:prSet presAssocID="{A3BB47C5-FE04-407D-A771-933F5A7E47A0}" presName="composite3" presStyleCnt="0"/>
      <dgm:spPr/>
    </dgm:pt>
    <dgm:pt modelId="{56B04493-D53F-44A2-8C51-600968B45DAF}" type="pres">
      <dgm:prSet presAssocID="{A3BB47C5-FE04-407D-A771-933F5A7E47A0}" presName="background3" presStyleLbl="node3" presStyleIdx="0" presStyleCnt="4"/>
      <dgm:spPr>
        <a:solidFill>
          <a:srgbClr val="022950"/>
        </a:solidFill>
        <a:ln>
          <a:solidFill>
            <a:srgbClr val="022950"/>
          </a:solidFill>
        </a:ln>
      </dgm:spPr>
    </dgm:pt>
    <dgm:pt modelId="{A93E35D8-BE6F-4C7D-8D24-70795064EC6A}" type="pres">
      <dgm:prSet presAssocID="{A3BB47C5-FE04-407D-A771-933F5A7E47A0}" presName="text3" presStyleLbl="fgAcc3" presStyleIdx="0" presStyleCnt="4" custScaleX="11585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A85852D-7832-4BB6-993C-CCBFA03B396E}" type="pres">
      <dgm:prSet presAssocID="{A3BB47C5-FE04-407D-A771-933F5A7E47A0}" presName="hierChild4" presStyleCnt="0"/>
      <dgm:spPr/>
    </dgm:pt>
    <dgm:pt modelId="{0D7FD1EF-BFA9-4F47-AD00-017C976F72F9}" type="pres">
      <dgm:prSet presAssocID="{E0C52448-117E-444A-A47C-39512C1725E9}" presName="Name17" presStyleLbl="parChTrans1D3" presStyleIdx="1" presStyleCnt="4"/>
      <dgm:spPr/>
      <dgm:t>
        <a:bodyPr/>
        <a:lstStyle/>
        <a:p>
          <a:endParaRPr lang="en-IN"/>
        </a:p>
      </dgm:t>
    </dgm:pt>
    <dgm:pt modelId="{DE78A99B-1750-4B49-AAFB-ED6DFABE0A82}" type="pres">
      <dgm:prSet presAssocID="{B7CA65D4-A59A-4CC4-9C3D-7E8E00F0DE58}" presName="hierRoot3" presStyleCnt="0"/>
      <dgm:spPr/>
    </dgm:pt>
    <dgm:pt modelId="{9030629F-CAEB-45BC-A53B-C12ED40EF260}" type="pres">
      <dgm:prSet presAssocID="{B7CA65D4-A59A-4CC4-9C3D-7E8E00F0DE58}" presName="composite3" presStyleCnt="0"/>
      <dgm:spPr/>
    </dgm:pt>
    <dgm:pt modelId="{7F48F27D-D2A7-460D-A0D2-2834D33A1806}" type="pres">
      <dgm:prSet presAssocID="{B7CA65D4-A59A-4CC4-9C3D-7E8E00F0DE58}" presName="background3" presStyleLbl="node3" presStyleIdx="1" presStyleCnt="4"/>
      <dgm:spPr>
        <a:solidFill>
          <a:srgbClr val="022950"/>
        </a:solidFill>
        <a:ln>
          <a:solidFill>
            <a:srgbClr val="022950"/>
          </a:solidFill>
        </a:ln>
      </dgm:spPr>
    </dgm:pt>
    <dgm:pt modelId="{F02CDEE4-E981-4A8F-9AA4-3799B79172D5}" type="pres">
      <dgm:prSet presAssocID="{B7CA65D4-A59A-4CC4-9C3D-7E8E00F0DE58}" presName="text3" presStyleLbl="fgAcc3" presStyleIdx="1" presStyleCnt="4" custScaleX="11680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BF92F5D-C788-4110-B7D1-285AED050E2D}" type="pres">
      <dgm:prSet presAssocID="{B7CA65D4-A59A-4CC4-9C3D-7E8E00F0DE58}" presName="hierChild4" presStyleCnt="0"/>
      <dgm:spPr/>
    </dgm:pt>
    <dgm:pt modelId="{936ED914-188A-464F-9234-C04367B0E7F1}" type="pres">
      <dgm:prSet presAssocID="{3BA38100-0F98-4895-B9DF-1DA096A2136A}" presName="Name10" presStyleLbl="parChTrans1D2" presStyleIdx="1" presStyleCnt="2"/>
      <dgm:spPr/>
      <dgm:t>
        <a:bodyPr/>
        <a:lstStyle/>
        <a:p>
          <a:endParaRPr lang="en-IN"/>
        </a:p>
      </dgm:t>
    </dgm:pt>
    <dgm:pt modelId="{779E65EE-A10C-485E-B958-76C902DFF2CB}" type="pres">
      <dgm:prSet presAssocID="{FE0110FE-8A0A-42D1-ADAF-F07B9F88FBBE}" presName="hierRoot2" presStyleCnt="0"/>
      <dgm:spPr/>
    </dgm:pt>
    <dgm:pt modelId="{1A0884F0-28D1-4444-926C-58C9D61D13FB}" type="pres">
      <dgm:prSet presAssocID="{FE0110FE-8A0A-42D1-ADAF-F07B9F88FBBE}" presName="composite2" presStyleCnt="0"/>
      <dgm:spPr/>
    </dgm:pt>
    <dgm:pt modelId="{49BA829B-C026-4052-83E8-E918A541A73D}" type="pres">
      <dgm:prSet presAssocID="{FE0110FE-8A0A-42D1-ADAF-F07B9F88FBBE}" presName="background2" presStyleLbl="node2" presStyleIdx="1" presStyleCnt="2"/>
      <dgm:spPr>
        <a:solidFill>
          <a:srgbClr val="022950"/>
        </a:solidFill>
        <a:ln>
          <a:solidFill>
            <a:srgbClr val="022950"/>
          </a:solidFill>
        </a:ln>
      </dgm:spPr>
    </dgm:pt>
    <dgm:pt modelId="{E59AFEB4-5AF1-4467-A668-ED579821030A}" type="pres">
      <dgm:prSet presAssocID="{FE0110FE-8A0A-42D1-ADAF-F07B9F88FBBE}" presName="text2" presStyleLbl="fgAcc2" presStyleIdx="1" presStyleCnt="2" custScaleX="13853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956DDF6-4BD6-494E-8FC9-81463845C615}" type="pres">
      <dgm:prSet presAssocID="{FE0110FE-8A0A-42D1-ADAF-F07B9F88FBBE}" presName="hierChild3" presStyleCnt="0"/>
      <dgm:spPr/>
    </dgm:pt>
    <dgm:pt modelId="{DC7DE2F4-CEDD-4E67-8806-A5A3F19BC3F9}" type="pres">
      <dgm:prSet presAssocID="{3088F341-5017-4748-B468-34B8B9396873}" presName="Name17" presStyleLbl="parChTrans1D3" presStyleIdx="2" presStyleCnt="4"/>
      <dgm:spPr/>
      <dgm:t>
        <a:bodyPr/>
        <a:lstStyle/>
        <a:p>
          <a:endParaRPr lang="en-IN"/>
        </a:p>
      </dgm:t>
    </dgm:pt>
    <dgm:pt modelId="{7866D98F-8C64-473D-B3F1-222728AC9A27}" type="pres">
      <dgm:prSet presAssocID="{DAD1914D-0B65-4509-BE52-CCC92E22D35C}" presName="hierRoot3" presStyleCnt="0"/>
      <dgm:spPr/>
    </dgm:pt>
    <dgm:pt modelId="{6DAF90E4-E27E-4ECB-BF57-9B82A7522AC1}" type="pres">
      <dgm:prSet presAssocID="{DAD1914D-0B65-4509-BE52-CCC92E22D35C}" presName="composite3" presStyleCnt="0"/>
      <dgm:spPr/>
    </dgm:pt>
    <dgm:pt modelId="{78793C43-877E-4498-B3EA-EF8B17581FA7}" type="pres">
      <dgm:prSet presAssocID="{DAD1914D-0B65-4509-BE52-CCC92E22D35C}" presName="background3" presStyleLbl="node3" presStyleIdx="2" presStyleCnt="4"/>
      <dgm:spPr>
        <a:solidFill>
          <a:srgbClr val="022950"/>
        </a:solidFill>
        <a:ln>
          <a:solidFill>
            <a:srgbClr val="022950"/>
          </a:solidFill>
        </a:ln>
      </dgm:spPr>
    </dgm:pt>
    <dgm:pt modelId="{03965A2D-04AA-4843-8204-2A51D9522D4C}" type="pres">
      <dgm:prSet presAssocID="{DAD1914D-0B65-4509-BE52-CCC92E22D35C}" presName="text3" presStyleLbl="fgAcc3" presStyleIdx="2" presStyleCnt="4" custScaleX="12028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6F807D7-D64E-4279-A35B-630765A56F24}" type="pres">
      <dgm:prSet presAssocID="{DAD1914D-0B65-4509-BE52-CCC92E22D35C}" presName="hierChild4" presStyleCnt="0"/>
      <dgm:spPr/>
    </dgm:pt>
    <dgm:pt modelId="{3C9B1751-705A-4FE0-91D1-B0879AF2B978}" type="pres">
      <dgm:prSet presAssocID="{9C699CE2-1D18-415D-B0D4-CA23F1AE890C}" presName="Name17" presStyleLbl="parChTrans1D3" presStyleIdx="3" presStyleCnt="4"/>
      <dgm:spPr/>
      <dgm:t>
        <a:bodyPr/>
        <a:lstStyle/>
        <a:p>
          <a:endParaRPr lang="en-IN"/>
        </a:p>
      </dgm:t>
    </dgm:pt>
    <dgm:pt modelId="{DB536CF4-26C5-4130-85FE-77CCA7A7EA0D}" type="pres">
      <dgm:prSet presAssocID="{7503A50C-4F77-47B6-A2FB-6E9B0730F036}" presName="hierRoot3" presStyleCnt="0"/>
      <dgm:spPr/>
    </dgm:pt>
    <dgm:pt modelId="{C87A29D1-55FC-43E7-9C40-0B44CC698793}" type="pres">
      <dgm:prSet presAssocID="{7503A50C-4F77-47B6-A2FB-6E9B0730F036}" presName="composite3" presStyleCnt="0"/>
      <dgm:spPr/>
    </dgm:pt>
    <dgm:pt modelId="{A3BFF263-76E5-4DF1-800D-D1B7581C70A9}" type="pres">
      <dgm:prSet presAssocID="{7503A50C-4F77-47B6-A2FB-6E9B0730F036}" presName="background3" presStyleLbl="node3" presStyleIdx="3" presStyleCnt="4"/>
      <dgm:spPr>
        <a:solidFill>
          <a:srgbClr val="022950"/>
        </a:solidFill>
        <a:ln>
          <a:solidFill>
            <a:srgbClr val="022950"/>
          </a:solidFill>
        </a:ln>
      </dgm:spPr>
    </dgm:pt>
    <dgm:pt modelId="{D1AA2084-0BD0-48E2-934B-123CFF565370}" type="pres">
      <dgm:prSet presAssocID="{7503A50C-4F77-47B6-A2FB-6E9B0730F036}" presName="text3" presStyleLbl="fgAcc3" presStyleIdx="3" presStyleCnt="4" custScaleX="13192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4A9FB82-8007-4CB7-861D-23068E854A3E}" type="pres">
      <dgm:prSet presAssocID="{7503A50C-4F77-47B6-A2FB-6E9B0730F036}" presName="hierChild4" presStyleCnt="0"/>
      <dgm:spPr/>
    </dgm:pt>
  </dgm:ptLst>
  <dgm:cxnLst>
    <dgm:cxn modelId="{E8713C61-3335-4460-A7BC-417F3736694C}" type="presOf" srcId="{9C699CE2-1D18-415D-B0D4-CA23F1AE890C}" destId="{3C9B1751-705A-4FE0-91D1-B0879AF2B978}" srcOrd="0" destOrd="0" presId="urn:microsoft.com/office/officeart/2005/8/layout/hierarchy1"/>
    <dgm:cxn modelId="{075CCD5C-94D0-48E1-8C00-423EC1BB8C81}" srcId="{18EF73CD-1C3C-4267-9762-7C778D381500}" destId="{DAA6D3F5-51CC-4E6D-86B1-BAF14FB50013}" srcOrd="0" destOrd="0" parTransId="{1BEB074C-15D9-40C2-BFBC-98804FA32679}" sibTransId="{666C2B2A-9C6D-4935-B4C4-FD7C5CD23F03}"/>
    <dgm:cxn modelId="{0AC89D69-AC01-4358-9B50-9F0FD3ED1667}" type="presOf" srcId="{B7CA65D4-A59A-4CC4-9C3D-7E8E00F0DE58}" destId="{F02CDEE4-E981-4A8F-9AA4-3799B79172D5}" srcOrd="0" destOrd="0" presId="urn:microsoft.com/office/officeart/2005/8/layout/hierarchy1"/>
    <dgm:cxn modelId="{67D35D83-11CB-43D2-B3F1-621CD239C5D1}" type="presOf" srcId="{F51E20A3-C477-4464-B608-14351ED0AD2A}" destId="{98BC7C7F-D923-403D-AF53-87E6EFEC4556}" srcOrd="0" destOrd="0" presId="urn:microsoft.com/office/officeart/2005/8/layout/hierarchy1"/>
    <dgm:cxn modelId="{CE03EF96-A642-49AC-959D-F33EE1A21714}" srcId="{FE0110FE-8A0A-42D1-ADAF-F07B9F88FBBE}" destId="{7503A50C-4F77-47B6-A2FB-6E9B0730F036}" srcOrd="1" destOrd="0" parTransId="{9C699CE2-1D18-415D-B0D4-CA23F1AE890C}" sibTransId="{9C90118F-8766-4796-85D1-45F722FCCE64}"/>
    <dgm:cxn modelId="{E17DD702-EDD6-4B04-BB50-BB3ED4695EE3}" srcId="{DAA6D3F5-51CC-4E6D-86B1-BAF14FB50013}" destId="{A3BB47C5-FE04-407D-A771-933F5A7E47A0}" srcOrd="0" destOrd="0" parTransId="{450932B4-D70F-4D43-8A65-A84A385FBDA9}" sibTransId="{3F2676CB-BB76-415C-854A-851DE735E280}"/>
    <dgm:cxn modelId="{F46FC971-C6D3-4967-A3B5-FF8FD8B92C5F}" srcId="{DAA6D3F5-51CC-4E6D-86B1-BAF14FB50013}" destId="{B7CA65D4-A59A-4CC4-9C3D-7E8E00F0DE58}" srcOrd="1" destOrd="0" parTransId="{E0C52448-117E-444A-A47C-39512C1725E9}" sibTransId="{ECF16FDE-DB70-46BA-AA3C-AC00FFB88EFE}"/>
    <dgm:cxn modelId="{F7C61904-F946-4BB1-9F74-61980890A894}" srcId="{FE0110FE-8A0A-42D1-ADAF-F07B9F88FBBE}" destId="{DAD1914D-0B65-4509-BE52-CCC92E22D35C}" srcOrd="0" destOrd="0" parTransId="{3088F341-5017-4748-B468-34B8B9396873}" sibTransId="{D07E0E9E-5514-43DC-8B7E-7ACFFC0636EE}"/>
    <dgm:cxn modelId="{2D7498BC-B04B-4C0C-8735-82AD595E3099}" type="presOf" srcId="{FE0110FE-8A0A-42D1-ADAF-F07B9F88FBBE}" destId="{E59AFEB4-5AF1-4467-A668-ED579821030A}" srcOrd="0" destOrd="0" presId="urn:microsoft.com/office/officeart/2005/8/layout/hierarchy1"/>
    <dgm:cxn modelId="{E168C896-2A04-4B12-B0E4-EEE5B0B094AF}" type="presOf" srcId="{7503A50C-4F77-47B6-A2FB-6E9B0730F036}" destId="{D1AA2084-0BD0-48E2-934B-123CFF565370}" srcOrd="0" destOrd="0" presId="urn:microsoft.com/office/officeart/2005/8/layout/hierarchy1"/>
    <dgm:cxn modelId="{1988CC39-CE19-452C-98D6-8E929575A5BD}" type="presOf" srcId="{E0C52448-117E-444A-A47C-39512C1725E9}" destId="{0D7FD1EF-BFA9-4F47-AD00-017C976F72F9}" srcOrd="0" destOrd="0" presId="urn:microsoft.com/office/officeart/2005/8/layout/hierarchy1"/>
    <dgm:cxn modelId="{7A3FB880-F7E4-49E0-8D67-EF95BD15C049}" type="presOf" srcId="{A3BB47C5-FE04-407D-A771-933F5A7E47A0}" destId="{A93E35D8-BE6F-4C7D-8D24-70795064EC6A}" srcOrd="0" destOrd="0" presId="urn:microsoft.com/office/officeart/2005/8/layout/hierarchy1"/>
    <dgm:cxn modelId="{64C02E40-80A3-4075-95A2-BED6F5BADBCD}" type="presOf" srcId="{18EF73CD-1C3C-4267-9762-7C778D381500}" destId="{6C8C810C-44DB-49C7-B842-635A589E2072}" srcOrd="0" destOrd="0" presId="urn:microsoft.com/office/officeart/2005/8/layout/hierarchy1"/>
    <dgm:cxn modelId="{60ADDF3A-BE56-46CE-B19E-14D2FBD3D471}" type="presOf" srcId="{1BEB074C-15D9-40C2-BFBC-98804FA32679}" destId="{A15743D2-C15F-4D54-8ACF-D226C01A539C}" srcOrd="0" destOrd="0" presId="urn:microsoft.com/office/officeart/2005/8/layout/hierarchy1"/>
    <dgm:cxn modelId="{8565DDCC-D479-4BD3-8997-D522B75F5AA2}" srcId="{18EF73CD-1C3C-4267-9762-7C778D381500}" destId="{FE0110FE-8A0A-42D1-ADAF-F07B9F88FBBE}" srcOrd="1" destOrd="0" parTransId="{3BA38100-0F98-4895-B9DF-1DA096A2136A}" sibTransId="{300F1645-6084-4405-B9CE-6504DA61F5E5}"/>
    <dgm:cxn modelId="{398093C1-6395-47EF-B3A3-64FE827A69DF}" type="presOf" srcId="{DAA6D3F5-51CC-4E6D-86B1-BAF14FB50013}" destId="{EF4112DD-7C43-40BE-B92E-E859403A9A9F}" srcOrd="0" destOrd="0" presId="urn:microsoft.com/office/officeart/2005/8/layout/hierarchy1"/>
    <dgm:cxn modelId="{C16B8595-F7F0-4CC1-87A6-62DD4DF9B52D}" srcId="{F51E20A3-C477-4464-B608-14351ED0AD2A}" destId="{18EF73CD-1C3C-4267-9762-7C778D381500}" srcOrd="0" destOrd="0" parTransId="{7941A45C-B3B8-4D33-86DF-E3AE6C9DA354}" sibTransId="{89A4D362-3AA5-4506-ACEE-E0734E9C8324}"/>
    <dgm:cxn modelId="{21F16CEA-C846-4105-A721-B828CCD7EB34}" type="presOf" srcId="{DAD1914D-0B65-4509-BE52-CCC92E22D35C}" destId="{03965A2D-04AA-4843-8204-2A51D9522D4C}" srcOrd="0" destOrd="0" presId="urn:microsoft.com/office/officeart/2005/8/layout/hierarchy1"/>
    <dgm:cxn modelId="{A6C497B6-35E3-4955-8A3C-6790A9C0AE3D}" type="presOf" srcId="{450932B4-D70F-4D43-8A65-A84A385FBDA9}" destId="{B98ACDE6-61D8-4581-BC42-2199D520E010}" srcOrd="0" destOrd="0" presId="urn:microsoft.com/office/officeart/2005/8/layout/hierarchy1"/>
    <dgm:cxn modelId="{37549CD4-E0C0-4BE4-AE79-F375A4E28A34}" type="presOf" srcId="{3BA38100-0F98-4895-B9DF-1DA096A2136A}" destId="{936ED914-188A-464F-9234-C04367B0E7F1}" srcOrd="0" destOrd="0" presId="urn:microsoft.com/office/officeart/2005/8/layout/hierarchy1"/>
    <dgm:cxn modelId="{EE9EE09B-B783-4FBA-A485-7427E44E3CE6}" type="presOf" srcId="{3088F341-5017-4748-B468-34B8B9396873}" destId="{DC7DE2F4-CEDD-4E67-8806-A5A3F19BC3F9}" srcOrd="0" destOrd="0" presId="urn:microsoft.com/office/officeart/2005/8/layout/hierarchy1"/>
    <dgm:cxn modelId="{7827CC55-ACC5-4ADE-AAE8-A0A837A0F425}" type="presParOf" srcId="{98BC7C7F-D923-403D-AF53-87E6EFEC4556}" destId="{9A4EC232-B017-462F-A4A9-0ABD417ED1D6}" srcOrd="0" destOrd="0" presId="urn:microsoft.com/office/officeart/2005/8/layout/hierarchy1"/>
    <dgm:cxn modelId="{6D9B6234-3420-4A36-81CF-C3A559824ED3}" type="presParOf" srcId="{9A4EC232-B017-462F-A4A9-0ABD417ED1D6}" destId="{2CDC52A0-02F7-4FD9-92D8-E6CB7B4AD8EA}" srcOrd="0" destOrd="0" presId="urn:microsoft.com/office/officeart/2005/8/layout/hierarchy1"/>
    <dgm:cxn modelId="{D42D472E-8C3B-4203-9326-82D41D7254F1}" type="presParOf" srcId="{2CDC52A0-02F7-4FD9-92D8-E6CB7B4AD8EA}" destId="{994468C6-6AC6-45C9-ADF3-4CC25E3391F5}" srcOrd="0" destOrd="0" presId="urn:microsoft.com/office/officeart/2005/8/layout/hierarchy1"/>
    <dgm:cxn modelId="{6C4CC31F-3B3E-48FC-955C-5D9CC2078E39}" type="presParOf" srcId="{2CDC52A0-02F7-4FD9-92D8-E6CB7B4AD8EA}" destId="{6C8C810C-44DB-49C7-B842-635A589E2072}" srcOrd="1" destOrd="0" presId="urn:microsoft.com/office/officeart/2005/8/layout/hierarchy1"/>
    <dgm:cxn modelId="{0EA7FA68-6FFF-43F4-9A55-0108A4F6798E}" type="presParOf" srcId="{9A4EC232-B017-462F-A4A9-0ABD417ED1D6}" destId="{B0627D7B-25B9-45D8-A6EC-DB15BB7F1098}" srcOrd="1" destOrd="0" presId="urn:microsoft.com/office/officeart/2005/8/layout/hierarchy1"/>
    <dgm:cxn modelId="{E3D803E2-03BD-48AA-A898-D332DD169AA1}" type="presParOf" srcId="{B0627D7B-25B9-45D8-A6EC-DB15BB7F1098}" destId="{A15743D2-C15F-4D54-8ACF-D226C01A539C}" srcOrd="0" destOrd="0" presId="urn:microsoft.com/office/officeart/2005/8/layout/hierarchy1"/>
    <dgm:cxn modelId="{527B0FAD-6337-4F7B-A36B-749A33E2329A}" type="presParOf" srcId="{B0627D7B-25B9-45D8-A6EC-DB15BB7F1098}" destId="{7D3216B1-E5D3-4702-941E-65F6F39A2EB3}" srcOrd="1" destOrd="0" presId="urn:microsoft.com/office/officeart/2005/8/layout/hierarchy1"/>
    <dgm:cxn modelId="{87CC11AB-4C0F-49E1-A120-1F6C4198A68B}" type="presParOf" srcId="{7D3216B1-E5D3-4702-941E-65F6F39A2EB3}" destId="{714E937B-1536-41B2-A454-520FF54B72D2}" srcOrd="0" destOrd="0" presId="urn:microsoft.com/office/officeart/2005/8/layout/hierarchy1"/>
    <dgm:cxn modelId="{614D889D-A919-4157-8EEE-B4D2404D170B}" type="presParOf" srcId="{714E937B-1536-41B2-A454-520FF54B72D2}" destId="{B624C487-FCDA-4797-8CE8-A5B4AA390897}" srcOrd="0" destOrd="0" presId="urn:microsoft.com/office/officeart/2005/8/layout/hierarchy1"/>
    <dgm:cxn modelId="{D3220E15-2BE1-4DEF-81D5-2EF401A8E73C}" type="presParOf" srcId="{714E937B-1536-41B2-A454-520FF54B72D2}" destId="{EF4112DD-7C43-40BE-B92E-E859403A9A9F}" srcOrd="1" destOrd="0" presId="urn:microsoft.com/office/officeart/2005/8/layout/hierarchy1"/>
    <dgm:cxn modelId="{740FC47F-73FC-4D03-816B-71A87C5079A0}" type="presParOf" srcId="{7D3216B1-E5D3-4702-941E-65F6F39A2EB3}" destId="{5964381F-16CD-44C4-8988-7C0445E81AB6}" srcOrd="1" destOrd="0" presId="urn:microsoft.com/office/officeart/2005/8/layout/hierarchy1"/>
    <dgm:cxn modelId="{916576CD-DC5C-4855-9CA0-A402E3B9570A}" type="presParOf" srcId="{5964381F-16CD-44C4-8988-7C0445E81AB6}" destId="{B98ACDE6-61D8-4581-BC42-2199D520E010}" srcOrd="0" destOrd="0" presId="urn:microsoft.com/office/officeart/2005/8/layout/hierarchy1"/>
    <dgm:cxn modelId="{A2375393-DE21-4E7E-84F8-CCE2748D6AAD}" type="presParOf" srcId="{5964381F-16CD-44C4-8988-7C0445E81AB6}" destId="{CDF99D7A-47B8-4775-93AE-A3433B48DB1D}" srcOrd="1" destOrd="0" presId="urn:microsoft.com/office/officeart/2005/8/layout/hierarchy1"/>
    <dgm:cxn modelId="{7D56326A-6341-47AD-B96C-96FAB828EF07}" type="presParOf" srcId="{CDF99D7A-47B8-4775-93AE-A3433B48DB1D}" destId="{758878A7-9B15-442E-8BB3-AF672B357A4B}" srcOrd="0" destOrd="0" presId="urn:microsoft.com/office/officeart/2005/8/layout/hierarchy1"/>
    <dgm:cxn modelId="{D50CB8F3-ED1C-436A-A54A-D9B4D0699315}" type="presParOf" srcId="{758878A7-9B15-442E-8BB3-AF672B357A4B}" destId="{56B04493-D53F-44A2-8C51-600968B45DAF}" srcOrd="0" destOrd="0" presId="urn:microsoft.com/office/officeart/2005/8/layout/hierarchy1"/>
    <dgm:cxn modelId="{8387ECAC-F410-4751-A2E1-2B9A888B0A35}" type="presParOf" srcId="{758878A7-9B15-442E-8BB3-AF672B357A4B}" destId="{A93E35D8-BE6F-4C7D-8D24-70795064EC6A}" srcOrd="1" destOrd="0" presId="urn:microsoft.com/office/officeart/2005/8/layout/hierarchy1"/>
    <dgm:cxn modelId="{8ED7E83F-BA2F-454A-AAEF-ADE1C8475159}" type="presParOf" srcId="{CDF99D7A-47B8-4775-93AE-A3433B48DB1D}" destId="{0A85852D-7832-4BB6-993C-CCBFA03B396E}" srcOrd="1" destOrd="0" presId="urn:microsoft.com/office/officeart/2005/8/layout/hierarchy1"/>
    <dgm:cxn modelId="{45F44310-E787-477C-B1EB-18D2FD058E5F}" type="presParOf" srcId="{5964381F-16CD-44C4-8988-7C0445E81AB6}" destId="{0D7FD1EF-BFA9-4F47-AD00-017C976F72F9}" srcOrd="2" destOrd="0" presId="urn:microsoft.com/office/officeart/2005/8/layout/hierarchy1"/>
    <dgm:cxn modelId="{47E69A84-853B-449B-9CB6-65C707A400EF}" type="presParOf" srcId="{5964381F-16CD-44C4-8988-7C0445E81AB6}" destId="{DE78A99B-1750-4B49-AAFB-ED6DFABE0A82}" srcOrd="3" destOrd="0" presId="urn:microsoft.com/office/officeart/2005/8/layout/hierarchy1"/>
    <dgm:cxn modelId="{9BAC81D8-B8F1-4920-BEC6-B451CF3BF421}" type="presParOf" srcId="{DE78A99B-1750-4B49-AAFB-ED6DFABE0A82}" destId="{9030629F-CAEB-45BC-A53B-C12ED40EF260}" srcOrd="0" destOrd="0" presId="urn:microsoft.com/office/officeart/2005/8/layout/hierarchy1"/>
    <dgm:cxn modelId="{49C58A5E-EE57-4C0E-8757-F4D6D09058FE}" type="presParOf" srcId="{9030629F-CAEB-45BC-A53B-C12ED40EF260}" destId="{7F48F27D-D2A7-460D-A0D2-2834D33A1806}" srcOrd="0" destOrd="0" presId="urn:microsoft.com/office/officeart/2005/8/layout/hierarchy1"/>
    <dgm:cxn modelId="{CFF6AE8B-24E4-4DAA-BB05-6B60E49D88D6}" type="presParOf" srcId="{9030629F-CAEB-45BC-A53B-C12ED40EF260}" destId="{F02CDEE4-E981-4A8F-9AA4-3799B79172D5}" srcOrd="1" destOrd="0" presId="urn:microsoft.com/office/officeart/2005/8/layout/hierarchy1"/>
    <dgm:cxn modelId="{A32518D4-2D18-4ADB-8FDB-2565FA594C1F}" type="presParOf" srcId="{DE78A99B-1750-4B49-AAFB-ED6DFABE0A82}" destId="{CBF92F5D-C788-4110-B7D1-285AED050E2D}" srcOrd="1" destOrd="0" presId="urn:microsoft.com/office/officeart/2005/8/layout/hierarchy1"/>
    <dgm:cxn modelId="{B86F44D2-6F03-46A1-9EB0-8A25A26B4CF4}" type="presParOf" srcId="{B0627D7B-25B9-45D8-A6EC-DB15BB7F1098}" destId="{936ED914-188A-464F-9234-C04367B0E7F1}" srcOrd="2" destOrd="0" presId="urn:microsoft.com/office/officeart/2005/8/layout/hierarchy1"/>
    <dgm:cxn modelId="{DB8606C2-CAA4-46B1-8E83-E9A315224A9D}" type="presParOf" srcId="{B0627D7B-25B9-45D8-A6EC-DB15BB7F1098}" destId="{779E65EE-A10C-485E-B958-76C902DFF2CB}" srcOrd="3" destOrd="0" presId="urn:microsoft.com/office/officeart/2005/8/layout/hierarchy1"/>
    <dgm:cxn modelId="{96CE6B92-9713-415B-A245-395E666C36A5}" type="presParOf" srcId="{779E65EE-A10C-485E-B958-76C902DFF2CB}" destId="{1A0884F0-28D1-4444-926C-58C9D61D13FB}" srcOrd="0" destOrd="0" presId="urn:microsoft.com/office/officeart/2005/8/layout/hierarchy1"/>
    <dgm:cxn modelId="{EFA8A03F-06BD-41C3-B0DE-9892EA740A9E}" type="presParOf" srcId="{1A0884F0-28D1-4444-926C-58C9D61D13FB}" destId="{49BA829B-C026-4052-83E8-E918A541A73D}" srcOrd="0" destOrd="0" presId="urn:microsoft.com/office/officeart/2005/8/layout/hierarchy1"/>
    <dgm:cxn modelId="{718ECBFB-0B67-475D-A992-3F32F4269D0C}" type="presParOf" srcId="{1A0884F0-28D1-4444-926C-58C9D61D13FB}" destId="{E59AFEB4-5AF1-4467-A668-ED579821030A}" srcOrd="1" destOrd="0" presId="urn:microsoft.com/office/officeart/2005/8/layout/hierarchy1"/>
    <dgm:cxn modelId="{9D314666-AF7E-42B5-80AD-7B3C7519CA72}" type="presParOf" srcId="{779E65EE-A10C-485E-B958-76C902DFF2CB}" destId="{2956DDF6-4BD6-494E-8FC9-81463845C615}" srcOrd="1" destOrd="0" presId="urn:microsoft.com/office/officeart/2005/8/layout/hierarchy1"/>
    <dgm:cxn modelId="{F4C64366-DDB0-43A9-A192-46C4EE7B9506}" type="presParOf" srcId="{2956DDF6-4BD6-494E-8FC9-81463845C615}" destId="{DC7DE2F4-CEDD-4E67-8806-A5A3F19BC3F9}" srcOrd="0" destOrd="0" presId="urn:microsoft.com/office/officeart/2005/8/layout/hierarchy1"/>
    <dgm:cxn modelId="{9CAADE79-09CC-4C7E-97C7-ED08D16C929C}" type="presParOf" srcId="{2956DDF6-4BD6-494E-8FC9-81463845C615}" destId="{7866D98F-8C64-473D-B3F1-222728AC9A27}" srcOrd="1" destOrd="0" presId="urn:microsoft.com/office/officeart/2005/8/layout/hierarchy1"/>
    <dgm:cxn modelId="{701FF365-0B7D-433C-815E-A03D590234DC}" type="presParOf" srcId="{7866D98F-8C64-473D-B3F1-222728AC9A27}" destId="{6DAF90E4-E27E-4ECB-BF57-9B82A7522AC1}" srcOrd="0" destOrd="0" presId="urn:microsoft.com/office/officeart/2005/8/layout/hierarchy1"/>
    <dgm:cxn modelId="{6FD7194C-A51B-49E4-AC35-2E260C736228}" type="presParOf" srcId="{6DAF90E4-E27E-4ECB-BF57-9B82A7522AC1}" destId="{78793C43-877E-4498-B3EA-EF8B17581FA7}" srcOrd="0" destOrd="0" presId="urn:microsoft.com/office/officeart/2005/8/layout/hierarchy1"/>
    <dgm:cxn modelId="{8DD32E94-8837-42B6-8CD3-8471BD318A14}" type="presParOf" srcId="{6DAF90E4-E27E-4ECB-BF57-9B82A7522AC1}" destId="{03965A2D-04AA-4843-8204-2A51D9522D4C}" srcOrd="1" destOrd="0" presId="urn:microsoft.com/office/officeart/2005/8/layout/hierarchy1"/>
    <dgm:cxn modelId="{4934BD2E-5C7A-466B-839B-0ABD4D11C6AF}" type="presParOf" srcId="{7866D98F-8C64-473D-B3F1-222728AC9A27}" destId="{36F807D7-D64E-4279-A35B-630765A56F24}" srcOrd="1" destOrd="0" presId="urn:microsoft.com/office/officeart/2005/8/layout/hierarchy1"/>
    <dgm:cxn modelId="{E8E3DA8F-BD81-4E5E-B9CA-9ACFEFDC7F86}" type="presParOf" srcId="{2956DDF6-4BD6-494E-8FC9-81463845C615}" destId="{3C9B1751-705A-4FE0-91D1-B0879AF2B978}" srcOrd="2" destOrd="0" presId="urn:microsoft.com/office/officeart/2005/8/layout/hierarchy1"/>
    <dgm:cxn modelId="{E047E526-F5DA-45D1-B8B7-D91040E89215}" type="presParOf" srcId="{2956DDF6-4BD6-494E-8FC9-81463845C615}" destId="{DB536CF4-26C5-4130-85FE-77CCA7A7EA0D}" srcOrd="3" destOrd="0" presId="urn:microsoft.com/office/officeart/2005/8/layout/hierarchy1"/>
    <dgm:cxn modelId="{741CCDDB-9C7D-41CC-8B9A-4CDBB6070AA6}" type="presParOf" srcId="{DB536CF4-26C5-4130-85FE-77CCA7A7EA0D}" destId="{C87A29D1-55FC-43E7-9C40-0B44CC698793}" srcOrd="0" destOrd="0" presId="urn:microsoft.com/office/officeart/2005/8/layout/hierarchy1"/>
    <dgm:cxn modelId="{33435DBC-22E9-4F4B-AF6B-715C79B6D8AC}" type="presParOf" srcId="{C87A29D1-55FC-43E7-9C40-0B44CC698793}" destId="{A3BFF263-76E5-4DF1-800D-D1B7581C70A9}" srcOrd="0" destOrd="0" presId="urn:microsoft.com/office/officeart/2005/8/layout/hierarchy1"/>
    <dgm:cxn modelId="{39515B76-BD85-48E9-9844-A504C8898331}" type="presParOf" srcId="{C87A29D1-55FC-43E7-9C40-0B44CC698793}" destId="{D1AA2084-0BD0-48E2-934B-123CFF565370}" srcOrd="1" destOrd="0" presId="urn:microsoft.com/office/officeart/2005/8/layout/hierarchy1"/>
    <dgm:cxn modelId="{9FA1F980-7DE1-4C03-BDFB-27B113E795E5}" type="presParOf" srcId="{DB536CF4-26C5-4130-85FE-77CCA7A7EA0D}" destId="{E4A9FB82-8007-4CB7-861D-23068E854A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920CE-E49E-49BF-B11A-7BF46AE2FC3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695F0-B1B7-4B1B-AA2F-526557D9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3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2197565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55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14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2197565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0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90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59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8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22950"/>
                </a:solidFill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5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4000" kern="120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8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0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43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16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2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22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4BA36-9C21-4CEF-8BF3-6565C9A5E930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93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4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6738"/>
          </a:solidFill>
          <a:latin typeface="Poppin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22950"/>
          </a:solidFill>
          <a:latin typeface="Poppin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8" cy="685632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9689" y="35977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rgbClr val="022950"/>
                </a:solidFill>
              </a:rPr>
              <a:t>Polymorphism in CPP</a:t>
            </a:r>
            <a:endParaRPr lang="en-IN" sz="4000" b="1" dirty="0">
              <a:solidFill>
                <a:srgbClr val="0229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Objectives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6" y="159380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At the end of this session you will understand</a:t>
            </a:r>
            <a:r>
              <a:rPr lang="en-US" b="1" dirty="0" smtClean="0"/>
              <a:t>:</a:t>
            </a:r>
          </a:p>
          <a:p>
            <a:pPr marL="0" indent="0" font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6625" y="219981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ctr">
              <a:lnSpc>
                <a:spcPct val="150000"/>
              </a:lnSpc>
              <a:buClr>
                <a:srgbClr val="FF6738"/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>
                <a:latin typeface="Poppins"/>
              </a:rPr>
              <a:t>What is </a:t>
            </a:r>
            <a:r>
              <a:rPr lang="en-US" sz="2400" dirty="0" smtClean="0">
                <a:latin typeface="Poppins"/>
              </a:rPr>
              <a:t>Polymorphism</a:t>
            </a:r>
          </a:p>
          <a:p>
            <a:pPr marL="342900" indent="-342900" fontAlgn="ctr">
              <a:lnSpc>
                <a:spcPct val="150000"/>
              </a:lnSpc>
              <a:buClr>
                <a:srgbClr val="FF6738"/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Poppins"/>
              </a:rPr>
              <a:t>What is Overloading</a:t>
            </a:r>
          </a:p>
          <a:p>
            <a:pPr fontAlgn="ctr">
              <a:lnSpc>
                <a:spcPct val="150000"/>
              </a:lnSpc>
              <a:buClr>
                <a:srgbClr val="FF6738"/>
              </a:buClr>
              <a:buSzPct val="125000"/>
            </a:pPr>
            <a:r>
              <a:rPr lang="en-US" sz="2400" dirty="0">
                <a:latin typeface="Poppins"/>
              </a:rPr>
              <a:t> </a:t>
            </a:r>
            <a:r>
              <a:rPr lang="en-US" sz="2400" dirty="0" smtClean="0">
                <a:latin typeface="Poppins"/>
              </a:rPr>
              <a:t>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93473" y="3400142"/>
            <a:ext cx="3215945" cy="1045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Poppins"/>
              </a:rPr>
              <a:t>Function Overloading</a:t>
            </a:r>
          </a:p>
          <a:p>
            <a:pPr marL="342900" indent="-342900">
              <a:lnSpc>
                <a:spcPct val="150000"/>
              </a:lnSpc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Poppins"/>
              </a:rPr>
              <a:t>Function Overriding</a:t>
            </a:r>
            <a:endParaRPr lang="en-IN" sz="2200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48930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Polymorphism</a:t>
            </a:r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34883348"/>
              </p:ext>
            </p:extLst>
          </p:nvPr>
        </p:nvGraphicFramePr>
        <p:xfrm>
          <a:off x="1645632" y="2536022"/>
          <a:ext cx="8734739" cy="4117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Rectangle 26"/>
          <p:cNvSpPr/>
          <p:nvPr/>
        </p:nvSpPr>
        <p:spPr>
          <a:xfrm>
            <a:off x="588135" y="1521734"/>
            <a:ext cx="11466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22950"/>
                </a:solidFill>
                <a:latin typeface="Poppins"/>
              </a:rPr>
              <a:t>Polymorphism is a single message send to common factor in entities which is implemented differently by different entities.</a:t>
            </a:r>
          </a:p>
        </p:txBody>
      </p:sp>
    </p:spTree>
    <p:extLst>
      <p:ext uri="{BB962C8B-B14F-4D97-AF65-F5344CB8AC3E}">
        <p14:creationId xmlns:p14="http://schemas.microsoft.com/office/powerpoint/2010/main" val="86563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720" y="1581154"/>
            <a:ext cx="10134474" cy="4297363"/>
          </a:xfrm>
        </p:spPr>
        <p:txBody>
          <a:bodyPr>
            <a:normAutofit/>
          </a:bodyPr>
          <a:lstStyle/>
          <a:p>
            <a:pPr>
              <a:buClr>
                <a:srgbClr val="FF6738"/>
              </a:buClr>
              <a:buSzPct val="120000"/>
            </a:pPr>
            <a:r>
              <a:rPr lang="en-US" sz="2000" dirty="0">
                <a:solidFill>
                  <a:schemeClr val="tx1"/>
                </a:solidFill>
              </a:rPr>
              <a:t>Behavior expressed by more than one object to same message.</a:t>
            </a:r>
          </a:p>
          <a:p>
            <a:pPr>
              <a:buClr>
                <a:srgbClr val="FF6738"/>
              </a:buClr>
              <a:buSzPct val="120000"/>
            </a:pPr>
            <a:r>
              <a:rPr lang="en-US" sz="2000" dirty="0">
                <a:solidFill>
                  <a:schemeClr val="tx1"/>
                </a:solidFill>
              </a:rPr>
              <a:t>Common factor in entities is extracted through inheritance.</a:t>
            </a:r>
          </a:p>
          <a:p>
            <a:pPr>
              <a:lnSpc>
                <a:spcPct val="100000"/>
              </a:lnSpc>
              <a:buClr>
                <a:srgbClr val="FF6738"/>
              </a:buClr>
              <a:buSzPct val="120000"/>
            </a:pPr>
            <a:r>
              <a:rPr lang="en-US" sz="2000" dirty="0">
                <a:solidFill>
                  <a:schemeClr val="tx1"/>
                </a:solidFill>
              </a:rPr>
              <a:t>In short, polymorphism is a single message send to common factor in entities which is implemented differently by different entities.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200" b="1" dirty="0" smtClean="0"/>
              <a:t>Example :</a:t>
            </a:r>
            <a:endParaRPr lang="en-US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76533" y="35244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22950"/>
                </a:solidFill>
                <a:latin typeface="Poppins"/>
                <a:ea typeface="PMingLiU-ExtB" panose="02020500000000000000" pitchFamily="18" charset="-120"/>
              </a:rPr>
              <a:t>Common message is STOP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04562" y="4198513"/>
            <a:ext cx="2550017" cy="489397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bg1"/>
                </a:solidFill>
                <a:latin typeface="Poppins"/>
              </a:rPr>
              <a:t>Vehicle</a:t>
            </a:r>
            <a:endParaRPr lang="en-IN" sz="2200" dirty="0">
              <a:solidFill>
                <a:schemeClr val="bg1"/>
              </a:solidFill>
              <a:latin typeface="Poppi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53821" y="5308990"/>
            <a:ext cx="1326524" cy="489397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latin typeface="Poppins"/>
              </a:rPr>
              <a:t>Bike</a:t>
            </a:r>
            <a:endParaRPr lang="en-IN" sz="2200" dirty="0">
              <a:latin typeface="Poppi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3433" y="5308989"/>
            <a:ext cx="1326524" cy="489397"/>
          </a:xfrm>
          <a:prstGeom prst="rect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latin typeface="Poppins"/>
              </a:rPr>
              <a:t>Truck</a:t>
            </a:r>
            <a:endParaRPr lang="en-IN" sz="2200" dirty="0">
              <a:latin typeface="Poppins"/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2956239" y="4687910"/>
            <a:ext cx="206061" cy="621079"/>
          </a:xfrm>
          <a:prstGeom prst="upArrow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Up Arrow 22"/>
          <p:cNvSpPr/>
          <p:nvPr/>
        </p:nvSpPr>
        <p:spPr>
          <a:xfrm>
            <a:off x="4823139" y="4675010"/>
            <a:ext cx="190735" cy="633979"/>
          </a:xfrm>
          <a:prstGeom prst="upArrow">
            <a:avLst/>
          </a:prstGeom>
          <a:solidFill>
            <a:srgbClr val="0229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473756" y="5842725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oppins"/>
              </a:rPr>
              <a:t>Use Disk break to stop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65938" y="583839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/>
              </a:rPr>
              <a:t>Use Air break to stop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79305" y="4847628"/>
            <a:ext cx="90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/>
              </a:rPr>
              <a:t>is 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13874" y="4847628"/>
            <a:ext cx="90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/>
              </a:rPr>
              <a:t>is a</a:t>
            </a:r>
          </a:p>
        </p:txBody>
      </p:sp>
    </p:spTree>
    <p:extLst>
      <p:ext uri="{BB962C8B-B14F-4D97-AF65-F5344CB8AC3E}">
        <p14:creationId xmlns:p14="http://schemas.microsoft.com/office/powerpoint/2010/main" val="196540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Function Overloading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FF6738"/>
              </a:buClr>
              <a:buSzPct val="120000"/>
            </a:pPr>
            <a:r>
              <a:rPr lang="en-US" sz="2400" dirty="0">
                <a:solidFill>
                  <a:schemeClr val="tx1"/>
                </a:solidFill>
              </a:rPr>
              <a:t>It is </a:t>
            </a:r>
            <a:r>
              <a:rPr lang="en-US" sz="2400" dirty="0" smtClean="0">
                <a:solidFill>
                  <a:schemeClr val="tx1"/>
                </a:solidFill>
              </a:rPr>
              <a:t>Compile time </a:t>
            </a:r>
            <a:r>
              <a:rPr lang="en-US" sz="2400" dirty="0">
                <a:solidFill>
                  <a:schemeClr val="tx1"/>
                </a:solidFill>
              </a:rPr>
              <a:t>polymorphism</a:t>
            </a:r>
          </a:p>
          <a:p>
            <a:pPr>
              <a:buClr>
                <a:srgbClr val="FF6738"/>
              </a:buClr>
              <a:buSzPct val="120000"/>
            </a:pPr>
            <a:r>
              <a:rPr lang="en-US" sz="2400" dirty="0">
                <a:solidFill>
                  <a:schemeClr val="tx1"/>
                </a:solidFill>
              </a:rPr>
              <a:t>Two or more functions can have the same name but different parameters.</a:t>
            </a:r>
          </a:p>
          <a:p>
            <a:pPr marL="0" indent="0">
              <a:buClr>
                <a:srgbClr val="FF6738"/>
              </a:buClr>
              <a:buSzPct val="120000"/>
              <a:buNone/>
            </a:pPr>
            <a:endParaRPr lang="en-US" sz="2400" b="1" dirty="0" smtClean="0"/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400" b="1" dirty="0" smtClean="0"/>
              <a:t>Syntax-</a:t>
            </a:r>
            <a:endParaRPr lang="en-US" sz="2400" b="1" dirty="0"/>
          </a:p>
          <a:p>
            <a:pPr marL="973138" indent="0"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return_type  Function_name(para.list1)</a:t>
            </a:r>
          </a:p>
          <a:p>
            <a:pPr marL="973138" indent="0"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 {</a:t>
            </a:r>
          </a:p>
          <a:p>
            <a:pPr marL="973138" indent="0"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    //code</a:t>
            </a:r>
          </a:p>
          <a:p>
            <a:pPr marL="973138" indent="0"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 }</a:t>
            </a:r>
          </a:p>
          <a:p>
            <a:pPr marL="973138" indent="0"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 return_type  Function_name(para.list2)</a:t>
            </a:r>
          </a:p>
          <a:p>
            <a:pPr marL="973138" indent="0"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 {</a:t>
            </a:r>
          </a:p>
          <a:p>
            <a:pPr marL="973138" indent="0"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    //code</a:t>
            </a:r>
          </a:p>
          <a:p>
            <a:pPr marL="973138" indent="0"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 }</a:t>
            </a:r>
          </a:p>
          <a:p>
            <a:pPr marL="973138" indent="0">
              <a:buClr>
                <a:srgbClr val="FF6738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rgbClr val="FF6738"/>
              </a:buClr>
              <a:buSzPct val="120000"/>
              <a:buFontTx/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6738"/>
              </a:buClr>
              <a:buSzPct val="120000"/>
              <a:buFontTx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8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Function </a:t>
            </a:r>
            <a:r>
              <a:rPr lang="en-US" sz="3500" b="1" dirty="0" smtClean="0"/>
              <a:t>Overriding</a:t>
            </a:r>
            <a:endParaRPr lang="en-US" sz="3500" b="1" dirty="0"/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rgbClr val="FF6738"/>
              </a:buClr>
              <a:buSzPct val="120000"/>
            </a:pPr>
            <a:r>
              <a:rPr lang="en-US" sz="2400" dirty="0">
                <a:solidFill>
                  <a:schemeClr val="tx1"/>
                </a:solidFill>
              </a:rPr>
              <a:t>It is Run time polymorphism</a:t>
            </a:r>
          </a:p>
          <a:p>
            <a:pPr>
              <a:buClr>
                <a:srgbClr val="FF6738"/>
              </a:buClr>
              <a:buSzPct val="120000"/>
            </a:pPr>
            <a:r>
              <a:rPr lang="en-US" sz="2400" dirty="0">
                <a:solidFill>
                  <a:schemeClr val="tx1"/>
                </a:solidFill>
              </a:rPr>
              <a:t>Two or more functions can have the same name </a:t>
            </a:r>
            <a:r>
              <a:rPr lang="en-US" sz="2400" dirty="0" smtClean="0">
                <a:solidFill>
                  <a:schemeClr val="tx1"/>
                </a:solidFill>
              </a:rPr>
              <a:t>and same parameters with different class.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Clr>
                <a:srgbClr val="FF6738"/>
              </a:buClr>
              <a:buSzPct val="120000"/>
              <a:buNone/>
            </a:pPr>
            <a:endParaRPr lang="en-US" sz="2400" b="1" dirty="0" smtClean="0"/>
          </a:p>
          <a:p>
            <a:pPr marL="0" indent="0">
              <a:buClr>
                <a:srgbClr val="FF6738"/>
              </a:buClr>
              <a:buSzPct val="120000"/>
              <a:buNone/>
            </a:pPr>
            <a:r>
              <a:rPr lang="en-US" sz="2600" b="1" dirty="0" smtClean="0"/>
              <a:t>Syntax-</a:t>
            </a:r>
            <a:endParaRPr lang="en-US" sz="2600" b="1" dirty="0"/>
          </a:p>
          <a:p>
            <a:pPr marL="973138" indent="0"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return_type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Function_name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endParaRPr lang="en-US" sz="2400" dirty="0">
              <a:solidFill>
                <a:schemeClr val="tx1"/>
              </a:solidFill>
            </a:endParaRPr>
          </a:p>
          <a:p>
            <a:pPr marL="973138" indent="0"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 {</a:t>
            </a:r>
          </a:p>
          <a:p>
            <a:pPr marL="973138" indent="0"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    //code</a:t>
            </a:r>
          </a:p>
          <a:p>
            <a:pPr marL="973138" indent="0"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 }</a:t>
            </a:r>
          </a:p>
          <a:p>
            <a:pPr marL="973138" indent="0"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return_type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Function_name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marL="973138" indent="0"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 {</a:t>
            </a:r>
          </a:p>
          <a:p>
            <a:pPr marL="973138" indent="0"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    //code</a:t>
            </a:r>
          </a:p>
          <a:p>
            <a:pPr marL="973138" indent="0"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 }</a:t>
            </a:r>
          </a:p>
          <a:p>
            <a:pPr marL="973138" indent="0">
              <a:buClr>
                <a:srgbClr val="FF6738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rgbClr val="FF6738"/>
              </a:buClr>
              <a:buSzPct val="120000"/>
              <a:buFontTx/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6738"/>
              </a:buClr>
              <a:buSzPct val="120000"/>
              <a:buFontTx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3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new-theme</Template>
  <TotalTime>219</TotalTime>
  <Words>216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PMingLiU-ExtB</vt:lpstr>
      <vt:lpstr>Arial</vt:lpstr>
      <vt:lpstr>Calibri</vt:lpstr>
      <vt:lpstr>Poppins</vt:lpstr>
      <vt:lpstr>Wingdings</vt:lpstr>
      <vt:lpstr>new-theme</vt:lpstr>
      <vt:lpstr>Polymorphism in CPP</vt:lpstr>
      <vt:lpstr>Objectives</vt:lpstr>
      <vt:lpstr>Polymorphism</vt:lpstr>
      <vt:lpstr>Polymorphism</vt:lpstr>
      <vt:lpstr>Function Overloading</vt:lpstr>
      <vt:lpstr>Function Overriding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nikhil</cp:lastModifiedBy>
  <cp:revision>59</cp:revision>
  <dcterms:created xsi:type="dcterms:W3CDTF">2020-04-18T11:39:49Z</dcterms:created>
  <dcterms:modified xsi:type="dcterms:W3CDTF">2020-04-22T08:17:59Z</dcterms:modified>
</cp:coreProperties>
</file>