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B9B27B-C7A8-41A0-9D6B-25B916094D6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02506C-FD37-446C-B811-B3FEABC1FE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17-01-2021 13:10:27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flights" id="2" name="slide2">
            <a:extLst>
              <a:ext uri="{FF2B5EF4-FFF2-40B4-BE49-F238E27FC236}">
                <a16:creationId xmlns:a16="http://schemas.microsoft.com/office/drawing/2014/main" id="{4E432D2C-D7E6-4740-9053-7006BD9F9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781050"/>
            <a:ext cx="92583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 Popular Day" id="3" name="slide3">
            <a:extLst>
              <a:ext uri="{FF2B5EF4-FFF2-40B4-BE49-F238E27FC236}">
                <a16:creationId xmlns:a16="http://schemas.microsoft.com/office/drawing/2014/main" id="{C7EF1F9B-B45C-4C82-B5C2-D992E8C78F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695325"/>
            <a:ext cx="9267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. of flights by Day" id="4" name="slide4">
            <a:extLst>
              <a:ext uri="{FF2B5EF4-FFF2-40B4-BE49-F238E27FC236}">
                <a16:creationId xmlns:a16="http://schemas.microsoft.com/office/drawing/2014/main" id="{2B495A9A-9A04-4DD8-B9E4-11B6FFD089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771525"/>
            <a:ext cx="92583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tes" id="5" name="slide5">
            <a:extLst>
              <a:ext uri="{FF2B5EF4-FFF2-40B4-BE49-F238E27FC236}">
                <a16:creationId xmlns:a16="http://schemas.microsoft.com/office/drawing/2014/main" id="{A34B422D-0855-47CB-BDF7-1CB4628BD8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085975"/>
            <a:ext cx="9258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ance" id="6" name="slide6">
            <a:extLst>
              <a:ext uri="{FF2B5EF4-FFF2-40B4-BE49-F238E27FC236}">
                <a16:creationId xmlns:a16="http://schemas.microsoft.com/office/drawing/2014/main" id="{8862EEFB-3D9E-4F38-95D7-9944E28A69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228850"/>
            <a:ext cx="9258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s" id="7" name="slide7">
            <a:extLst>
              <a:ext uri="{FF2B5EF4-FFF2-40B4-BE49-F238E27FC236}">
                <a16:creationId xmlns:a16="http://schemas.microsoft.com/office/drawing/2014/main" id="{1E542B15-820D-4272-81B0-BF028DF8C1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690562"/>
            <a:ext cx="92678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Dashboard" id="8" name="slide8">
            <a:extLst>
              <a:ext uri="{FF2B5EF4-FFF2-40B4-BE49-F238E27FC236}">
                <a16:creationId xmlns:a16="http://schemas.microsoft.com/office/drawing/2014/main" id="{0404D5BD-1538-464A-99C5-7C84919FAE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2021-01-17T07:40:35Z</dcterms:created>
  <dcterms:modified xsi:type="dcterms:W3CDTF">2021-01-17T07:40:35Z</dcterms:modified>
</cp:coreProperties>
</file>