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e266aa5b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e266aa5b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e266aa5bf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e266aa5bf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e266aa5bf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e266aa5bf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e266aa5bf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e266aa5bf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e266aa5bf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e266aa5bf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e266aa5bf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e266aa5bf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e266aa5bf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e266aa5bf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886500" y="1495950"/>
            <a:ext cx="6086400" cy="21516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sz="6400">
                <a:latin typeface="Roboto"/>
                <a:ea typeface="Roboto"/>
                <a:cs typeface="Roboto"/>
                <a:sym typeface="Roboto"/>
              </a:rPr>
              <a:t>BBC News Article Sorting</a:t>
            </a:r>
            <a:endParaRPr b="1" sz="6400">
              <a:latin typeface="Roboto"/>
              <a:ea typeface="Roboto"/>
              <a:cs typeface="Roboto"/>
              <a:sym typeface="Roboto"/>
            </a:endParaRPr>
          </a:p>
          <a:p>
            <a:pPr indent="0" lvl="0" marL="0" rtl="0" algn="r">
              <a:spcBef>
                <a:spcPts val="0"/>
              </a:spcBef>
              <a:spcAft>
                <a:spcPts val="0"/>
              </a:spcAft>
              <a:buNone/>
            </a:pPr>
            <a:r>
              <a:t/>
            </a:r>
            <a:endParaRPr/>
          </a:p>
        </p:txBody>
      </p:sp>
      <p:sp>
        <p:nvSpPr>
          <p:cNvPr id="135" name="Google Shape;135;p13"/>
          <p:cNvSpPr txBox="1"/>
          <p:nvPr>
            <p:ph idx="1" type="subTitle"/>
          </p:nvPr>
        </p:nvSpPr>
        <p:spPr>
          <a:xfrm>
            <a:off x="5312550" y="3467725"/>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By - Rushikesh Darge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081125" y="664650"/>
            <a:ext cx="7348800" cy="3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Arial"/>
                <a:ea typeface="Arial"/>
                <a:cs typeface="Arial"/>
                <a:sym typeface="Arial"/>
              </a:rPr>
              <a:t>Objective:</a:t>
            </a:r>
            <a:endParaRPr b="1" sz="22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Development of a predictive model that takes a news as an input and in output it returns the category of that news. Model correctly tells us the given news from which category.</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b="1" lang="en" sz="2200">
                <a:latin typeface="Arial"/>
                <a:ea typeface="Arial"/>
                <a:cs typeface="Arial"/>
                <a:sym typeface="Arial"/>
              </a:rPr>
              <a:t>Benefits:</a:t>
            </a:r>
            <a:endParaRPr b="1" sz="22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Time reduce to sorting news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Reduce human error</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Task is automated</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1109700" y="978975"/>
            <a:ext cx="7348800" cy="3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Arial"/>
                <a:ea typeface="Arial"/>
                <a:cs typeface="Arial"/>
                <a:sym typeface="Arial"/>
              </a:rPr>
              <a:t>Data Sharing Agreement :</a:t>
            </a:r>
            <a:endParaRPr b="1" sz="2200">
              <a:latin typeface="Arial"/>
              <a:ea typeface="Arial"/>
              <a:cs typeface="Arial"/>
              <a:sym typeface="Arial"/>
            </a:endParaRPr>
          </a:p>
          <a:p>
            <a:pPr indent="0" lvl="0" marL="0" rtl="0" algn="l">
              <a:spcBef>
                <a:spcPts val="0"/>
              </a:spcBef>
              <a:spcAft>
                <a:spcPts val="0"/>
              </a:spcAft>
              <a:buNone/>
            </a:pPr>
            <a:r>
              <a:t/>
            </a:r>
            <a:endParaRPr b="1" sz="22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Dataset file name : BBC News Train.csv</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Number of Columns : 3</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Column names : ArticleId, Text, Category</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Column data type : int, string, string</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152400" y="517888"/>
            <a:ext cx="8839197" cy="41077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1" type="body"/>
          </p:nvPr>
        </p:nvSpPr>
        <p:spPr>
          <a:xfrm>
            <a:off x="1109700" y="978975"/>
            <a:ext cx="7348800" cy="3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Arial"/>
                <a:ea typeface="Arial"/>
                <a:cs typeface="Arial"/>
                <a:sym typeface="Arial"/>
              </a:rPr>
              <a:t>Data Validation and Data Transformation :</a:t>
            </a:r>
            <a:endParaRPr b="1"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800">
              <a:latin typeface="Arial"/>
              <a:ea typeface="Arial"/>
              <a:cs typeface="Arial"/>
              <a:sym typeface="Arial"/>
            </a:endParaRPr>
          </a:p>
          <a:p>
            <a:pPr indent="0" lvl="0" marL="0" marR="0" rtl="0" algn="l">
              <a:lnSpc>
                <a:spcPct val="115000"/>
              </a:lnSpc>
              <a:spcBef>
                <a:spcPts val="0"/>
              </a:spcBef>
              <a:spcAft>
                <a:spcPts val="0"/>
              </a:spcAft>
              <a:buNone/>
            </a:pPr>
            <a:r>
              <a:rPr lang="en" sz="1800">
                <a:latin typeface="Arial"/>
                <a:ea typeface="Arial"/>
                <a:cs typeface="Arial"/>
                <a:sym typeface="Arial"/>
              </a:rPr>
              <a:t>Data : We download the csv files form kaggle platform for training</a:t>
            </a:r>
            <a:endParaRPr sz="1800">
              <a:latin typeface="Arial"/>
              <a:ea typeface="Arial"/>
              <a:cs typeface="Arial"/>
              <a:sym typeface="Arial"/>
            </a:endParaRPr>
          </a:p>
          <a:p>
            <a:pPr indent="0" lvl="0" marL="0" marR="0" rtl="0" algn="l">
              <a:lnSpc>
                <a:spcPct val="115000"/>
              </a:lnSpc>
              <a:spcBef>
                <a:spcPts val="0"/>
              </a:spcBef>
              <a:spcAft>
                <a:spcPts val="0"/>
              </a:spcAft>
              <a:buNone/>
            </a:pPr>
            <a:r>
              <a:t/>
            </a:r>
            <a:endParaRPr sz="1800">
              <a:latin typeface="Arial"/>
              <a:ea typeface="Arial"/>
              <a:cs typeface="Arial"/>
              <a:sym typeface="Arial"/>
            </a:endParaRPr>
          </a:p>
          <a:p>
            <a:pPr indent="0" lvl="0" marL="0" marR="0" rtl="0" algn="l">
              <a:lnSpc>
                <a:spcPct val="115000"/>
              </a:lnSpc>
              <a:spcBef>
                <a:spcPts val="0"/>
              </a:spcBef>
              <a:spcAft>
                <a:spcPts val="0"/>
              </a:spcAft>
              <a:buNone/>
            </a:pPr>
            <a:r>
              <a:rPr lang="en" sz="1800">
                <a:latin typeface="Arial"/>
                <a:ea typeface="Arial"/>
                <a:cs typeface="Arial"/>
                <a:sym typeface="Arial"/>
              </a:rPr>
              <a:t>Data Preprocessing : See samples of rows and get insight of data. Some contain different forms of the same words like good, better, best or do, doing like words. We prepreocess them and also we remove all characters except alphabets and numbers.</a:t>
            </a:r>
            <a:endParaRPr sz="1800">
              <a:latin typeface="Arial"/>
              <a:ea typeface="Arial"/>
              <a:cs typeface="Arial"/>
              <a:sym typeface="Arial"/>
            </a:endParaRPr>
          </a:p>
          <a:p>
            <a:pPr indent="0" lvl="0" marL="0" marR="0" rtl="0" algn="l">
              <a:lnSpc>
                <a:spcPct val="115000"/>
              </a:lnSpc>
              <a:spcBef>
                <a:spcPts val="0"/>
              </a:spcBef>
              <a:spcAft>
                <a:spcPts val="0"/>
              </a:spcAft>
              <a:buNone/>
            </a:pPr>
            <a:r>
              <a:t/>
            </a:r>
            <a:endParaRPr sz="1800">
              <a:latin typeface="Arial"/>
              <a:ea typeface="Arial"/>
              <a:cs typeface="Arial"/>
              <a:sym typeface="Arial"/>
            </a:endParaRPr>
          </a:p>
          <a:p>
            <a:pPr indent="0" lvl="0" marL="0" marR="0" rtl="0" algn="l">
              <a:lnSpc>
                <a:spcPct val="115000"/>
              </a:lnSpc>
              <a:spcBef>
                <a:spcPts val="0"/>
              </a:spcBef>
              <a:spcAft>
                <a:spcPts val="0"/>
              </a:spcAft>
              <a:buNone/>
            </a:pPr>
            <a:r>
              <a:rPr lang="en" sz="1800">
                <a:latin typeface="Arial"/>
                <a:ea typeface="Arial"/>
                <a:cs typeface="Arial"/>
                <a:sym typeface="Arial"/>
              </a:rPr>
              <a:t>Null values in the columns : We don't have any null values in our dataset</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idx="1" type="body"/>
          </p:nvPr>
        </p:nvSpPr>
        <p:spPr>
          <a:xfrm>
            <a:off x="1109700" y="978975"/>
            <a:ext cx="7348800" cy="3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Arial"/>
                <a:ea typeface="Arial"/>
                <a:cs typeface="Arial"/>
                <a:sym typeface="Arial"/>
              </a:rPr>
              <a:t>Model Selection</a:t>
            </a:r>
            <a:r>
              <a:rPr b="1" lang="en" sz="2200">
                <a:latin typeface="Arial"/>
                <a:ea typeface="Arial"/>
                <a:cs typeface="Arial"/>
                <a:sym typeface="Arial"/>
              </a:rPr>
              <a:t>:</a:t>
            </a:r>
            <a:endParaRPr b="1" sz="2200">
              <a:latin typeface="Arial"/>
              <a:ea typeface="Arial"/>
              <a:cs typeface="Arial"/>
              <a:sym typeface="Arial"/>
            </a:endParaRPr>
          </a:p>
          <a:p>
            <a:pPr indent="0" lvl="0" marL="0" marR="0" rtl="0" algn="l">
              <a:lnSpc>
                <a:spcPct val="115000"/>
              </a:lnSpc>
              <a:spcBef>
                <a:spcPts val="0"/>
              </a:spcBef>
              <a:spcAft>
                <a:spcPts val="0"/>
              </a:spcAft>
              <a:buNone/>
            </a:pPr>
            <a:r>
              <a:rPr lang="en" sz="1800">
                <a:latin typeface="Arial"/>
                <a:ea typeface="Arial"/>
                <a:cs typeface="Arial"/>
                <a:sym typeface="Arial"/>
              </a:rPr>
              <a:t>After the PCA visualization , we find the best model out of these 2 algorithms “Logistic Regression” and "Decision Tree". We calculate the Accuracy and F1 scores for both models and select the model with the best score. </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idx="1" type="body"/>
          </p:nvPr>
        </p:nvSpPr>
        <p:spPr>
          <a:xfrm>
            <a:off x="1109700" y="902775"/>
            <a:ext cx="6877500" cy="8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Arial"/>
                <a:ea typeface="Arial"/>
                <a:cs typeface="Arial"/>
                <a:sym typeface="Arial"/>
              </a:rPr>
              <a:t>Deployment:</a:t>
            </a:r>
            <a:endParaRPr b="1" sz="2200">
              <a:latin typeface="Arial"/>
              <a:ea typeface="Arial"/>
              <a:cs typeface="Arial"/>
              <a:sym typeface="Arial"/>
            </a:endParaRPr>
          </a:p>
          <a:p>
            <a:pPr indent="0" lvl="0" marL="0" marR="0" rtl="0" algn="l">
              <a:lnSpc>
                <a:spcPct val="115000"/>
              </a:lnSpc>
              <a:spcBef>
                <a:spcPts val="0"/>
              </a:spcBef>
              <a:spcAft>
                <a:spcPts val="0"/>
              </a:spcAft>
              <a:buNone/>
            </a:pPr>
            <a:r>
              <a:t/>
            </a:r>
            <a:endParaRPr sz="1800">
              <a:latin typeface="Arial"/>
              <a:ea typeface="Arial"/>
              <a:cs typeface="Arial"/>
              <a:sym typeface="Arial"/>
            </a:endParaRPr>
          </a:p>
        </p:txBody>
      </p:sp>
      <p:pic>
        <p:nvPicPr>
          <p:cNvPr id="166" name="Google Shape;166;p19"/>
          <p:cNvPicPr preferRelativeResize="0"/>
          <p:nvPr/>
        </p:nvPicPr>
        <p:blipFill>
          <a:blip r:embed="rId3">
            <a:alphaModFix/>
          </a:blip>
          <a:stretch>
            <a:fillRect/>
          </a:stretch>
        </p:blipFill>
        <p:spPr>
          <a:xfrm>
            <a:off x="838200" y="1710675"/>
            <a:ext cx="7431002" cy="305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1962000" y="1954950"/>
            <a:ext cx="5677200" cy="12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800">
                <a:latin typeface="Arial"/>
                <a:ea typeface="Arial"/>
                <a:cs typeface="Arial"/>
                <a:sym typeface="Arial"/>
              </a:rPr>
              <a:t>Thank You!!!</a:t>
            </a:r>
            <a:endParaRPr sz="5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