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7DD0F6-ADC3-4A0B-BE56-01A88B3DC2D9}">
  <a:tblStyle styleId="{E87DD0F6-ADC3-4A0B-BE56-01A88B3DC2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have a 3 node cluster, these nodes generate a broadcast list based on candidate list.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Consensus: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1.Client send transaction to a node and these transaction are broadcasted.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Each node will collect pending transaction into a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Each node will work to find a POW for it’s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When a new node finds a pow, it broadcast this to all nodes and append it to its own replica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Node express their acceptance of the block by adding it to blockchain and working on creating next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spending Problem: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approach is to introduce a third party to verify this. But Blockchain don’t have any other authority.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amount spent twice: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have some money which he used to buy something from merchant Bob. Bob see this transaction and assume he had received money and ship the item.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Later, allice use the same money to buy something else if she is the one who creates the transaction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 avoid this scenario by confirming that once new block added after this transaction means most of the node had accepted this and this is a legitimate transaction.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node can’t hack Blockchain network as he need more computer power than combine honest node because he has to surpass the new block creation by honest nodes.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longest chain is considered as majority deciosion. If someone see a longer chain than it validates all Tx and merge its chain with this new received chain.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Consensus: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1.Client send transaction to a node and these transaction are broadcasted.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Each node will collect pending transaction into a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Each node will work to find a POW for it’s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When a new node finds a pow, it broadcast this to all nodes and append it to its own replica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Node express their acceptance of the block by adding it to blockchain and working on creating next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spending Problem: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approach is to introduce a third party to verify this. But Blockchain don’t have any other authority.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amount spent twice: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have some money which he used to buy something from merchant Bob. Bob see this transaction and assume he had received money and ship the item.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Later, allice use the same money to buy something else if she is the one who creates the transaction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 avoid this scenario by confirming that once new block added after this transaction means most of the node had accepted this and this is a legitimate transaction.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node can’t hack Blockchain network as he need more computer power than combine honest node because he has to surpass the new block creation by honest nodes.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longest chain is considered as majority deciosion. If someone see a longer chain than it validates all Tx and merge its chain with this new received chain.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Consensus: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1.Client send transaction to a node and these transaction are broadcasted.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Each node will collect pending transaction into a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Each node will work to find a POW for it’s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When a new node finds a pow, it broadcast this to all nodes and append it to its own replica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Node express their acceptance of the block by adding it to blockchain and working on creating next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spending Problem: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approach is to introduce a third party to verify this. But Blockchain don’t have any other authority.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amount spent twice: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have some money which he used to buy something from merchant Bob. Bob see this transaction and assume he had received money and ship the item.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Later, allice use the same money to buy something else if she is the one who creates the transaction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 avoid this scenario by confirming that once new block added after this transaction means most of the node had accepted this and this is a legitimate transaction.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node can’t hack Blockchain network as he need more computer power than combine honest node because he has to surpass the new block creation by honest nodes.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longest chain is considered as majority deciosion. If someone see a longer chain than it validates all Tx and merge its chain with this new received chain.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Consensus: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1.Client send transaction to a node and these transaction are broadcasted.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Each node will collect pending transaction into a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Each node will work to find a POW for it’s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When a new node finds a pow, it broadcast this to all nodes and append it to its own replica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Node express their acceptance of the block by adding it to blockchain and working on creating next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spending Problem: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approach is to introduce a third party to verify this. But Blockchain don’t have any other authority.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amount spent twice: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have some money which he used to buy something from merchant Bob. Bob see this transaction and assume he had received money and ship the item.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Later, allice use the same money to buy something else if she is the one who creates the transaction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 avoid this scenario by confirming that once new block added after this transaction means most of the node had accepted this and this is a legitimate transaction.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node can’t hack Blockchain network as he need more computer power than combine honest node because he has to surpass the new block creation by honest nodes.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longest chain is considered as majority deciosion. If someone see a longer chain than it validates all Tx and merge its chain with this new received chain.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Consensus: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1.Client send transaction to a node and these transaction are broadcasted.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Each node will collect pending transaction into a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Each node will work to find a POW for it’s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When a new node finds a pow, it broadcast this to all nodes and append it to its own replica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Node express their acceptance of the block by adding it to blockchain and working on creating next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spending Problem: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approach is to introduce a third party to verify this. But Blockchain don’t have any other authority.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amount spent twice: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have some money which he used to buy something from merchant Bob. Bob see this transaction and assume he had received money and ship the item.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Later, allice use the same money to buy something else if she is the one who creates the transaction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 avoid this scenario by confirming that once new block added after this transaction means most of the node had accepted this and this is a legitimate transaction.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node can’t hack Blockchain network as he need more computer power than combine honest node because he has to surpass the new block creation by honest nodes.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longest chain is considered as majority deciosion. If someone see a longer chain than it validates all Tx and merge its chain with this new received chain.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</a:t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</a:t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taken for verification of transaction is proportional to the length of the blockchain. As the length of the blockchain increases, the verification time of each transaction also increases.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people use it, longer the chain and also more number of new transactions to be verified.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this scenario we must find a solution to reduce the time taken for verifying the block chain.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Consensus: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1.Client send transaction to a node and these transaction are broadcasted.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Each node will collect pending transaction into a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Each node will work to find a POW for it’s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When a new node finds a pow, it broadcast this to all nodes and append it to its own replica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Node express their acceptance of the block by adding it to blockchain and working on creating next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spending Problem: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approach is to introduce a third party to verify this. But Blockchain don’t have any other authority.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amount spent twice: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have some money which he used to buy something from merchant Bob. Bob see this transaction and assume he had received money and ship the item.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Later, allice use the same money to buy something else if she is the one who creates the transaction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 avoid this scenario by confirming that once new block added after this transaction means most of the node had accepted this and this is a legitimate transaction.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node can’t hack Blockchain network as he need more computer power than combine honest node because he has to surpass the new block creation by honest nodes.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longest chain is considered as majority deciosion. If someone see a longer chain than it validates all Tx and merge its chain with this new received chain.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</a:t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Consensus: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1.Client send transaction to a node and these transaction are broadcasted.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Each node will collect pending transaction into a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Each node will work to find a POW for it’s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When a new node finds a pow, it broadcast this to all nodes and append it to its own replica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Node express their acceptance of the block by adding it to blockchain and working on creating next block.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spending Problem: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approach is to introduce a third party to verify this. But Blockchain don’t have any other authority.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amount spent twice: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have some money which he used to buy something from merchant Bob. Bob see this transaction and assume he had received money and ship the item.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Later, allice use the same money to buy something else if she is the one who creates the transaction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 avoid this scenario by confirming that once new block added after this transaction means most of the node had accepted this and this is a legitimate transaction.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node can’t hack Blockchain network as he need more computer power than combine honest node because he has to surpass the new block creation by honest nodes.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longest chain is considered as majority deciosion. If someone see a longer chain than it validates all Tx and merge its chain with this new received chain.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</a:t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3" type="body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5600100" y="1508066"/>
            <a:ext cx="4116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1409100" y="-473133"/>
            <a:ext cx="4116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85800" y="131906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Blockchain - Distributed Ledger Technology for Digital Trust</a:t>
            </a:r>
            <a:endParaRPr/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503999" y="3188900"/>
            <a:ext cx="7954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Rushikesh Ghatpande,  Siddharth Heggadahalli, Abhash Jain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2743200" y="701749"/>
            <a:ext cx="40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05788" y="3188903"/>
            <a:ext cx="33270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Stabilization Workflow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817525"/>
            <a:ext cx="82296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476375"/>
            <a:ext cx="71628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Node Arrival Results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67" name="Shape 16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{E87DD0F6-ADC3-4A0B-BE56-01A88B3DC2D9}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Existing Nodes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Nodes Added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 Taken (in ms)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110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257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311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Technologies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817525"/>
            <a:ext cx="82296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C++11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Pistache REST Framework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Boost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OpenSSL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VCL infrastructure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Future Work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817525"/>
            <a:ext cx="82296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End-to-end integration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Concurrency in Miner Node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Handling forked blockchain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Concurrent node addition and failure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Improvements &amp;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experimentation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Improvements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817525"/>
            <a:ext cx="82296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Parallelizing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proof-of-work using GPU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Analysis for reaching consensus at different broadcast failure rate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Problems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817525"/>
            <a:ext cx="82296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Thread-safety in Miner node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Serialization issues with very large objects (complete blockchain)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Providing persistence for blockchain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526228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Questions?!?</a:t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0" y="1428144"/>
            <a:ext cx="32385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05/02/2017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ambria"/>
                <a:ea typeface="Cambria"/>
                <a:cs typeface="Cambria"/>
                <a:sym typeface="Cambria"/>
              </a:rPr>
              <a:t>Timestamp Server (Backup Slides)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8784"/>
            <a:ext cx="8839201" cy="216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Proof of Work (pow)- Backup-slide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856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Cambria"/>
                <a:ea typeface="Cambria"/>
                <a:cs typeface="Cambria"/>
                <a:sym typeface="Cambria"/>
              </a:rPr>
              <a:t>•Takes care of leading zero’s in hash which was published by Timestamp server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0" y="2902581"/>
            <a:ext cx="9144001" cy="236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743200" y="701749"/>
            <a:ext cx="40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38" y="532050"/>
            <a:ext cx="6895124" cy="43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658500" y="187161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PROGRESS REPORT !!!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2743200" y="701749"/>
            <a:ext cx="40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405788" y="3188903"/>
            <a:ext cx="33270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743200" y="701749"/>
            <a:ext cx="40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638" y="559100"/>
            <a:ext cx="6986724" cy="42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New Transaction Verification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225" y="1561223"/>
            <a:ext cx="5695550" cy="34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2743200" y="701749"/>
            <a:ext cx="40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25" y="585725"/>
            <a:ext cx="7564201" cy="431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Proof of Work Results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83" y="1541375"/>
            <a:ext cx="7499394" cy="315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675084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25" y="1605875"/>
            <a:ext cx="7641150" cy="328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743200" y="701749"/>
            <a:ext cx="40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25" y="476575"/>
            <a:ext cx="7182201" cy="43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U-horizontal-center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