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6" r:id="rId1"/>
  </p:sldMasterIdLst>
  <p:sldIdLst>
    <p:sldId id="260" r:id="rId2"/>
    <p:sldId id="262" r:id="rId3"/>
    <p:sldId id="263" r:id="rId4"/>
    <p:sldId id="264" r:id="rId5"/>
    <p:sldId id="287" r:id="rId6"/>
    <p:sldId id="288" r:id="rId7"/>
    <p:sldId id="281" r:id="rId8"/>
    <p:sldId id="291" r:id="rId9"/>
    <p:sldId id="293" r:id="rId10"/>
    <p:sldId id="294" r:id="rId11"/>
    <p:sldId id="295" r:id="rId12"/>
    <p:sldId id="296" r:id="rId13"/>
    <p:sldId id="297" r:id="rId14"/>
    <p:sldId id="292" r:id="rId15"/>
    <p:sldId id="27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5" autoAdjust="0"/>
    <p:restoredTop sz="94660"/>
  </p:normalViewPr>
  <p:slideViewPr>
    <p:cSldViewPr snapToGrid="0">
      <p:cViewPr varScale="1">
        <p:scale>
          <a:sx n="88" d="100"/>
          <a:sy n="88" d="100"/>
        </p:scale>
        <p:origin x="571"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5712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5731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0338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B61BEF0D-F0BB-DE4B-95CE-6DB70DBA9567}" type="datetimeFigureOut">
              <a:rPr lang="en-US" smtClean="0"/>
              <a:pPr/>
              <a:t>5/10/2023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962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8323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1170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9674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9062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0275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4057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5345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4743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4519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B61BEF0D-F0BB-DE4B-95CE-6DB70DBA9567}" type="datetimeFigureOut">
              <a:rPr lang="en-US" smtClean="0"/>
              <a:pPr/>
              <a:t>5/10/2023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169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61BEF0D-F0BB-DE4B-95CE-6DB70DBA9567}" type="datetimeFigureOut">
              <a:rPr lang="en-US" smtClean="0"/>
              <a:pPr/>
              <a:t>5/10/2023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670869"/>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studocu.com/in/document/jk-lakshmipat-university/computer-science-and-engineering/on-the-design-and-implementation-of-a-blockchain-enabled-e-voting-application-within-io-t-oriented-smart-cities/27264885" TargetMode="External"/><Relationship Id="rId2" Type="http://schemas.openxmlformats.org/officeDocument/2006/relationships/hyperlink" Target="https://ieeexplore.ieee.org/document/6521985" TargetMode="External"/><Relationship Id="rId1" Type="http://schemas.openxmlformats.org/officeDocument/2006/relationships/slideLayout" Target="../slideLayouts/slideLayout2.xml"/><Relationship Id="rId5" Type="http://schemas.openxmlformats.org/officeDocument/2006/relationships/hyperlink" Target="https://www.studocu.com/in/document/government-college-university-faisalabad/information-technology/documentation-e-voting-system/31410607" TargetMode="External"/><Relationship Id="rId4" Type="http://schemas.openxmlformats.org/officeDocument/2006/relationships/hyperlink" Target="https://www.studocu.com/in/document/government-college-universi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9FD8C-C38A-4E9A-891F-1047D32F3BDB}"/>
              </a:ext>
            </a:extLst>
          </p:cNvPr>
          <p:cNvSpPr>
            <a:spLocks noGrp="1"/>
          </p:cNvSpPr>
          <p:nvPr>
            <p:ph type="title"/>
          </p:nvPr>
        </p:nvSpPr>
        <p:spPr>
          <a:xfrm>
            <a:off x="638620" y="863695"/>
            <a:ext cx="3511233" cy="3779995"/>
          </a:xfrm>
        </p:spPr>
        <p:txBody>
          <a:bodyPr vert="horz" lIns="91440" tIns="45720" rIns="91440" bIns="45720" rtlCol="0" anchor="ctr">
            <a:normAutofit/>
          </a:bodyPr>
          <a:lstStyle/>
          <a:p>
            <a:pPr algn="ctr"/>
            <a:endParaRPr lang="en-US" sz="3600" dirty="0">
              <a:solidFill>
                <a:srgbClr val="FFFFFF"/>
              </a:solidFill>
            </a:endParaRPr>
          </a:p>
          <a:p>
            <a:pPr algn="ctr"/>
            <a:endParaRPr lang="en-US" sz="3600" dirty="0">
              <a:solidFill>
                <a:srgbClr val="FFFFFF"/>
              </a:solidFill>
            </a:endParaRPr>
          </a:p>
        </p:txBody>
      </p:sp>
      <p:sp>
        <p:nvSpPr>
          <p:cNvPr id="10" name="Content Placeholder 7">
            <a:extLst>
              <a:ext uri="{FF2B5EF4-FFF2-40B4-BE49-F238E27FC236}">
                <a16:creationId xmlns:a16="http://schemas.microsoft.com/office/drawing/2014/main" id="{D3ECF2C3-1119-4DD3-AA46-D07F638795BB}"/>
              </a:ext>
            </a:extLst>
          </p:cNvPr>
          <p:cNvSpPr>
            <a:spLocks noGrp="1"/>
          </p:cNvSpPr>
          <p:nvPr>
            <p:ph idx="1"/>
          </p:nvPr>
        </p:nvSpPr>
        <p:spPr>
          <a:xfrm>
            <a:off x="446533" y="1879040"/>
            <a:ext cx="4891458" cy="4115265"/>
          </a:xfrm>
        </p:spPr>
        <p:txBody>
          <a:bodyPr vert="horz" lIns="91440" tIns="45720" rIns="91440" bIns="45720" rtlCol="0" anchor="b">
            <a:noAutofit/>
          </a:bodyPr>
          <a:lstStyle/>
          <a:p>
            <a:pPr marL="0" indent="0">
              <a:buNone/>
            </a:pPr>
            <a:r>
              <a:rPr lang="en-US" sz="5400" dirty="0">
                <a:solidFill>
                  <a:schemeClr val="bg1"/>
                </a:solidFill>
              </a:rPr>
              <a:t>UI Design</a:t>
            </a:r>
          </a:p>
          <a:p>
            <a:pPr marL="0" indent="0">
              <a:buNone/>
            </a:pPr>
            <a:r>
              <a:rPr lang="en-US" sz="5400" dirty="0">
                <a:solidFill>
                  <a:schemeClr val="bg1"/>
                </a:solidFill>
              </a:rPr>
              <a:t>Of Tourism Page</a:t>
            </a:r>
          </a:p>
        </p:txBody>
      </p:sp>
      <p:pic>
        <p:nvPicPr>
          <p:cNvPr id="4" name="Picture 3">
            <a:extLst>
              <a:ext uri="{FF2B5EF4-FFF2-40B4-BE49-F238E27FC236}">
                <a16:creationId xmlns:a16="http://schemas.microsoft.com/office/drawing/2014/main" id="{E3741C4E-C06A-4487-A3D3-C8BFBD29A4B4}"/>
              </a:ext>
            </a:extLst>
          </p:cNvPr>
          <p:cNvPicPr>
            <a:picLocks noChangeAspect="1"/>
          </p:cNvPicPr>
          <p:nvPr/>
        </p:nvPicPr>
        <p:blipFill>
          <a:blip r:embed="rId2"/>
          <a:stretch>
            <a:fillRect/>
          </a:stretch>
        </p:blipFill>
        <p:spPr>
          <a:xfrm>
            <a:off x="223266" y="2600441"/>
            <a:ext cx="11745467" cy="2043249"/>
          </a:xfrm>
          <a:prstGeom prst="rect">
            <a:avLst/>
          </a:prstGeom>
        </p:spPr>
      </p:pic>
    </p:spTree>
    <p:extLst>
      <p:ext uri="{BB962C8B-B14F-4D97-AF65-F5344CB8AC3E}">
        <p14:creationId xmlns:p14="http://schemas.microsoft.com/office/powerpoint/2010/main" val="335425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000"/>
                                  </p:stCondLst>
                                  <p:endCondLst>
                                    <p:cond evt="begin" delay="0">
                                      <p:tn val="5"/>
                                    </p:cond>
                                  </p:end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200" y="683564"/>
            <a:ext cx="10571998" cy="970450"/>
          </a:xfrm>
        </p:spPr>
        <p:txBody>
          <a:bodyPr>
            <a:noAutofit/>
          </a:bodyPr>
          <a:lstStyle/>
          <a:p>
            <a:r>
              <a:rPr lang="en-IN" sz="7000" dirty="0">
                <a:latin typeface="Berlin Sans FB Demi" panose="020E0802020502020306" pitchFamily="34" charset="0"/>
              </a:rPr>
              <a:t>Front End </a:t>
            </a:r>
          </a:p>
        </p:txBody>
      </p:sp>
      <p:sp>
        <p:nvSpPr>
          <p:cNvPr id="4" name="Rectangle 19"/>
          <p:cNvSpPr>
            <a:spLocks noChangeArrowheads="1"/>
          </p:cNvSpPr>
          <p:nvPr/>
        </p:nvSpPr>
        <p:spPr bwMode="auto">
          <a:xfrm>
            <a:off x="1992428" y="1501541"/>
            <a:ext cx="15860579" cy="5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23" name="Rectangle 29"/>
          <p:cNvSpPr>
            <a:spLocks noChangeArrowheads="1"/>
          </p:cNvSpPr>
          <p:nvPr/>
        </p:nvSpPr>
        <p:spPr bwMode="auto">
          <a:xfrm>
            <a:off x="1992428" y="1958740"/>
            <a:ext cx="1586057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7" name="Content Placeholder 6">
            <a:extLst>
              <a:ext uri="{FF2B5EF4-FFF2-40B4-BE49-F238E27FC236}">
                <a16:creationId xmlns:a16="http://schemas.microsoft.com/office/drawing/2014/main" id="{5DDBE31F-4AF7-341C-CD6A-5A22858A4D25}"/>
              </a:ext>
            </a:extLst>
          </p:cNvPr>
          <p:cNvPicPr>
            <a:picLocks noGrp="1" noChangeAspect="1"/>
          </p:cNvPicPr>
          <p:nvPr>
            <p:ph idx="1"/>
          </p:nvPr>
        </p:nvPicPr>
        <p:blipFill>
          <a:blip r:embed="rId2"/>
          <a:stretch>
            <a:fillRect/>
          </a:stretch>
        </p:blipFill>
        <p:spPr>
          <a:xfrm>
            <a:off x="2863144" y="2222500"/>
            <a:ext cx="6465712" cy="3636963"/>
          </a:xfrm>
        </p:spPr>
      </p:pic>
    </p:spTree>
    <p:extLst>
      <p:ext uri="{BB962C8B-B14F-4D97-AF65-F5344CB8AC3E}">
        <p14:creationId xmlns:p14="http://schemas.microsoft.com/office/powerpoint/2010/main" val="318316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200" y="683564"/>
            <a:ext cx="10571998" cy="970450"/>
          </a:xfrm>
        </p:spPr>
        <p:txBody>
          <a:bodyPr>
            <a:noAutofit/>
          </a:bodyPr>
          <a:lstStyle/>
          <a:p>
            <a:r>
              <a:rPr lang="en-IN" sz="7000" dirty="0">
                <a:latin typeface="Berlin Sans FB Demi" panose="020E0802020502020306" pitchFamily="34" charset="0"/>
              </a:rPr>
              <a:t>Front End </a:t>
            </a:r>
          </a:p>
        </p:txBody>
      </p:sp>
      <p:sp>
        <p:nvSpPr>
          <p:cNvPr id="4" name="Rectangle 19"/>
          <p:cNvSpPr>
            <a:spLocks noChangeArrowheads="1"/>
          </p:cNvSpPr>
          <p:nvPr/>
        </p:nvSpPr>
        <p:spPr bwMode="auto">
          <a:xfrm>
            <a:off x="1992428" y="1501541"/>
            <a:ext cx="15860579" cy="5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23" name="Rectangle 29"/>
          <p:cNvSpPr>
            <a:spLocks noChangeArrowheads="1"/>
          </p:cNvSpPr>
          <p:nvPr/>
        </p:nvSpPr>
        <p:spPr bwMode="auto">
          <a:xfrm>
            <a:off x="1992428" y="1958740"/>
            <a:ext cx="1586057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7" name="Content Placeholder 6">
            <a:extLst>
              <a:ext uri="{FF2B5EF4-FFF2-40B4-BE49-F238E27FC236}">
                <a16:creationId xmlns:a16="http://schemas.microsoft.com/office/drawing/2014/main" id="{C0E51E44-DB03-C1BE-72CF-0F26DC91FC6D}"/>
              </a:ext>
            </a:extLst>
          </p:cNvPr>
          <p:cNvPicPr>
            <a:picLocks noGrp="1" noChangeAspect="1"/>
          </p:cNvPicPr>
          <p:nvPr>
            <p:ph idx="1"/>
          </p:nvPr>
        </p:nvPicPr>
        <p:blipFill>
          <a:blip r:embed="rId2"/>
          <a:stretch>
            <a:fillRect/>
          </a:stretch>
        </p:blipFill>
        <p:spPr>
          <a:xfrm>
            <a:off x="2829878" y="2222500"/>
            <a:ext cx="6532244" cy="3636963"/>
          </a:xfrm>
        </p:spPr>
      </p:pic>
    </p:spTree>
    <p:extLst>
      <p:ext uri="{BB962C8B-B14F-4D97-AF65-F5344CB8AC3E}">
        <p14:creationId xmlns:p14="http://schemas.microsoft.com/office/powerpoint/2010/main" val="1715367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200" y="683564"/>
            <a:ext cx="10571998" cy="970450"/>
          </a:xfrm>
        </p:spPr>
        <p:txBody>
          <a:bodyPr>
            <a:noAutofit/>
          </a:bodyPr>
          <a:lstStyle/>
          <a:p>
            <a:r>
              <a:rPr lang="en-IN" sz="7000" dirty="0">
                <a:latin typeface="Berlin Sans FB Demi" panose="020E0802020502020306" pitchFamily="34" charset="0"/>
              </a:rPr>
              <a:t>Front End </a:t>
            </a:r>
          </a:p>
        </p:txBody>
      </p:sp>
      <p:sp>
        <p:nvSpPr>
          <p:cNvPr id="4" name="Rectangle 19"/>
          <p:cNvSpPr>
            <a:spLocks noChangeArrowheads="1"/>
          </p:cNvSpPr>
          <p:nvPr/>
        </p:nvSpPr>
        <p:spPr bwMode="auto">
          <a:xfrm>
            <a:off x="1992428" y="1501541"/>
            <a:ext cx="15860579" cy="5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23" name="Rectangle 29"/>
          <p:cNvSpPr>
            <a:spLocks noChangeArrowheads="1"/>
          </p:cNvSpPr>
          <p:nvPr/>
        </p:nvSpPr>
        <p:spPr bwMode="auto">
          <a:xfrm>
            <a:off x="1992428" y="1958740"/>
            <a:ext cx="1586057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8" name="Content Placeholder 7">
            <a:extLst>
              <a:ext uri="{FF2B5EF4-FFF2-40B4-BE49-F238E27FC236}">
                <a16:creationId xmlns:a16="http://schemas.microsoft.com/office/drawing/2014/main" id="{2629F556-D621-1853-E798-E9E56E23AE92}"/>
              </a:ext>
            </a:extLst>
          </p:cNvPr>
          <p:cNvPicPr>
            <a:picLocks noGrp="1" noChangeAspect="1"/>
          </p:cNvPicPr>
          <p:nvPr>
            <p:ph idx="1"/>
          </p:nvPr>
        </p:nvPicPr>
        <p:blipFill>
          <a:blip r:embed="rId2"/>
          <a:stretch>
            <a:fillRect/>
          </a:stretch>
        </p:blipFill>
        <p:spPr>
          <a:xfrm>
            <a:off x="2863144" y="2222500"/>
            <a:ext cx="6465712" cy="3636963"/>
          </a:xfrm>
        </p:spPr>
      </p:pic>
    </p:spTree>
    <p:extLst>
      <p:ext uri="{BB962C8B-B14F-4D97-AF65-F5344CB8AC3E}">
        <p14:creationId xmlns:p14="http://schemas.microsoft.com/office/powerpoint/2010/main" val="750269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200" y="683564"/>
            <a:ext cx="10571998" cy="970450"/>
          </a:xfrm>
        </p:spPr>
        <p:txBody>
          <a:bodyPr>
            <a:noAutofit/>
          </a:bodyPr>
          <a:lstStyle/>
          <a:p>
            <a:r>
              <a:rPr lang="en-IN" sz="7000" dirty="0">
                <a:latin typeface="Berlin Sans FB Demi" panose="020E0802020502020306" pitchFamily="34" charset="0"/>
              </a:rPr>
              <a:t>Back End </a:t>
            </a:r>
          </a:p>
        </p:txBody>
      </p:sp>
      <p:sp>
        <p:nvSpPr>
          <p:cNvPr id="4" name="Rectangle 19"/>
          <p:cNvSpPr>
            <a:spLocks noChangeArrowheads="1"/>
          </p:cNvSpPr>
          <p:nvPr/>
        </p:nvSpPr>
        <p:spPr bwMode="auto">
          <a:xfrm>
            <a:off x="1992428" y="1501541"/>
            <a:ext cx="15860579" cy="5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23" name="Rectangle 29"/>
          <p:cNvSpPr>
            <a:spLocks noChangeArrowheads="1"/>
          </p:cNvSpPr>
          <p:nvPr/>
        </p:nvSpPr>
        <p:spPr bwMode="auto">
          <a:xfrm>
            <a:off x="1992428" y="1958740"/>
            <a:ext cx="1586057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8" name="Content Placeholder 7">
            <a:extLst>
              <a:ext uri="{FF2B5EF4-FFF2-40B4-BE49-F238E27FC236}">
                <a16:creationId xmlns:a16="http://schemas.microsoft.com/office/drawing/2014/main" id="{B275C0A8-9B12-A7A3-77CD-010784EB8FD6}"/>
              </a:ext>
            </a:extLst>
          </p:cNvPr>
          <p:cNvPicPr>
            <a:picLocks noGrp="1" noChangeAspect="1"/>
          </p:cNvPicPr>
          <p:nvPr>
            <p:ph idx="1"/>
          </p:nvPr>
        </p:nvPicPr>
        <p:blipFill>
          <a:blip r:embed="rId2"/>
          <a:stretch>
            <a:fillRect/>
          </a:stretch>
        </p:blipFill>
        <p:spPr>
          <a:xfrm>
            <a:off x="2802147" y="2222500"/>
            <a:ext cx="6587706" cy="3636963"/>
          </a:xfrm>
        </p:spPr>
      </p:pic>
    </p:spTree>
    <p:extLst>
      <p:ext uri="{BB962C8B-B14F-4D97-AF65-F5344CB8AC3E}">
        <p14:creationId xmlns:p14="http://schemas.microsoft.com/office/powerpoint/2010/main" val="247305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783" y="664902"/>
            <a:ext cx="10571998" cy="970450"/>
          </a:xfrm>
        </p:spPr>
        <p:txBody>
          <a:bodyPr>
            <a:noAutofit/>
          </a:bodyPr>
          <a:lstStyle/>
          <a:p>
            <a:r>
              <a:rPr lang="en-IN" sz="7000" dirty="0">
                <a:latin typeface="Berlin Sans FB Demi" panose="020E0802020502020306" pitchFamily="34" charset="0"/>
              </a:rPr>
              <a:t>Conclusion</a:t>
            </a:r>
          </a:p>
        </p:txBody>
      </p:sp>
      <p:sp>
        <p:nvSpPr>
          <p:cNvPr id="3" name="Content Placeholder 2"/>
          <p:cNvSpPr>
            <a:spLocks noGrp="1"/>
          </p:cNvSpPr>
          <p:nvPr>
            <p:ph idx="1"/>
          </p:nvPr>
        </p:nvSpPr>
        <p:spPr>
          <a:xfrm>
            <a:off x="365867" y="1961030"/>
            <a:ext cx="10554574" cy="3636511"/>
          </a:xfrm>
        </p:spPr>
        <p:txBody>
          <a:bodyPr>
            <a:normAutofit/>
          </a:bodyPr>
          <a:lstStyle/>
          <a:p>
            <a:pPr marL="323850" marR="323850" indent="432435" algn="just">
              <a:lnSpc>
                <a:spcPct val="107000"/>
              </a:lnSpc>
              <a:spcAft>
                <a:spcPts val="0"/>
              </a:spcAft>
            </a:pPr>
            <a:r>
              <a:rPr lang="en-US" sz="1600" dirty="0">
                <a:effectLst/>
                <a:latin typeface="Times New Roman" panose="02020603050405020304" pitchFamily="18" charset="0"/>
                <a:ea typeface="Times New Roman" panose="02020603050405020304" pitchFamily="18" charset="0"/>
              </a:rPr>
              <a:t>Online Voting Systems have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many advantages over the traditional voting</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system.</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Some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these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advantages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less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cost,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faster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generation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results,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easy</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accessibility, accuracy, and low risk of human and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mechanical errors. It is very</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difficult to develop online voting system which can allow security and privacy on the</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high</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level.</a:t>
            </a:r>
            <a:endParaRPr lang="en-IN" sz="1600" dirty="0">
              <a:effectLst/>
              <a:latin typeface="Times New Roman" panose="02020603050405020304" pitchFamily="18" charset="0"/>
              <a:ea typeface="Times New Roman" panose="02020603050405020304" pitchFamily="18" charset="0"/>
            </a:endParaRPr>
          </a:p>
          <a:p>
            <a:pPr marL="323850" marR="323850" indent="432435" algn="just">
              <a:lnSpc>
                <a:spcPct val="107000"/>
              </a:lnSpc>
              <a:spcBef>
                <a:spcPts val="785"/>
              </a:spcBef>
              <a:spcAft>
                <a:spcPts val="0"/>
              </a:spcAft>
            </a:pPr>
            <a:r>
              <a:rPr lang="en-US" sz="1600" dirty="0">
                <a:effectLst/>
                <a:latin typeface="Times New Roman" panose="02020603050405020304" pitchFamily="18" charset="0"/>
                <a:ea typeface="Times New Roman" panose="02020603050405020304" pitchFamily="18" charset="0"/>
              </a:rPr>
              <a:t>Future development focused to design a system which can be easy to use and</a:t>
            </a:r>
            <a:r>
              <a:rPr lang="en-US" sz="1600" spc="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will</a:t>
            </a:r>
            <a:r>
              <a:rPr lang="en-US" sz="1600" spc="-8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provide</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security</a:t>
            </a:r>
            <a:r>
              <a:rPr lang="en-US" sz="1600" spc="-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privacy</a:t>
            </a:r>
            <a:r>
              <a:rPr lang="en-US" sz="1600" spc="-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8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votes</a:t>
            </a:r>
            <a:r>
              <a:rPr lang="en-US" sz="1600" spc="-9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on</a:t>
            </a:r>
            <a:r>
              <a:rPr lang="en-US" sz="1600" spc="-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acceptable</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level</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by</a:t>
            </a:r>
            <a:r>
              <a:rPr lang="en-US" sz="1600" spc="-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proper</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authentication</a:t>
            </a:r>
            <a:r>
              <a:rPr lang="en-US" sz="1600" spc="-28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and</a:t>
            </a:r>
            <a:r>
              <a:rPr lang="en-US" sz="1600" spc="-3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processing</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section.</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is</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easy</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use</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it is</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less</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time</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consuming. It</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is</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very</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easy</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debug.</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4242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12BB-5B9B-4E12-9903-FCA1E7F3ACD2}"/>
              </a:ext>
            </a:extLst>
          </p:cNvPr>
          <p:cNvSpPr>
            <a:spLocks noGrp="1"/>
          </p:cNvSpPr>
          <p:nvPr>
            <p:ph type="title"/>
          </p:nvPr>
        </p:nvSpPr>
        <p:spPr>
          <a:xfrm>
            <a:off x="531326" y="691028"/>
            <a:ext cx="10571998" cy="970450"/>
          </a:xfrm>
        </p:spPr>
        <p:txBody>
          <a:bodyPr>
            <a:noAutofit/>
          </a:bodyPr>
          <a:lstStyle/>
          <a:p>
            <a:r>
              <a:rPr lang="en-GB" sz="7000" dirty="0">
                <a:latin typeface="Berlin Sans FB Demi" panose="020E0802020502020306" pitchFamily="34" charset="0"/>
              </a:rPr>
              <a:t>References</a:t>
            </a:r>
          </a:p>
        </p:txBody>
      </p:sp>
      <p:sp>
        <p:nvSpPr>
          <p:cNvPr id="3" name="Content Placeholder 2">
            <a:extLst>
              <a:ext uri="{FF2B5EF4-FFF2-40B4-BE49-F238E27FC236}">
                <a16:creationId xmlns:a16="http://schemas.microsoft.com/office/drawing/2014/main" id="{6FE5EDB4-3059-439E-8C4E-F81B3ED759BB}"/>
              </a:ext>
            </a:extLst>
          </p:cNvPr>
          <p:cNvSpPr>
            <a:spLocks noGrp="1"/>
          </p:cNvSpPr>
          <p:nvPr>
            <p:ph idx="1"/>
          </p:nvPr>
        </p:nvSpPr>
        <p:spPr>
          <a:xfrm>
            <a:off x="644541" y="2530461"/>
            <a:ext cx="10554574" cy="3636511"/>
          </a:xfrm>
        </p:spPr>
        <p:txBody>
          <a:bodyPr>
            <a:normAutofit/>
          </a:bodyPr>
          <a:lstStyle/>
          <a:p>
            <a:pPr marL="0" marR="323850" lvl="0" indent="0">
              <a:lnSpc>
                <a:spcPct val="102000"/>
              </a:lnSpc>
              <a:spcBef>
                <a:spcPts val="5"/>
              </a:spcBef>
              <a:spcAft>
                <a:spcPts val="0"/>
              </a:spcAft>
              <a:buSzPts val="1200"/>
              <a:buNone/>
              <a:tabLst>
                <a:tab pos="561975" algn="l"/>
              </a:tabLst>
            </a:pPr>
            <a:r>
              <a:rPr lang="en-US" sz="1800" spc="-25" dirty="0">
                <a:effectLst/>
                <a:latin typeface="Times New Roman" panose="02020603050405020304" pitchFamily="18" charset="0"/>
                <a:ea typeface="Times New Roman" panose="02020603050405020304" pitchFamily="18" charset="0"/>
              </a:rPr>
              <a:t>1. Design of a secured e-voting Publisher: IEEE</a:t>
            </a:r>
            <a:r>
              <a:rPr lang="en-US" sz="1800" spc="-285" dirty="0">
                <a:effectLst/>
                <a:latin typeface="Times New Roman" panose="02020603050405020304" pitchFamily="18" charset="0"/>
                <a:ea typeface="Times New Roman" panose="02020603050405020304" pitchFamily="18" charset="0"/>
              </a:rPr>
              <a:t> </a:t>
            </a:r>
            <a:r>
              <a:rPr lang="en-US" sz="1800" u="none" strike="noStrike" spc="-5" dirty="0">
                <a:solidFill>
                  <a:srgbClr val="0000FF"/>
                </a:solidFill>
                <a:effectLst/>
                <a:latin typeface="Times New Roman" panose="02020603050405020304" pitchFamily="18" charset="0"/>
                <a:ea typeface="Times New Roman" panose="02020603050405020304" pitchFamily="18" charset="0"/>
                <a:hlinkClick r:id="rId2"/>
              </a:rPr>
              <a:t>https://ieeexplore.ieee.org/document/6521985</a:t>
            </a:r>
            <a:endParaRPr lang="en-IN" sz="1800" spc="-25" dirty="0">
              <a:effectLst/>
              <a:latin typeface="Times New Roman" panose="02020603050405020304" pitchFamily="18" charset="0"/>
              <a:ea typeface="Times New Roman" panose="02020603050405020304" pitchFamily="18" charset="0"/>
            </a:endParaRPr>
          </a:p>
          <a:p>
            <a:pPr marL="0" marR="323850" lvl="0" indent="0">
              <a:lnSpc>
                <a:spcPts val="2300"/>
              </a:lnSpc>
              <a:spcBef>
                <a:spcPts val="155"/>
              </a:spcBef>
              <a:spcAft>
                <a:spcPts val="0"/>
              </a:spcAft>
              <a:buSzPts val="1200"/>
              <a:buNone/>
              <a:tabLst>
                <a:tab pos="561975" algn="l"/>
              </a:tabLst>
            </a:pPr>
            <a:r>
              <a:rPr lang="en-US" sz="1800" spc="-25" dirty="0">
                <a:effectLst/>
                <a:latin typeface="Times New Roman" panose="02020603050405020304" pitchFamily="18" charset="0"/>
                <a:ea typeface="Times New Roman" panose="02020603050405020304" pitchFamily="18" charset="0"/>
              </a:rPr>
              <a:t>2. Geetanjali </a:t>
            </a:r>
            <a:r>
              <a:rPr lang="en-US" sz="1800" spc="-25" dirty="0" err="1">
                <a:effectLst/>
                <a:latin typeface="Times New Roman" panose="02020603050405020304" pitchFamily="18" charset="0"/>
                <a:ea typeface="Times New Roman" panose="02020603050405020304" pitchFamily="18" charset="0"/>
              </a:rPr>
              <a:t>Rathee</a:t>
            </a:r>
            <a:r>
              <a:rPr lang="en-US" sz="1800" spc="-25" dirty="0">
                <a:effectLst/>
                <a:latin typeface="Times New Roman" panose="02020603050405020304" pitchFamily="18" charset="0"/>
                <a:ea typeface="Times New Roman" panose="02020603050405020304" pitchFamily="18" charset="0"/>
              </a:rPr>
              <a:t>, Razi Iqbal(Senior Member, IEEE),Omer Waqar (Member, IEEE), and</a:t>
            </a:r>
            <a:r>
              <a:rPr lang="en-US" sz="1800" spc="-285" dirty="0">
                <a:effectLst/>
                <a:latin typeface="Times New Roman" panose="02020603050405020304" pitchFamily="18" charset="0"/>
                <a:ea typeface="Times New Roman" panose="02020603050405020304" pitchFamily="18" charset="0"/>
              </a:rPr>
              <a:t> </a:t>
            </a:r>
            <a:r>
              <a:rPr lang="en-US" sz="1800" spc="-25" dirty="0">
                <a:effectLst/>
                <a:latin typeface="Times New Roman" panose="02020603050405020304" pitchFamily="18" charset="0"/>
                <a:ea typeface="Times New Roman" panose="02020603050405020304" pitchFamily="18" charset="0"/>
              </a:rPr>
              <a:t>Ali</a:t>
            </a:r>
            <a:r>
              <a:rPr lang="en-US" sz="1800" spc="5" dirty="0">
                <a:effectLst/>
                <a:latin typeface="Times New Roman" panose="02020603050405020304" pitchFamily="18" charset="0"/>
                <a:ea typeface="Times New Roman" panose="02020603050405020304" pitchFamily="18" charset="0"/>
              </a:rPr>
              <a:t> </a:t>
            </a:r>
            <a:r>
              <a:rPr lang="en-US" sz="1800" spc="-25" dirty="0">
                <a:effectLst/>
                <a:latin typeface="Times New Roman" panose="02020603050405020304" pitchFamily="18" charset="0"/>
                <a:ea typeface="Times New Roman" panose="02020603050405020304" pitchFamily="18" charset="0"/>
              </a:rPr>
              <a:t>Kashif Bashir,</a:t>
            </a:r>
            <a:r>
              <a:rPr lang="en-US" sz="1800" spc="15" dirty="0">
                <a:effectLst/>
                <a:latin typeface="Times New Roman" panose="02020603050405020304" pitchFamily="18" charset="0"/>
                <a:ea typeface="Times New Roman" panose="02020603050405020304" pitchFamily="18" charset="0"/>
              </a:rPr>
              <a:t> </a:t>
            </a:r>
            <a:r>
              <a:rPr lang="en-US" sz="1800" spc="-25" dirty="0">
                <a:effectLst/>
                <a:latin typeface="Times New Roman" panose="02020603050405020304" pitchFamily="18" charset="0"/>
                <a:ea typeface="Times New Roman" panose="02020603050405020304" pitchFamily="18" charset="0"/>
              </a:rPr>
              <a:t>(Senior</a:t>
            </a:r>
            <a:r>
              <a:rPr lang="en-US" sz="1800" spc="25" dirty="0">
                <a:effectLst/>
                <a:latin typeface="Times New Roman" panose="02020603050405020304" pitchFamily="18" charset="0"/>
                <a:ea typeface="Times New Roman" panose="02020603050405020304" pitchFamily="18" charset="0"/>
              </a:rPr>
              <a:t> </a:t>
            </a:r>
            <a:r>
              <a:rPr lang="en-US" sz="1800" spc="-25" dirty="0">
                <a:effectLst/>
                <a:latin typeface="Times New Roman" panose="02020603050405020304" pitchFamily="18" charset="0"/>
                <a:ea typeface="Times New Roman" panose="02020603050405020304" pitchFamily="18" charset="0"/>
              </a:rPr>
              <a:t>Member,</a:t>
            </a:r>
            <a:r>
              <a:rPr lang="en-US" sz="1800" spc="20" dirty="0">
                <a:effectLst/>
                <a:latin typeface="Times New Roman" panose="02020603050405020304" pitchFamily="18" charset="0"/>
                <a:ea typeface="Times New Roman" panose="02020603050405020304" pitchFamily="18" charset="0"/>
              </a:rPr>
              <a:t> </a:t>
            </a:r>
            <a:r>
              <a:rPr lang="en-US" sz="1800" spc="-25" dirty="0">
                <a:effectLst/>
                <a:latin typeface="Times New Roman" panose="02020603050405020304" pitchFamily="18" charset="0"/>
                <a:ea typeface="Times New Roman" panose="02020603050405020304" pitchFamily="18" charset="0"/>
              </a:rPr>
              <a:t>IEEE)</a:t>
            </a:r>
            <a:endParaRPr lang="en-IN" sz="1800" spc="-25" dirty="0">
              <a:effectLst/>
              <a:latin typeface="Times New Roman" panose="02020603050405020304" pitchFamily="18" charset="0"/>
              <a:ea typeface="Times New Roman" panose="02020603050405020304" pitchFamily="18" charset="0"/>
            </a:endParaRPr>
          </a:p>
          <a:p>
            <a:pPr marL="323850" marR="323850">
              <a:lnSpc>
                <a:spcPts val="1200"/>
              </a:lnSpc>
              <a:spcAft>
                <a:spcPts val="0"/>
              </a:spcAft>
            </a:pPr>
            <a:r>
              <a:rPr lang="en-US" sz="1800" u="none" strike="noStrike" dirty="0">
                <a:solidFill>
                  <a:srgbClr val="0000FF"/>
                </a:solidFill>
                <a:effectLst/>
                <a:latin typeface="Times New Roman" panose="02020603050405020304" pitchFamily="18" charset="0"/>
                <a:ea typeface="Times New Roman" panose="02020603050405020304" pitchFamily="18" charset="0"/>
                <a:hlinkClick r:id="rId3"/>
              </a:rPr>
              <a:t>https://www.studocu.com/in/document/jk-lakshmipat-university/computer-</a:t>
            </a:r>
            <a:r>
              <a:rPr lang="en-US" sz="1800" u="none" strike="noStrike" spc="-50" dirty="0">
                <a:solidFill>
                  <a:srgbClr val="0000FF"/>
                </a:solidFill>
                <a:effectLst/>
                <a:latin typeface="Times New Roman" panose="02020603050405020304" pitchFamily="18" charset="0"/>
                <a:ea typeface="Times New Roman" panose="02020603050405020304" pitchFamily="18" charset="0"/>
                <a:hlinkClick r:id="rId3"/>
              </a:rPr>
              <a:t> </a:t>
            </a:r>
            <a:r>
              <a:rPr lang="en-US" sz="1800" u="none" strike="noStrike" dirty="0">
                <a:solidFill>
                  <a:srgbClr val="0000FF"/>
                </a:solidFill>
                <a:effectLst/>
                <a:latin typeface="Times New Roman" panose="02020603050405020304" pitchFamily="18" charset="0"/>
                <a:ea typeface="Times New Roman" panose="02020603050405020304" pitchFamily="18" charset="0"/>
                <a:hlinkClick r:id="rId3"/>
              </a:rPr>
              <a:t>science-</a:t>
            </a:r>
            <a:endParaRPr lang="en-IN" sz="1800" dirty="0">
              <a:effectLst/>
              <a:latin typeface="Times New Roman" panose="02020603050405020304" pitchFamily="18" charset="0"/>
              <a:ea typeface="Times New Roman" panose="02020603050405020304" pitchFamily="18" charset="0"/>
            </a:endParaRPr>
          </a:p>
          <a:p>
            <a:pPr marL="323850" marR="323850">
              <a:lnSpc>
                <a:spcPct val="150000"/>
              </a:lnSpc>
              <a:spcBef>
                <a:spcPts val="685"/>
              </a:spcBef>
              <a:spcAft>
                <a:spcPts val="0"/>
              </a:spcAft>
            </a:pPr>
            <a:r>
              <a:rPr lang="en-US" sz="1800" u="none" strike="noStrike" spc="-5" dirty="0">
                <a:solidFill>
                  <a:srgbClr val="0000FF"/>
                </a:solidFill>
                <a:effectLst/>
                <a:latin typeface="Times New Roman" panose="02020603050405020304" pitchFamily="18" charset="0"/>
                <a:ea typeface="Times New Roman" panose="02020603050405020304" pitchFamily="18" charset="0"/>
                <a:hlinkClick r:id="rId3"/>
              </a:rPr>
              <a:t>and-engineering/on-the-design-and-implementation-of-a-blockchain-enabled-e-</a:t>
            </a:r>
            <a:r>
              <a:rPr lang="en-US" sz="1800" dirty="0">
                <a:effectLst/>
                <a:latin typeface="Times New Roman" panose="02020603050405020304" pitchFamily="18" charset="0"/>
                <a:ea typeface="Times New Roman" panose="02020603050405020304" pitchFamily="18" charset="0"/>
              </a:rPr>
              <a:t> </a:t>
            </a:r>
            <a:r>
              <a:rPr lang="en-US" sz="1800" u="none" strike="noStrike" dirty="0">
                <a:solidFill>
                  <a:srgbClr val="0000FF"/>
                </a:solidFill>
                <a:effectLst/>
                <a:latin typeface="Times New Roman" panose="02020603050405020304" pitchFamily="18" charset="0"/>
                <a:ea typeface="Times New Roman" panose="02020603050405020304" pitchFamily="18" charset="0"/>
                <a:hlinkClick r:id="rId3"/>
              </a:rPr>
              <a:t>voting-application-within-io-t-oriented-smart-cities/27264885</a:t>
            </a:r>
            <a:endParaRPr lang="en-IN" sz="1800" dirty="0">
              <a:effectLst/>
              <a:latin typeface="Times New Roman" panose="02020603050405020304" pitchFamily="18" charset="0"/>
              <a:ea typeface="Times New Roman" panose="02020603050405020304" pitchFamily="18" charset="0"/>
            </a:endParaRPr>
          </a:p>
          <a:p>
            <a:pPr marL="323850" marR="323850">
              <a:spcBef>
                <a:spcPts val="10"/>
              </a:spcBef>
              <a:spcAft>
                <a:spcPts val="0"/>
              </a:spcAft>
            </a:pPr>
            <a:r>
              <a:rPr lang="en-US" sz="1800" dirty="0">
                <a:effectLst/>
                <a:latin typeface="Times New Roman" panose="02020603050405020304" pitchFamily="18" charset="0"/>
                <a:ea typeface="Times New Roman" panose="02020603050405020304" pitchFamily="18" charset="0"/>
              </a:rPr>
              <a:t>This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licensed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under 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creative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common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attribution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4.0</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VOLUME 9,2021</a:t>
            </a:r>
            <a:endParaRPr lang="en-IN" sz="1800" dirty="0">
              <a:effectLst/>
              <a:latin typeface="Times New Roman" panose="02020603050405020304" pitchFamily="18" charset="0"/>
              <a:ea typeface="Times New Roman" panose="02020603050405020304" pitchFamily="18" charset="0"/>
            </a:endParaRPr>
          </a:p>
          <a:p>
            <a:pPr marL="323850" marR="323850">
              <a:spcBef>
                <a:spcPts val="735"/>
              </a:spcBef>
              <a:spcAft>
                <a:spcPts val="0"/>
              </a:spcAft>
            </a:pPr>
            <a:r>
              <a:rPr lang="en-US" sz="1800" dirty="0">
                <a:effectLst/>
                <a:latin typeface="Times New Roman" panose="02020603050405020304" pitchFamily="18" charset="0"/>
                <a:ea typeface="Times New Roman" panose="02020603050405020304" pitchFamily="18" charset="0"/>
              </a:rPr>
              <a:t>34165</a:t>
            </a:r>
            <a:endParaRPr lang="en-IN" sz="1800" dirty="0">
              <a:effectLst/>
              <a:latin typeface="Times New Roman" panose="02020603050405020304" pitchFamily="18" charset="0"/>
              <a:ea typeface="Times New Roman" panose="02020603050405020304" pitchFamily="18" charset="0"/>
            </a:endParaRPr>
          </a:p>
          <a:p>
            <a:pPr marL="0" marR="323850" lvl="0" indent="0">
              <a:lnSpc>
                <a:spcPct val="100000"/>
              </a:lnSpc>
              <a:spcBef>
                <a:spcPts val="610"/>
              </a:spcBef>
              <a:spcAft>
                <a:spcPts val="0"/>
              </a:spcAft>
              <a:buSzPts val="1200"/>
              <a:buNone/>
              <a:tabLst>
                <a:tab pos="549910" algn="l"/>
              </a:tabLst>
            </a:pPr>
            <a:r>
              <a:rPr lang="en-US" sz="1800" spc="-25" dirty="0">
                <a:effectLst/>
                <a:latin typeface="Times New Roman" panose="02020603050405020304" pitchFamily="18" charset="0"/>
                <a:ea typeface="Times New Roman" panose="02020603050405020304" pitchFamily="18" charset="0"/>
              </a:rPr>
              <a:t>3. Government college</a:t>
            </a:r>
            <a:r>
              <a:rPr lang="en-US" sz="1800" spc="-20" dirty="0">
                <a:effectLst/>
                <a:latin typeface="Times New Roman" panose="02020603050405020304" pitchFamily="18" charset="0"/>
                <a:ea typeface="Times New Roman" panose="02020603050405020304" pitchFamily="18" charset="0"/>
              </a:rPr>
              <a:t> </a:t>
            </a:r>
            <a:r>
              <a:rPr lang="en-US" sz="1800" spc="-25" dirty="0">
                <a:effectLst/>
                <a:latin typeface="Times New Roman" panose="02020603050405020304" pitchFamily="18" charset="0"/>
                <a:ea typeface="Times New Roman" panose="02020603050405020304" pitchFamily="18" charset="0"/>
              </a:rPr>
              <a:t>university</a:t>
            </a:r>
            <a:r>
              <a:rPr lang="en-US" sz="1800" spc="-45" dirty="0">
                <a:effectLst/>
                <a:latin typeface="Times New Roman" panose="02020603050405020304" pitchFamily="18" charset="0"/>
                <a:ea typeface="Times New Roman" panose="02020603050405020304" pitchFamily="18" charset="0"/>
              </a:rPr>
              <a:t> </a:t>
            </a:r>
            <a:r>
              <a:rPr lang="en-US" sz="1800" spc="-25" dirty="0">
                <a:effectLst/>
                <a:latin typeface="Times New Roman" panose="02020603050405020304" pitchFamily="18" charset="0"/>
                <a:ea typeface="Times New Roman" panose="02020603050405020304" pitchFamily="18" charset="0"/>
              </a:rPr>
              <a:t>Faisalabad</a:t>
            </a:r>
            <a:r>
              <a:rPr lang="en-US" sz="1800" spc="-15" dirty="0">
                <a:effectLst/>
                <a:latin typeface="Times New Roman" panose="02020603050405020304" pitchFamily="18" charset="0"/>
                <a:ea typeface="Times New Roman" panose="02020603050405020304" pitchFamily="18" charset="0"/>
              </a:rPr>
              <a:t> </a:t>
            </a:r>
            <a:r>
              <a:rPr lang="en-US" sz="1800" spc="-25" dirty="0">
                <a:effectLst/>
                <a:latin typeface="Times New Roman" panose="02020603050405020304" pitchFamily="18" charset="0"/>
                <a:ea typeface="Times New Roman" panose="02020603050405020304" pitchFamily="18" charset="0"/>
              </a:rPr>
              <a:t>Course Information</a:t>
            </a:r>
            <a:r>
              <a:rPr lang="en-US" sz="1800" spc="-40" dirty="0">
                <a:effectLst/>
                <a:latin typeface="Times New Roman" panose="02020603050405020304" pitchFamily="18" charset="0"/>
                <a:ea typeface="Times New Roman" panose="02020603050405020304" pitchFamily="18" charset="0"/>
              </a:rPr>
              <a:t> </a:t>
            </a:r>
            <a:r>
              <a:rPr lang="en-US" sz="1800" spc="-25" dirty="0">
                <a:effectLst/>
                <a:latin typeface="Times New Roman" panose="02020603050405020304" pitchFamily="18" charset="0"/>
                <a:ea typeface="Times New Roman" panose="02020603050405020304" pitchFamily="18" charset="0"/>
              </a:rPr>
              <a:t>Technology</a:t>
            </a:r>
            <a:r>
              <a:rPr lang="en-US" sz="1800" spc="-65" dirty="0">
                <a:effectLst/>
                <a:latin typeface="Times New Roman" panose="02020603050405020304" pitchFamily="18" charset="0"/>
                <a:ea typeface="Times New Roman" panose="02020603050405020304" pitchFamily="18" charset="0"/>
              </a:rPr>
              <a:t> </a:t>
            </a:r>
            <a:r>
              <a:rPr lang="en-US" sz="1800" spc="-25" dirty="0">
                <a:effectLst/>
                <a:latin typeface="Times New Roman" panose="02020603050405020304" pitchFamily="18" charset="0"/>
                <a:ea typeface="Times New Roman" panose="02020603050405020304" pitchFamily="18" charset="0"/>
              </a:rPr>
              <a:t>Academic Year</a:t>
            </a:r>
            <a:r>
              <a:rPr lang="en-US" sz="1800" spc="-285" dirty="0">
                <a:effectLst/>
                <a:latin typeface="Times New Roman" panose="02020603050405020304" pitchFamily="18" charset="0"/>
                <a:ea typeface="Times New Roman" panose="02020603050405020304" pitchFamily="18" charset="0"/>
              </a:rPr>
              <a:t> </a:t>
            </a:r>
            <a:r>
              <a:rPr lang="en-US" sz="1800" spc="-25" dirty="0">
                <a:effectLst/>
                <a:latin typeface="Times New Roman" panose="02020603050405020304" pitchFamily="18" charset="0"/>
                <a:ea typeface="Times New Roman" panose="02020603050405020304" pitchFamily="18" charset="0"/>
              </a:rPr>
              <a:t>2019/2022.IEEE.</a:t>
            </a:r>
            <a:endParaRPr lang="en-IN" sz="1800" spc="-25" dirty="0">
              <a:effectLst/>
              <a:latin typeface="Times New Roman" panose="02020603050405020304" pitchFamily="18" charset="0"/>
              <a:ea typeface="Times New Roman" panose="02020603050405020304" pitchFamily="18" charset="0"/>
            </a:endParaRPr>
          </a:p>
          <a:p>
            <a:pPr marL="323850" marR="323850">
              <a:lnSpc>
                <a:spcPct val="98000"/>
              </a:lnSpc>
              <a:spcBef>
                <a:spcPts val="5"/>
              </a:spcBef>
              <a:spcAft>
                <a:spcPts val="0"/>
              </a:spcAft>
            </a:pPr>
            <a:r>
              <a:rPr lang="en-US" sz="1800" u="none" strike="noStrike" dirty="0">
                <a:solidFill>
                  <a:srgbClr val="0000FF"/>
                </a:solidFill>
                <a:effectLst/>
                <a:latin typeface="Times New Roman" panose="02020603050405020304" pitchFamily="18" charset="0"/>
                <a:ea typeface="Times New Roman" panose="02020603050405020304" pitchFamily="18" charset="0"/>
                <a:hlinkClick r:id="rId4"/>
              </a:rPr>
              <a:t>https://www.studocu.com/in/document/government-college-university-</a:t>
            </a:r>
            <a:r>
              <a:rPr lang="en-US" sz="1800" spc="5" dirty="0">
                <a:effectLst/>
                <a:latin typeface="Times New Roman" panose="02020603050405020304" pitchFamily="18" charset="0"/>
                <a:ea typeface="Times New Roman" panose="02020603050405020304" pitchFamily="18" charset="0"/>
              </a:rPr>
              <a:t> </a:t>
            </a:r>
            <a:r>
              <a:rPr lang="en-US" sz="1800" u="none" strike="noStrike" spc="-5" dirty="0" err="1">
                <a:solidFill>
                  <a:srgbClr val="0000FF"/>
                </a:solidFill>
                <a:effectLst/>
                <a:latin typeface="Times New Roman" panose="02020603050405020304" pitchFamily="18" charset="0"/>
                <a:ea typeface="Times New Roman" panose="02020603050405020304" pitchFamily="18" charset="0"/>
                <a:hlinkClick r:id="rId5"/>
              </a:rPr>
              <a:t>faisalabad</a:t>
            </a:r>
            <a:r>
              <a:rPr lang="en-US" sz="1800" u="none" strike="noStrike" spc="-5" dirty="0">
                <a:solidFill>
                  <a:srgbClr val="0000FF"/>
                </a:solidFill>
                <a:effectLst/>
                <a:latin typeface="Times New Roman" panose="02020603050405020304" pitchFamily="18" charset="0"/>
                <a:ea typeface="Times New Roman" panose="02020603050405020304" pitchFamily="18" charset="0"/>
                <a:hlinkClick r:id="rId5"/>
              </a:rPr>
              <a:t>/information-technology/documentation-e-voting-system/31410607</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2400" dirty="0"/>
          </a:p>
        </p:txBody>
      </p:sp>
    </p:spTree>
    <p:extLst>
      <p:ext uri="{BB962C8B-B14F-4D97-AF65-F5344CB8AC3E}">
        <p14:creationId xmlns:p14="http://schemas.microsoft.com/office/powerpoint/2010/main" val="385601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AD4F9-D6D1-434B-9949-2F0198E74E26}"/>
              </a:ext>
            </a:extLst>
          </p:cNvPr>
          <p:cNvSpPr>
            <a:spLocks noGrp="1"/>
          </p:cNvSpPr>
          <p:nvPr>
            <p:ph type="title"/>
          </p:nvPr>
        </p:nvSpPr>
        <p:spPr>
          <a:xfrm>
            <a:off x="489777" y="692377"/>
            <a:ext cx="11029616" cy="988332"/>
          </a:xfrm>
        </p:spPr>
        <p:txBody>
          <a:bodyPr>
            <a:noAutofit/>
          </a:bodyPr>
          <a:lstStyle/>
          <a:p>
            <a:r>
              <a:rPr lang="en-GB" sz="7000" dirty="0">
                <a:latin typeface="Berlin Sans FB Demi" panose="020E0802020502020306" pitchFamily="34" charset="0"/>
              </a:rPr>
              <a:t>Group members</a:t>
            </a:r>
          </a:p>
        </p:txBody>
      </p:sp>
      <p:sp>
        <p:nvSpPr>
          <p:cNvPr id="3" name="Text Placeholder 2">
            <a:extLst>
              <a:ext uri="{FF2B5EF4-FFF2-40B4-BE49-F238E27FC236}">
                <a16:creationId xmlns:a16="http://schemas.microsoft.com/office/drawing/2014/main" id="{60A1478F-944B-4AEE-8CED-F5C1169654CC}"/>
              </a:ext>
            </a:extLst>
          </p:cNvPr>
          <p:cNvSpPr>
            <a:spLocks noGrp="1"/>
          </p:cNvSpPr>
          <p:nvPr>
            <p:ph type="body" idx="1"/>
          </p:nvPr>
        </p:nvSpPr>
        <p:spPr>
          <a:xfrm>
            <a:off x="814728" y="2174875"/>
            <a:ext cx="2651283" cy="576262"/>
          </a:xfrm>
        </p:spPr>
        <p:txBody>
          <a:bodyPr/>
          <a:lstStyle/>
          <a:p>
            <a:r>
              <a:rPr lang="en-GB" sz="3600" b="1" i="1" dirty="0"/>
              <a:t>Name</a:t>
            </a:r>
          </a:p>
        </p:txBody>
      </p:sp>
      <p:sp>
        <p:nvSpPr>
          <p:cNvPr id="4" name="Content Placeholder 3">
            <a:extLst>
              <a:ext uri="{FF2B5EF4-FFF2-40B4-BE49-F238E27FC236}">
                <a16:creationId xmlns:a16="http://schemas.microsoft.com/office/drawing/2014/main" id="{CA09C204-CE1B-4ADE-9D00-02704AED7921}"/>
              </a:ext>
            </a:extLst>
          </p:cNvPr>
          <p:cNvSpPr>
            <a:spLocks noGrp="1"/>
          </p:cNvSpPr>
          <p:nvPr>
            <p:ph sz="half" idx="2"/>
          </p:nvPr>
        </p:nvSpPr>
        <p:spPr/>
        <p:txBody>
          <a:bodyPr>
            <a:normAutofit/>
          </a:bodyPr>
          <a:lstStyle/>
          <a:p>
            <a:r>
              <a:rPr lang="en-IN" sz="2400" dirty="0"/>
              <a:t>Rushikesh Giri</a:t>
            </a:r>
          </a:p>
          <a:p>
            <a:r>
              <a:rPr lang="en-US" sz="2400" dirty="0"/>
              <a:t>Rohnit kabade</a:t>
            </a:r>
          </a:p>
          <a:p>
            <a:r>
              <a:rPr lang="en-US" sz="2400" dirty="0"/>
              <a:t>Pranav Kamble</a:t>
            </a:r>
          </a:p>
          <a:p>
            <a:r>
              <a:rPr lang="en-US" sz="2400" dirty="0"/>
              <a:t>Pranav Karadage	</a:t>
            </a:r>
            <a:endParaRPr lang="en-IN" sz="2400" dirty="0"/>
          </a:p>
          <a:p>
            <a:pPr marL="0" indent="0">
              <a:buNone/>
            </a:pPr>
            <a:br>
              <a:rPr lang="en-US" sz="2400" dirty="0"/>
            </a:br>
            <a:endParaRPr lang="en-GB" sz="2400" dirty="0"/>
          </a:p>
        </p:txBody>
      </p:sp>
      <p:sp>
        <p:nvSpPr>
          <p:cNvPr id="5" name="Text Placeholder 4">
            <a:extLst>
              <a:ext uri="{FF2B5EF4-FFF2-40B4-BE49-F238E27FC236}">
                <a16:creationId xmlns:a16="http://schemas.microsoft.com/office/drawing/2014/main" id="{52B973E3-8F5A-4E89-A196-5D6BD567B547}"/>
              </a:ext>
            </a:extLst>
          </p:cNvPr>
          <p:cNvSpPr>
            <a:spLocks noGrp="1"/>
          </p:cNvSpPr>
          <p:nvPr>
            <p:ph type="body" sz="quarter" idx="3"/>
          </p:nvPr>
        </p:nvSpPr>
        <p:spPr/>
        <p:txBody>
          <a:bodyPr/>
          <a:lstStyle/>
          <a:p>
            <a:r>
              <a:rPr lang="en-GB" sz="3600" b="1" i="1" dirty="0"/>
              <a:t>Prn Numbers</a:t>
            </a:r>
          </a:p>
        </p:txBody>
      </p:sp>
      <p:sp>
        <p:nvSpPr>
          <p:cNvPr id="6" name="Content Placeholder 5">
            <a:extLst>
              <a:ext uri="{FF2B5EF4-FFF2-40B4-BE49-F238E27FC236}">
                <a16:creationId xmlns:a16="http://schemas.microsoft.com/office/drawing/2014/main" id="{59B1C9A5-F397-4553-A7E1-E04E843CD77D}"/>
              </a:ext>
            </a:extLst>
          </p:cNvPr>
          <p:cNvSpPr>
            <a:spLocks noGrp="1"/>
          </p:cNvSpPr>
          <p:nvPr>
            <p:ph sz="quarter" idx="4"/>
          </p:nvPr>
        </p:nvSpPr>
        <p:spPr>
          <a:xfrm>
            <a:off x="7703133" y="2926052"/>
            <a:ext cx="5393100" cy="2934999"/>
          </a:xfrm>
        </p:spPr>
        <p:txBody>
          <a:bodyPr>
            <a:normAutofit/>
          </a:bodyPr>
          <a:lstStyle/>
          <a:p>
            <a:pPr marL="0" indent="0">
              <a:buNone/>
            </a:pPr>
            <a:r>
              <a:rPr lang="en-GB" sz="2400" dirty="0"/>
              <a:t>20UCS055</a:t>
            </a:r>
          </a:p>
          <a:p>
            <a:pPr marL="0" indent="0">
              <a:buNone/>
            </a:pPr>
            <a:r>
              <a:rPr lang="en-GB" sz="2400" dirty="0"/>
              <a:t>20UCS062</a:t>
            </a:r>
          </a:p>
          <a:p>
            <a:pPr marL="0" indent="0">
              <a:buNone/>
            </a:pPr>
            <a:r>
              <a:rPr lang="en-GB" sz="2400" dirty="0"/>
              <a:t>20UCS065</a:t>
            </a:r>
          </a:p>
          <a:p>
            <a:pPr marL="0" indent="0">
              <a:buNone/>
            </a:pPr>
            <a:r>
              <a:rPr lang="en-GB" sz="2400" dirty="0"/>
              <a:t>20UCS070</a:t>
            </a:r>
          </a:p>
        </p:txBody>
      </p:sp>
    </p:spTree>
    <p:extLst>
      <p:ext uri="{BB962C8B-B14F-4D97-AF65-F5344CB8AC3E}">
        <p14:creationId xmlns:p14="http://schemas.microsoft.com/office/powerpoint/2010/main" val="2860747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1000">
        <p15:prstTrans prst="curtains"/>
      </p:transition>
    </mc:Choice>
    <mc:Fallback xmlns="">
      <p:transition spd="slow" advTm="1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650A-5CAC-490A-8054-A1A883EC67FA}"/>
              </a:ext>
            </a:extLst>
          </p:cNvPr>
          <p:cNvSpPr>
            <a:spLocks noGrp="1"/>
          </p:cNvSpPr>
          <p:nvPr>
            <p:ph type="title"/>
          </p:nvPr>
        </p:nvSpPr>
        <p:spPr>
          <a:xfrm>
            <a:off x="581191" y="750758"/>
            <a:ext cx="11029616" cy="1013800"/>
          </a:xfrm>
        </p:spPr>
        <p:txBody>
          <a:bodyPr>
            <a:noAutofit/>
          </a:bodyPr>
          <a:lstStyle/>
          <a:p>
            <a:r>
              <a:rPr lang="en-GB" sz="7000" dirty="0">
                <a:latin typeface="Berlin Sans FB Demi" panose="020E0802020502020306" pitchFamily="34" charset="0"/>
              </a:rPr>
              <a:t>Contents</a:t>
            </a:r>
            <a:endParaRPr lang="en-GB" sz="7000" dirty="0"/>
          </a:p>
        </p:txBody>
      </p:sp>
      <p:sp>
        <p:nvSpPr>
          <p:cNvPr id="3" name="Content Placeholder 2">
            <a:extLst>
              <a:ext uri="{FF2B5EF4-FFF2-40B4-BE49-F238E27FC236}">
                <a16:creationId xmlns:a16="http://schemas.microsoft.com/office/drawing/2014/main" id="{2CB144D0-C58F-41ED-A752-5DAEFA86F5FB}"/>
              </a:ext>
            </a:extLst>
          </p:cNvPr>
          <p:cNvSpPr>
            <a:spLocks noGrp="1"/>
          </p:cNvSpPr>
          <p:nvPr>
            <p:ph idx="1"/>
          </p:nvPr>
        </p:nvSpPr>
        <p:spPr>
          <a:xfrm>
            <a:off x="581192" y="2344126"/>
            <a:ext cx="11029615" cy="3678303"/>
          </a:xfrm>
        </p:spPr>
        <p:txBody>
          <a:bodyPr>
            <a:noAutofit/>
          </a:bodyPr>
          <a:lstStyle/>
          <a:p>
            <a:pPr marL="305435" indent="-305435">
              <a:buFont typeface="Wingdings"/>
              <a:buChar char="ü"/>
            </a:pPr>
            <a:r>
              <a:rPr lang="en-GB" sz="2000" dirty="0"/>
              <a:t>Introduction</a:t>
            </a:r>
          </a:p>
          <a:p>
            <a:pPr marL="305435" indent="-305435">
              <a:buFont typeface="Wingdings"/>
              <a:buChar char="ü"/>
            </a:pPr>
            <a:r>
              <a:rPr lang="en-GB" sz="2000" dirty="0"/>
              <a:t>Objectives</a:t>
            </a:r>
          </a:p>
          <a:p>
            <a:pPr marL="305435" indent="-305435">
              <a:buFont typeface="Wingdings" panose="05020102010507070707" pitchFamily="18" charset="2"/>
              <a:buChar char="ü"/>
            </a:pPr>
            <a:r>
              <a:rPr lang="en-GB" sz="2000" dirty="0"/>
              <a:t>Requirements</a:t>
            </a:r>
          </a:p>
          <a:p>
            <a:pPr marL="305435" indent="-305435">
              <a:buFont typeface="Wingdings" panose="05020102010507070707" pitchFamily="18" charset="2"/>
              <a:buChar char="ü"/>
            </a:pPr>
            <a:r>
              <a:rPr lang="en-GB" sz="2000" dirty="0"/>
              <a:t>Methodology</a:t>
            </a:r>
          </a:p>
          <a:p>
            <a:pPr marL="305435" indent="-305435">
              <a:buFont typeface="Wingdings" panose="05020102010507070707" pitchFamily="18" charset="2"/>
              <a:buChar char="ü"/>
            </a:pPr>
            <a:r>
              <a:rPr lang="en-GB" sz="2000" dirty="0"/>
              <a:t>Conclusion</a:t>
            </a:r>
          </a:p>
          <a:p>
            <a:pPr marL="305435" indent="-305435">
              <a:buFont typeface="Wingdings" panose="05020102010507070707" pitchFamily="18" charset="2"/>
              <a:buChar char="ü"/>
            </a:pPr>
            <a:r>
              <a:rPr lang="en-GB" sz="2000" dirty="0"/>
              <a:t>Reference</a:t>
            </a:r>
          </a:p>
        </p:txBody>
      </p:sp>
    </p:spTree>
    <p:extLst>
      <p:ext uri="{BB962C8B-B14F-4D97-AF65-F5344CB8AC3E}">
        <p14:creationId xmlns:p14="http://schemas.microsoft.com/office/powerpoint/2010/main" val="99885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91B2F-6E5F-4CC2-A53A-3970E8A6A886}"/>
              </a:ext>
            </a:extLst>
          </p:cNvPr>
          <p:cNvSpPr>
            <a:spLocks noGrp="1"/>
          </p:cNvSpPr>
          <p:nvPr>
            <p:ph type="title"/>
          </p:nvPr>
        </p:nvSpPr>
        <p:spPr>
          <a:xfrm>
            <a:off x="400697" y="786822"/>
            <a:ext cx="10571998" cy="970450"/>
          </a:xfrm>
        </p:spPr>
        <p:txBody>
          <a:bodyPr>
            <a:noAutofit/>
          </a:bodyPr>
          <a:lstStyle/>
          <a:p>
            <a:r>
              <a:rPr lang="en-GB" sz="7000" dirty="0">
                <a:latin typeface="Berlin Sans FB Demi" panose="020E0802020502020306" pitchFamily="34" charset="0"/>
              </a:rPr>
              <a:t>Introduction</a:t>
            </a:r>
          </a:p>
        </p:txBody>
      </p:sp>
      <p:sp>
        <p:nvSpPr>
          <p:cNvPr id="3" name="Content Placeholder 2">
            <a:extLst>
              <a:ext uri="{FF2B5EF4-FFF2-40B4-BE49-F238E27FC236}">
                <a16:creationId xmlns:a16="http://schemas.microsoft.com/office/drawing/2014/main" id="{D1702306-938E-4FCB-B05C-BEDEBD1A8145}"/>
              </a:ext>
            </a:extLst>
          </p:cNvPr>
          <p:cNvSpPr>
            <a:spLocks noGrp="1"/>
          </p:cNvSpPr>
          <p:nvPr>
            <p:ph idx="1"/>
          </p:nvPr>
        </p:nvSpPr>
        <p:spPr/>
        <p:txBody>
          <a:bodyPr>
            <a:normAutofit/>
          </a:bodyPr>
          <a:lstStyle/>
          <a:p>
            <a:pPr marL="0" indent="0">
              <a:buNone/>
            </a:pPr>
            <a:r>
              <a:rPr lang="en-US" sz="1600" dirty="0"/>
              <a:t>India has democratic government. As now all Indian citizens become a part of the growing digital India. They have a digital ID that is Aadhaar card. Voting schemes have evolved from counting hands in early days to systems that include paper, punch card, electronic voting machine. An electronic voting system which is used nowadays provide some characteristic different from the traditional voting technique, and also it provides improved features of voting system over traditional voting system such as accuracy, convenience, flexibility, privacy, verifiability and mobility. But Electronic voting systems suffers from various drawbacks such as time consuming, consumes large volume of paperwork, no direct role for the higher officials, damage of machines due to lack of attention, mass update doesn’t allow users to update and edit many item simultaneously etc. These drawbacks can overcome by Online Voting System. This is a voting system by which any voter can use his/her voting rights from anywhere in the country. Voter can cast their votes from anywhere in the country without visiting to voting booths, in highly secured way. That makes voting a fearless of violence and that increases the percentage of voting</a:t>
            </a:r>
            <a:endParaRPr lang="en-US" sz="2000" dirty="0">
              <a:solidFill>
                <a:srgbClr val="2E2E2E"/>
              </a:solidFill>
              <a:latin typeface="Gill Sans MT" panose="020B0502020104020203" pitchFamily="34" charset="0"/>
            </a:endParaRPr>
          </a:p>
        </p:txBody>
      </p:sp>
    </p:spTree>
    <p:extLst>
      <p:ext uri="{BB962C8B-B14F-4D97-AF65-F5344CB8AC3E}">
        <p14:creationId xmlns:p14="http://schemas.microsoft.com/office/powerpoint/2010/main" val="3236815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549" y="707208"/>
            <a:ext cx="11029616" cy="1013800"/>
          </a:xfrm>
        </p:spPr>
        <p:txBody>
          <a:bodyPr>
            <a:noAutofit/>
          </a:bodyPr>
          <a:lstStyle/>
          <a:p>
            <a:r>
              <a:rPr lang="en-IN" sz="7000" dirty="0">
                <a:latin typeface="Berlin Sans FB Demi" panose="020E0802020502020306" pitchFamily="34" charset="0"/>
              </a:rPr>
              <a:t>Objectives</a:t>
            </a:r>
          </a:p>
        </p:txBody>
      </p:sp>
      <p:sp>
        <p:nvSpPr>
          <p:cNvPr id="3" name="Content Placeholder 2"/>
          <p:cNvSpPr>
            <a:spLocks noGrp="1"/>
          </p:cNvSpPr>
          <p:nvPr>
            <p:ph idx="1"/>
          </p:nvPr>
        </p:nvSpPr>
        <p:spPr>
          <a:xfrm>
            <a:off x="472549" y="2292768"/>
            <a:ext cx="11029615" cy="2536177"/>
          </a:xfrm>
        </p:spPr>
        <p:txBody>
          <a:bodyPr>
            <a:noAutofit/>
          </a:bodyPr>
          <a:lstStyle/>
          <a:p>
            <a:pPr marL="342900" lvl="0" indent="-342900">
              <a:buClr>
                <a:srgbClr val="0D0E1A"/>
              </a:buClr>
              <a:buSzPts val="1200"/>
              <a:buFont typeface="Symbol" panose="05050102010706020507" pitchFamily="18" charset="2"/>
              <a:buChar char=""/>
              <a:tabLst>
                <a:tab pos="440055" algn="l"/>
              </a:tabLst>
            </a:pPr>
            <a:endParaRPr lang="en-US" sz="16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buClr>
                <a:srgbClr val="0D0E1A"/>
              </a:buClr>
              <a:buSzPts val="1200"/>
              <a:buFont typeface="Symbol" panose="05050102010706020507" pitchFamily="18" charset="2"/>
              <a:buChar char=""/>
              <a:tabLst>
                <a:tab pos="440055" algn="l"/>
              </a:tabLst>
            </a:pPr>
            <a:endParaRPr lang="en-US" sz="1600" dirty="0">
              <a:latin typeface="Times New Roman" panose="02020603050405020304" pitchFamily="18" charset="0"/>
              <a:ea typeface="Symbol" panose="05050102010706020507" pitchFamily="18" charset="2"/>
              <a:cs typeface="Symbol" panose="05050102010706020507" pitchFamily="18" charset="2"/>
            </a:endParaRPr>
          </a:p>
          <a:p>
            <a:pPr marL="342900" lvl="0" indent="-342900">
              <a:buClr>
                <a:srgbClr val="0D0E1A"/>
              </a:buClr>
              <a:buSzPts val="1200"/>
              <a:buFont typeface="Symbol" panose="05050102010706020507" pitchFamily="18" charset="2"/>
              <a:buChar char=""/>
              <a:tabLst>
                <a:tab pos="440055" algn="l"/>
              </a:tabLst>
            </a:pPr>
            <a:endParaRPr lang="en-US" sz="16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buClr>
                <a:srgbClr val="0D0E1A"/>
              </a:buClr>
              <a:buSzPts val="1200"/>
              <a:buFont typeface="Symbol" panose="05050102010706020507" pitchFamily="18" charset="2"/>
              <a:buChar char=""/>
              <a:tabLst>
                <a:tab pos="440055" algn="l"/>
              </a:tabLst>
            </a:pPr>
            <a:endParaRPr lang="en-US" sz="1600" dirty="0">
              <a:latin typeface="Times New Roman" panose="02020603050405020304" pitchFamily="18" charset="0"/>
              <a:ea typeface="Symbol" panose="05050102010706020507" pitchFamily="18" charset="2"/>
              <a:cs typeface="Symbol" panose="05050102010706020507" pitchFamily="18" charset="2"/>
            </a:endParaRPr>
          </a:p>
          <a:p>
            <a:pPr marL="342900" lvl="0" indent="-342900">
              <a:buClr>
                <a:srgbClr val="0D0E1A"/>
              </a:buClr>
              <a:buSzPts val="1200"/>
              <a:buFont typeface="Symbol" panose="05050102010706020507" pitchFamily="18" charset="2"/>
              <a:buChar char=""/>
              <a:tabLst>
                <a:tab pos="440055" algn="l"/>
              </a:tabLst>
            </a:pPr>
            <a:r>
              <a:rPr lang="en-US" sz="1600" dirty="0">
                <a:effectLst/>
                <a:latin typeface="Times New Roman" panose="02020603050405020304" pitchFamily="18" charset="0"/>
                <a:ea typeface="Symbol" panose="05050102010706020507" pitchFamily="18" charset="2"/>
                <a:cs typeface="Symbol" panose="05050102010706020507" pitchFamily="18" charset="2"/>
              </a:rPr>
              <a:t>Increasing</a:t>
            </a:r>
            <a:r>
              <a:rPr lang="en-US" sz="16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number</a:t>
            </a:r>
            <a:r>
              <a:rPr lang="en-US" sz="1600" spc="-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of</a:t>
            </a:r>
            <a:r>
              <a:rPr lang="en-US" sz="1600" spc="-5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voters</a:t>
            </a:r>
            <a:r>
              <a:rPr lang="en-US" sz="1600" spc="-4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as</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individuals</a:t>
            </a:r>
            <a:r>
              <a:rPr lang="en-US" sz="16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will</a:t>
            </a:r>
            <a:r>
              <a:rPr lang="en-US" sz="16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find</a:t>
            </a:r>
            <a:r>
              <a:rPr lang="en-US" sz="1600" spc="-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it</a:t>
            </a:r>
            <a:r>
              <a:rPr lang="en-US" sz="1600" spc="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easier</a:t>
            </a:r>
            <a:r>
              <a:rPr lang="en-US" sz="1600" spc="-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and</a:t>
            </a:r>
            <a:r>
              <a:rPr lang="en-US" sz="16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more</a:t>
            </a:r>
            <a:r>
              <a:rPr lang="en-US" sz="16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convenient</a:t>
            </a:r>
            <a:r>
              <a:rPr lang="en-US" sz="1600" spc="-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to</a:t>
            </a:r>
            <a:r>
              <a:rPr lang="en-US" sz="1600" spc="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vote.</a:t>
            </a:r>
            <a:endParaRPr lang="en-IN" sz="1600" dirty="0">
              <a:effectLst/>
              <a:latin typeface="Times New Roman" panose="02020603050405020304" pitchFamily="18" charset="0"/>
              <a:ea typeface="Symbol" panose="05050102010706020507" pitchFamily="18" charset="2"/>
              <a:cs typeface="Symbol" panose="05050102010706020507" pitchFamily="18" charset="2"/>
            </a:endParaRPr>
          </a:p>
          <a:p>
            <a:pPr marL="342900" marR="323850" lvl="0" indent="-342900">
              <a:lnSpc>
                <a:spcPct val="106000"/>
              </a:lnSpc>
              <a:spcBef>
                <a:spcPts val="905"/>
              </a:spcBef>
              <a:spcAft>
                <a:spcPts val="0"/>
              </a:spcAft>
              <a:buClr>
                <a:srgbClr val="0D0E1A"/>
              </a:buClr>
              <a:buSzPts val="1200"/>
              <a:buFont typeface="Symbol" panose="05050102010706020507" pitchFamily="18" charset="2"/>
              <a:buChar char=""/>
              <a:tabLst>
                <a:tab pos="440055" algn="l"/>
              </a:tabLst>
            </a:pPr>
            <a:r>
              <a:rPr lang="en-US" sz="1600" dirty="0">
                <a:effectLst/>
                <a:latin typeface="Times New Roman" panose="02020603050405020304" pitchFamily="18" charset="0"/>
                <a:ea typeface="Symbol" panose="05050102010706020507" pitchFamily="18" charset="2"/>
                <a:cs typeface="Symbol" panose="05050102010706020507" pitchFamily="18" charset="2"/>
              </a:rPr>
              <a:t>Less</a:t>
            </a:r>
            <a:r>
              <a:rPr lang="en-US" sz="1600" spc="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effort</a:t>
            </a:r>
            <a:r>
              <a:rPr lang="en-US" sz="1600" spc="5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and</a:t>
            </a:r>
            <a:r>
              <a:rPr lang="en-US" sz="16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less</a:t>
            </a:r>
            <a:r>
              <a:rPr lang="en-US" sz="16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labor</a:t>
            </a:r>
            <a:r>
              <a:rPr lang="en-US" sz="1600" spc="3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intensive,</a:t>
            </a:r>
            <a:r>
              <a:rPr lang="en-US" sz="16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as</a:t>
            </a:r>
            <a:r>
              <a:rPr lang="en-US" sz="16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the</a:t>
            </a:r>
            <a:r>
              <a:rPr lang="en-US" sz="16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primary</a:t>
            </a:r>
            <a:r>
              <a:rPr lang="en-US" sz="1600" spc="-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cost</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and</a:t>
            </a:r>
            <a:r>
              <a:rPr lang="en-US" sz="1600" spc="4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focus</a:t>
            </a:r>
            <a:r>
              <a:rPr lang="en-US" sz="16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primary</a:t>
            </a:r>
            <a:r>
              <a:rPr lang="en-US" sz="1600" spc="-4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on</a:t>
            </a:r>
            <a:r>
              <a:rPr lang="en-US" sz="1600" spc="-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creating,</a:t>
            </a:r>
            <a:r>
              <a:rPr lang="en-US" sz="16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managing,</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and</a:t>
            </a:r>
            <a:r>
              <a:rPr lang="en-US" sz="16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running</a:t>
            </a:r>
            <a:r>
              <a:rPr lang="en-US" sz="16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a</a:t>
            </a:r>
            <a:r>
              <a:rPr lang="en-US" sz="1600" spc="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secure</a:t>
            </a:r>
            <a:r>
              <a:rPr lang="en-US" sz="1600" spc="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web</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voting portal.</a:t>
            </a:r>
            <a:endParaRPr lang="en-IN" sz="16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815"/>
              </a:spcBef>
              <a:buClr>
                <a:srgbClr val="0D0E1A"/>
              </a:buClr>
              <a:buSzPts val="1200"/>
              <a:buFont typeface="Symbol" panose="05050102010706020507" pitchFamily="18" charset="2"/>
              <a:buChar char=""/>
              <a:tabLst>
                <a:tab pos="440055" algn="l"/>
              </a:tabLst>
            </a:pPr>
            <a:r>
              <a:rPr lang="en-US" sz="1600" dirty="0">
                <a:effectLst/>
                <a:latin typeface="Times New Roman" panose="02020603050405020304" pitchFamily="18" charset="0"/>
                <a:ea typeface="Symbol" panose="05050102010706020507" pitchFamily="18" charset="2"/>
                <a:cs typeface="Symbol" panose="05050102010706020507" pitchFamily="18" charset="2"/>
              </a:rPr>
              <a:t>The system</a:t>
            </a:r>
            <a:r>
              <a:rPr lang="en-US" sz="1600" spc="-4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can</a:t>
            </a:r>
            <a:r>
              <a:rPr lang="en-US" sz="16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be used anytime and</a:t>
            </a:r>
            <a:r>
              <a:rPr lang="en-US" sz="16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from</a:t>
            </a:r>
            <a:r>
              <a:rPr lang="en-US" sz="1600" spc="-3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anywhere</a:t>
            </a:r>
            <a:r>
              <a:rPr lang="en-US" sz="1600" spc="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by</a:t>
            </a:r>
            <a:r>
              <a:rPr lang="en-US" sz="16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the</a:t>
            </a:r>
            <a:r>
              <a:rPr lang="en-US" sz="1600" spc="-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Voters.</a:t>
            </a:r>
            <a:endParaRPr lang="en-IN" sz="16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905"/>
              </a:spcBef>
              <a:buClr>
                <a:srgbClr val="0D0E1A"/>
              </a:buClr>
              <a:buSzPts val="1200"/>
              <a:buFont typeface="Symbol" panose="05050102010706020507" pitchFamily="18" charset="2"/>
              <a:buChar char=""/>
              <a:tabLst>
                <a:tab pos="440055" algn="l"/>
              </a:tabLst>
            </a:pPr>
            <a:r>
              <a:rPr lang="en-US" sz="1600" dirty="0">
                <a:effectLst/>
                <a:latin typeface="Times New Roman" panose="02020603050405020304" pitchFamily="18" charset="0"/>
                <a:ea typeface="Symbol" panose="05050102010706020507" pitchFamily="18" charset="2"/>
                <a:cs typeface="Symbol" panose="05050102010706020507" pitchFamily="18" charset="2"/>
              </a:rPr>
              <a:t>No</a:t>
            </a:r>
            <a:r>
              <a:rPr lang="en-US" sz="16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one</a:t>
            </a:r>
            <a:r>
              <a:rPr lang="en-US" sz="1600" spc="-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can</a:t>
            </a:r>
            <a:r>
              <a:rPr lang="en-US" sz="16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cast</a:t>
            </a:r>
            <a:r>
              <a:rPr lang="en-US" sz="16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votes</a:t>
            </a:r>
            <a:r>
              <a:rPr lang="en-US" sz="16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on</a:t>
            </a:r>
            <a:r>
              <a:rPr lang="en-US" sz="16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behalf</a:t>
            </a:r>
            <a:r>
              <a:rPr lang="en-US" sz="16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of</a:t>
            </a:r>
            <a:r>
              <a:rPr lang="en-US" sz="1600" spc="-4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others</a:t>
            </a:r>
            <a:r>
              <a:rPr lang="en-US" sz="1600" spc="-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and</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multiple times.</a:t>
            </a:r>
            <a:endParaRPr lang="en-IN" sz="16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910"/>
              </a:spcBef>
              <a:buClr>
                <a:srgbClr val="0D0E1A"/>
              </a:buClr>
              <a:buSzPts val="1200"/>
              <a:buFont typeface="Symbol" panose="05050102010706020507" pitchFamily="18" charset="2"/>
              <a:buChar char=""/>
              <a:tabLst>
                <a:tab pos="440055" algn="l"/>
              </a:tabLst>
            </a:pPr>
            <a:r>
              <a:rPr lang="en-US" sz="1600" dirty="0">
                <a:effectLst/>
                <a:latin typeface="Times New Roman" panose="02020603050405020304" pitchFamily="18" charset="0"/>
                <a:ea typeface="Symbol" panose="05050102010706020507" pitchFamily="18" charset="2"/>
                <a:cs typeface="Symbol" panose="05050102010706020507" pitchFamily="18" charset="2"/>
              </a:rPr>
              <a:t>Saves</a:t>
            </a:r>
            <a:r>
              <a:rPr lang="en-US" sz="16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time</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and</a:t>
            </a:r>
            <a:r>
              <a:rPr lang="en-US" sz="16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reduces</a:t>
            </a:r>
            <a:r>
              <a:rPr lang="en-US" sz="16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human</a:t>
            </a:r>
            <a:r>
              <a:rPr lang="en-US" sz="16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intervention.</a:t>
            </a:r>
            <a:endParaRPr lang="en-IN" sz="16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905"/>
              </a:spcBef>
              <a:buClr>
                <a:srgbClr val="0D0E1A"/>
              </a:buClr>
              <a:buSzPts val="1200"/>
              <a:buFont typeface="Symbol" panose="05050102010706020507" pitchFamily="18" charset="2"/>
              <a:buChar char=""/>
              <a:tabLst>
                <a:tab pos="440055" algn="l"/>
              </a:tabLst>
            </a:pPr>
            <a:r>
              <a:rPr lang="en-US" sz="1600" dirty="0">
                <a:effectLst/>
                <a:latin typeface="Times New Roman" panose="02020603050405020304" pitchFamily="18" charset="0"/>
                <a:ea typeface="Symbol" panose="05050102010706020507" pitchFamily="18" charset="2"/>
                <a:cs typeface="Symbol" panose="05050102010706020507" pitchFamily="18" charset="2"/>
              </a:rPr>
              <a:t>The</a:t>
            </a:r>
            <a:r>
              <a:rPr lang="en-US" sz="16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system</a:t>
            </a:r>
            <a:r>
              <a:rPr lang="en-US" sz="16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is</a:t>
            </a:r>
            <a:r>
              <a:rPr lang="en-US" sz="1600" spc="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flexible</a:t>
            </a:r>
            <a:r>
              <a:rPr lang="en-US" sz="16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and</a:t>
            </a:r>
            <a:r>
              <a:rPr lang="en-US" sz="16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secured</a:t>
            </a:r>
            <a:r>
              <a:rPr lang="en-US" sz="1600" spc="-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to</a:t>
            </a:r>
            <a:r>
              <a:rPr lang="en-US" sz="16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be</a:t>
            </a:r>
            <a:r>
              <a:rPr lang="en-US" sz="16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used.</a:t>
            </a:r>
            <a:endParaRPr lang="en-IN" sz="16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905"/>
              </a:spcBef>
              <a:buClr>
                <a:srgbClr val="0D0E1A"/>
              </a:buClr>
              <a:buSzPts val="1200"/>
              <a:buFont typeface="Symbol" panose="05050102010706020507" pitchFamily="18" charset="2"/>
              <a:buChar char=""/>
              <a:tabLst>
                <a:tab pos="440055" algn="l"/>
              </a:tabLst>
            </a:pPr>
            <a:r>
              <a:rPr lang="en-US" sz="1600" dirty="0">
                <a:effectLst/>
                <a:latin typeface="Times New Roman" panose="02020603050405020304" pitchFamily="18" charset="0"/>
                <a:ea typeface="Symbol" panose="05050102010706020507" pitchFamily="18" charset="2"/>
                <a:cs typeface="Symbol" panose="05050102010706020507" pitchFamily="18" charset="2"/>
              </a:rPr>
              <a:t>Unique</a:t>
            </a:r>
            <a:r>
              <a:rPr lang="en-US" sz="1600" spc="-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Identification</a:t>
            </a:r>
            <a:r>
              <a:rPr lang="en-US" sz="16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of</a:t>
            </a:r>
            <a:r>
              <a:rPr lang="en-US" sz="16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voter</a:t>
            </a:r>
            <a:r>
              <a:rPr lang="en-US" sz="1600" spc="-6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through</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Aadhar</a:t>
            </a:r>
            <a:r>
              <a:rPr lang="en-US" sz="1600" spc="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number.</a:t>
            </a:r>
            <a:endParaRPr lang="en-IN" sz="16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910"/>
              </a:spcBef>
              <a:buClr>
                <a:srgbClr val="0D0E1A"/>
              </a:buClr>
              <a:buSzPts val="1200"/>
              <a:buFont typeface="Symbol" panose="05050102010706020507" pitchFamily="18" charset="2"/>
              <a:buChar char=""/>
              <a:tabLst>
                <a:tab pos="440055" algn="l"/>
              </a:tabLst>
            </a:pPr>
            <a:r>
              <a:rPr lang="en-US" sz="1600" dirty="0">
                <a:effectLst/>
                <a:latin typeface="Times New Roman" panose="02020603050405020304" pitchFamily="18" charset="0"/>
                <a:ea typeface="Symbol" panose="05050102010706020507" pitchFamily="18" charset="2"/>
                <a:cs typeface="Symbol" panose="05050102010706020507" pitchFamily="18" charset="2"/>
              </a:rPr>
              <a:t>Improves</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voting</a:t>
            </a:r>
            <a:r>
              <a:rPr lang="en-US" sz="16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with</a:t>
            </a:r>
            <a:r>
              <a:rPr lang="en-US" sz="16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friendly</a:t>
            </a:r>
            <a:r>
              <a:rPr lang="en-US" sz="1600" spc="-5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Interface.</a:t>
            </a:r>
            <a:endParaRPr lang="en-IN" sz="1600" dirty="0">
              <a:effectLst/>
              <a:latin typeface="Times New Roman" panose="02020603050405020304" pitchFamily="18" charset="0"/>
              <a:ea typeface="Symbol" panose="05050102010706020507" pitchFamily="18" charset="2"/>
              <a:cs typeface="Symbol" panose="05050102010706020507" pitchFamily="18" charset="2"/>
            </a:endParaRPr>
          </a:p>
          <a:p>
            <a:r>
              <a:rPr lang="en-US" sz="1600" dirty="0">
                <a:effectLst/>
                <a:latin typeface="Times New Roman" panose="02020603050405020304" pitchFamily="18" charset="0"/>
                <a:ea typeface="Times New Roman" panose="02020603050405020304" pitchFamily="18" charset="0"/>
              </a:rPr>
              <a:t>No fraud vote</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can</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submitted</a:t>
            </a:r>
            <a:endParaRPr lang="en-IN" sz="1600" dirty="0">
              <a:latin typeface="Gill Sans MT" panose="020B0502020104020203" pitchFamily="34" charset="0"/>
            </a:endParaRPr>
          </a:p>
        </p:txBody>
      </p:sp>
    </p:spTree>
    <p:extLst>
      <p:ext uri="{BB962C8B-B14F-4D97-AF65-F5344CB8AC3E}">
        <p14:creationId xmlns:p14="http://schemas.microsoft.com/office/powerpoint/2010/main" val="4775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978" y="1082402"/>
            <a:ext cx="11029616" cy="1013800"/>
          </a:xfrm>
        </p:spPr>
        <p:txBody>
          <a:bodyPr>
            <a:normAutofit fontScale="90000"/>
          </a:bodyPr>
          <a:lstStyle/>
          <a:p>
            <a:r>
              <a:rPr lang="en-IN" sz="7800" dirty="0">
                <a:latin typeface="Berlin Sans FB Demi" panose="020E0802020502020306" pitchFamily="34" charset="0"/>
              </a:rPr>
              <a:t>Requirements</a:t>
            </a:r>
            <a:br>
              <a:rPr lang="en-IN" dirty="0"/>
            </a:br>
            <a:endParaRPr lang="en-IN" dirty="0"/>
          </a:p>
        </p:txBody>
      </p:sp>
      <p:sp>
        <p:nvSpPr>
          <p:cNvPr id="3" name="Content Placeholder 2"/>
          <p:cNvSpPr>
            <a:spLocks noGrp="1"/>
          </p:cNvSpPr>
          <p:nvPr>
            <p:ph idx="1"/>
          </p:nvPr>
        </p:nvSpPr>
        <p:spPr>
          <a:xfrm>
            <a:off x="707940" y="2290526"/>
            <a:ext cx="11029615" cy="3622593"/>
          </a:xfrm>
        </p:spPr>
        <p:txBody>
          <a:bodyPr>
            <a:noAutofit/>
          </a:bodyPr>
          <a:lstStyle/>
          <a:p>
            <a:pPr marL="457200" lvl="1" indent="0">
              <a:buSzPts val="1200"/>
              <a:buNone/>
              <a:tabLst>
                <a:tab pos="775335" algn="l"/>
              </a:tabLst>
            </a:pPr>
            <a:endParaRPr lang="en-US" sz="1600" b="1" dirty="0">
              <a:effectLst/>
              <a:latin typeface="Times New Roman" panose="02020603050405020304" pitchFamily="18" charset="0"/>
              <a:ea typeface="Times New Roman" panose="02020603050405020304" pitchFamily="18" charset="0"/>
            </a:endParaRPr>
          </a:p>
          <a:p>
            <a:pPr marL="457200" lvl="1" indent="0">
              <a:buSzPts val="1200"/>
              <a:buNone/>
              <a:tabLst>
                <a:tab pos="775335" algn="l"/>
              </a:tabLst>
            </a:pPr>
            <a:endParaRPr lang="en-US" b="1" dirty="0">
              <a:latin typeface="Times New Roman" panose="02020603050405020304" pitchFamily="18" charset="0"/>
              <a:ea typeface="Times New Roman" panose="02020603050405020304" pitchFamily="18" charset="0"/>
            </a:endParaRPr>
          </a:p>
          <a:p>
            <a:pPr marL="457200" lvl="1" indent="0">
              <a:buSzPts val="1200"/>
              <a:buNone/>
              <a:tabLst>
                <a:tab pos="775335" algn="l"/>
              </a:tabLst>
            </a:pPr>
            <a:endParaRPr lang="en-US" sz="1600" b="1" dirty="0">
              <a:effectLst/>
              <a:latin typeface="Times New Roman" panose="02020603050405020304" pitchFamily="18" charset="0"/>
              <a:ea typeface="Times New Roman" panose="02020603050405020304" pitchFamily="18" charset="0"/>
            </a:endParaRPr>
          </a:p>
          <a:p>
            <a:pPr marL="457200" lvl="1" indent="0">
              <a:buSzPts val="1200"/>
              <a:buNone/>
              <a:tabLst>
                <a:tab pos="775335" algn="l"/>
              </a:tabLst>
            </a:pPr>
            <a:r>
              <a:rPr lang="en-US" sz="3200" b="1" i="1" dirty="0">
                <a:solidFill>
                  <a:schemeClr val="bg1"/>
                </a:solidFill>
                <a:effectLst/>
                <a:latin typeface="Times New Roman" panose="02020603050405020304" pitchFamily="18" charset="0"/>
                <a:ea typeface="Times New Roman" panose="02020603050405020304" pitchFamily="18" charset="0"/>
              </a:rPr>
              <a:t>Hardware </a:t>
            </a:r>
            <a:r>
              <a:rPr lang="en-US" sz="1600" b="1"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lvl="2">
              <a:spcBef>
                <a:spcPts val="5"/>
              </a:spcBef>
              <a:buSzPts val="1200"/>
              <a:buFont typeface="Symbol" panose="05050102010706020507" pitchFamily="18" charset="2"/>
              <a:buChar char=""/>
              <a:tabLst>
                <a:tab pos="1231900" algn="l"/>
                <a:tab pos="1232535" algn="l"/>
              </a:tabLst>
            </a:pPr>
            <a:r>
              <a:rPr lang="en-US" sz="1600" dirty="0">
                <a:effectLst/>
                <a:latin typeface="Times New Roman" panose="02020603050405020304" pitchFamily="18" charset="0"/>
                <a:ea typeface="Symbol" panose="05050102010706020507" pitchFamily="18" charset="2"/>
                <a:cs typeface="Symbol" panose="05050102010706020507" pitchFamily="18" charset="2"/>
              </a:rPr>
              <a:t>Microsoft</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Windows</a:t>
            </a:r>
            <a:r>
              <a:rPr lang="en-US" sz="16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Professional</a:t>
            </a:r>
            <a:r>
              <a:rPr lang="en-US" sz="1600" spc="-4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/Windows</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10:</a:t>
            </a:r>
            <a:endParaRPr lang="en-IN" sz="1600" dirty="0">
              <a:effectLst/>
              <a:latin typeface="Times New Roman" panose="02020603050405020304" pitchFamily="18" charset="0"/>
              <a:ea typeface="Symbol" panose="05050102010706020507" pitchFamily="18" charset="2"/>
              <a:cs typeface="Symbol" panose="05050102010706020507" pitchFamily="18" charset="2"/>
            </a:endParaRPr>
          </a:p>
          <a:p>
            <a:pPr lvl="2">
              <a:spcBef>
                <a:spcPts val="855"/>
              </a:spcBef>
              <a:buSzPts val="1200"/>
              <a:buFont typeface="Symbol" panose="05050102010706020507" pitchFamily="18" charset="2"/>
              <a:buChar char=""/>
              <a:tabLst>
                <a:tab pos="1231900" algn="l"/>
                <a:tab pos="1232535" algn="l"/>
              </a:tabLst>
            </a:pPr>
            <a:r>
              <a:rPr lang="en-US" sz="1600" dirty="0">
                <a:effectLst/>
                <a:latin typeface="Times New Roman" panose="02020603050405020304" pitchFamily="18" charset="0"/>
                <a:ea typeface="Symbol" panose="05050102010706020507" pitchFamily="18" charset="2"/>
                <a:cs typeface="Symbol" panose="05050102010706020507" pitchFamily="18" charset="2"/>
              </a:rPr>
              <a:t>Processor:</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800MHz</a:t>
            </a:r>
            <a:r>
              <a:rPr lang="en-US" sz="16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Intel</a:t>
            </a:r>
            <a:r>
              <a:rPr lang="en-US" sz="1600" spc="-4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Pentium</a:t>
            </a:r>
            <a:r>
              <a:rPr lang="en-US" sz="1600" spc="-4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III</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or</a:t>
            </a:r>
            <a:r>
              <a:rPr lang="en-US" sz="1600" spc="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equivalent</a:t>
            </a:r>
            <a:r>
              <a:rPr lang="en-US" sz="16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Memory: 512</a:t>
            </a:r>
            <a:r>
              <a:rPr lang="en-US" sz="1600" spc="-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MB</a:t>
            </a:r>
            <a:endParaRPr lang="en-IN" sz="1600" dirty="0">
              <a:effectLst/>
              <a:latin typeface="Times New Roman" panose="02020603050405020304" pitchFamily="18" charset="0"/>
              <a:ea typeface="Symbol" panose="05050102010706020507" pitchFamily="18" charset="2"/>
              <a:cs typeface="Symbol" panose="05050102010706020507" pitchFamily="18" charset="2"/>
            </a:endParaRPr>
          </a:p>
          <a:p>
            <a:pPr lvl="2">
              <a:spcBef>
                <a:spcPts val="115"/>
              </a:spcBef>
              <a:buSzPts val="1200"/>
              <a:buFont typeface="Symbol" panose="05050102010706020507" pitchFamily="18" charset="2"/>
              <a:buChar char=""/>
              <a:tabLst>
                <a:tab pos="1231900" algn="l"/>
                <a:tab pos="1232535" algn="l"/>
              </a:tabLst>
            </a:pPr>
            <a:r>
              <a:rPr lang="en-US" sz="1600" dirty="0">
                <a:effectLst/>
                <a:latin typeface="Times New Roman" panose="02020603050405020304" pitchFamily="18" charset="0"/>
                <a:ea typeface="Symbol" panose="05050102010706020507" pitchFamily="18" charset="2"/>
                <a:cs typeface="Symbol" panose="05050102010706020507" pitchFamily="18" charset="2"/>
              </a:rPr>
              <a:t>Disk</a:t>
            </a:r>
            <a:r>
              <a:rPr lang="en-US" sz="1600" spc="-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space:</a:t>
            </a:r>
            <a:r>
              <a:rPr lang="en-US" sz="1600" spc="-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750</a:t>
            </a:r>
            <a:r>
              <a:rPr lang="en-US" sz="1600" spc="-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MB</a:t>
            </a:r>
            <a:r>
              <a:rPr lang="en-US" sz="1600" spc="-4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of</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free</a:t>
            </a:r>
            <a:r>
              <a:rPr lang="en-US" sz="1600" spc="-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disk</a:t>
            </a:r>
            <a:r>
              <a:rPr lang="en-US" sz="1600" spc="-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space</a:t>
            </a:r>
            <a:endParaRPr lang="en-IN" sz="1600" dirty="0">
              <a:effectLst/>
              <a:latin typeface="Times New Roman" panose="02020603050405020304" pitchFamily="18" charset="0"/>
              <a:ea typeface="Symbol" panose="05050102010706020507" pitchFamily="18" charset="2"/>
              <a:cs typeface="Symbol" panose="05050102010706020507" pitchFamily="18" charset="2"/>
            </a:endParaRPr>
          </a:p>
          <a:p>
            <a:pPr marL="0" indent="0">
              <a:buNone/>
            </a:pPr>
            <a:r>
              <a:rPr lang="en-US" sz="1600" dirty="0">
                <a:effectLst/>
                <a:latin typeface="Times New Roman" panose="02020603050405020304" pitchFamily="18" charset="0"/>
                <a:ea typeface="Times New Roman" panose="02020603050405020304" pitchFamily="18" charset="0"/>
              </a:rPr>
              <a:t>         </a:t>
            </a:r>
            <a:r>
              <a:rPr lang="en-US" sz="3200" b="1" i="1" dirty="0">
                <a:solidFill>
                  <a:schemeClr val="bg1"/>
                </a:solidFill>
                <a:effectLst/>
                <a:latin typeface="Times New Roman" panose="02020603050405020304" pitchFamily="18" charset="0"/>
                <a:ea typeface="Times New Roman" panose="02020603050405020304" pitchFamily="18" charset="0"/>
              </a:rPr>
              <a:t>Software </a:t>
            </a:r>
            <a:r>
              <a:rPr lang="en-US" sz="1600" b="1"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L="342900" indent="-342900">
              <a:buSzPts val="1200"/>
              <a:buFont typeface="Times New Roman" panose="02020603050405020304" pitchFamily="18" charset="0"/>
              <a:buAutoNum type="arabicPeriod"/>
              <a:tabLst>
                <a:tab pos="1385570" algn="l"/>
              </a:tabLst>
            </a:pPr>
            <a:r>
              <a:rPr lang="en-US" sz="1600" dirty="0">
                <a:effectLst/>
                <a:latin typeface="Times New Roman" panose="02020603050405020304" pitchFamily="18" charset="0"/>
                <a:ea typeface="Times New Roman" panose="02020603050405020304" pitchFamily="18" charset="0"/>
              </a:rPr>
              <a:t>Operating</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System: Windows</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11</a:t>
            </a:r>
            <a:endParaRPr lang="en-IN" sz="1600" dirty="0">
              <a:effectLst/>
              <a:latin typeface="Times New Roman" panose="02020603050405020304" pitchFamily="18" charset="0"/>
              <a:ea typeface="Times New Roman" panose="02020603050405020304" pitchFamily="18" charset="0"/>
            </a:endParaRPr>
          </a:p>
          <a:p>
            <a:pPr marL="342900" indent="-342900">
              <a:spcBef>
                <a:spcPts val="685"/>
              </a:spcBef>
              <a:buSzPts val="1200"/>
              <a:buFont typeface="Times New Roman" panose="02020603050405020304" pitchFamily="18" charset="0"/>
              <a:buAutoNum type="arabicPeriod"/>
              <a:tabLst>
                <a:tab pos="1388745" algn="l"/>
              </a:tabLst>
            </a:pPr>
            <a:r>
              <a:rPr lang="en-US" sz="1600" dirty="0">
                <a:effectLst/>
                <a:latin typeface="Times New Roman" panose="02020603050405020304" pitchFamily="18" charset="0"/>
                <a:ea typeface="Times New Roman" panose="02020603050405020304" pitchFamily="18" charset="0"/>
              </a:rPr>
              <a:t>Language:</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HTML</a:t>
            </a:r>
            <a:endParaRPr lang="en-IN" sz="1600" dirty="0">
              <a:effectLst/>
              <a:latin typeface="Times New Roman" panose="02020603050405020304" pitchFamily="18" charset="0"/>
              <a:ea typeface="Times New Roman" panose="02020603050405020304" pitchFamily="18" charset="0"/>
            </a:endParaRPr>
          </a:p>
          <a:p>
            <a:pPr marL="342900" indent="-342900">
              <a:spcBef>
                <a:spcPts val="690"/>
              </a:spcBef>
              <a:buSzPts val="1200"/>
              <a:buFont typeface="Times New Roman" panose="02020603050405020304" pitchFamily="18" charset="0"/>
              <a:buAutoNum type="arabicPeriod"/>
              <a:tabLst>
                <a:tab pos="1385570" algn="l"/>
              </a:tabLst>
            </a:pPr>
            <a:r>
              <a:rPr lang="en-US" sz="1600" dirty="0">
                <a:effectLst/>
                <a:latin typeface="Times New Roman" panose="02020603050405020304" pitchFamily="18" charset="0"/>
                <a:ea typeface="Times New Roman" panose="02020603050405020304" pitchFamily="18" charset="0"/>
              </a:rPr>
              <a:t>Database:</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myphpadmin</a:t>
            </a:r>
            <a:endParaRPr lang="en-IN" sz="1600" dirty="0">
              <a:effectLst/>
              <a:latin typeface="Times New Roman" panose="02020603050405020304" pitchFamily="18" charset="0"/>
              <a:ea typeface="Times New Roman" panose="02020603050405020304" pitchFamily="18" charset="0"/>
            </a:endParaRPr>
          </a:p>
          <a:p>
            <a:pPr marL="342900" indent="-342900">
              <a:spcBef>
                <a:spcPts val="680"/>
              </a:spcBef>
              <a:buSzPts val="1200"/>
              <a:buFont typeface="Times New Roman" panose="02020603050405020304" pitchFamily="18" charset="0"/>
              <a:buAutoNum type="arabicPeriod"/>
              <a:tabLst>
                <a:tab pos="1385570" algn="l"/>
              </a:tabLst>
            </a:pPr>
            <a:r>
              <a:rPr lang="en-US" sz="1600" dirty="0">
                <a:effectLst/>
                <a:latin typeface="Times New Roman" panose="02020603050405020304" pitchFamily="18" charset="0"/>
                <a:ea typeface="Times New Roman" panose="02020603050405020304" pitchFamily="18" charset="0"/>
              </a:rPr>
              <a:t>Tool:</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HTML</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5" dirty="0">
                <a:effectLst/>
                <a:latin typeface="Times New Roman" panose="02020603050405020304" pitchFamily="18" charset="0"/>
                <a:ea typeface="Times New Roman" panose="02020603050405020304" pitchFamily="18" charset="0"/>
              </a:rPr>
              <a:t> CSS</a:t>
            </a:r>
            <a:r>
              <a:rPr lang="en-US" sz="1600" dirty="0">
                <a:effectLst/>
                <a:latin typeface="Times New Roman" panose="02020603050405020304" pitchFamily="18" charset="0"/>
                <a:ea typeface="Times New Roman" panose="02020603050405020304" pitchFamily="18" charset="0"/>
              </a:rPr>
              <a: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Notepad</a:t>
            </a:r>
            <a:endParaRPr lang="en-IN" sz="1600" dirty="0">
              <a:effectLst/>
              <a:latin typeface="Times New Roman" panose="02020603050405020304" pitchFamily="18" charset="0"/>
              <a:ea typeface="Times New Roman" panose="02020603050405020304" pitchFamily="18" charset="0"/>
            </a:endParaRPr>
          </a:p>
          <a:p>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buFont typeface="Arial" panose="020B0604020202020204" pitchFamily="34" charset="0"/>
              <a:buChar char="•"/>
            </a:pPr>
            <a:endParaRPr lang="en-IN" sz="1600" dirty="0"/>
          </a:p>
        </p:txBody>
      </p:sp>
    </p:spTree>
    <p:extLst>
      <p:ext uri="{BB962C8B-B14F-4D97-AF65-F5344CB8AC3E}">
        <p14:creationId xmlns:p14="http://schemas.microsoft.com/office/powerpoint/2010/main" val="1654854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FE2F-DCC6-413E-90B3-70C606EBB2D2}"/>
              </a:ext>
            </a:extLst>
          </p:cNvPr>
          <p:cNvSpPr>
            <a:spLocks noGrp="1"/>
          </p:cNvSpPr>
          <p:nvPr>
            <p:ph type="title"/>
          </p:nvPr>
        </p:nvSpPr>
        <p:spPr>
          <a:xfrm>
            <a:off x="581192" y="693102"/>
            <a:ext cx="11029616" cy="1013800"/>
          </a:xfrm>
        </p:spPr>
        <p:txBody>
          <a:bodyPr>
            <a:noAutofit/>
          </a:bodyPr>
          <a:lstStyle/>
          <a:p>
            <a:r>
              <a:rPr lang="en-GB" sz="7000" dirty="0">
                <a:latin typeface="Berlin Sans FB Demi" panose="020E0802020502020306" pitchFamily="34" charset="0"/>
              </a:rPr>
              <a:t>Methodology</a:t>
            </a:r>
          </a:p>
        </p:txBody>
      </p:sp>
      <p:sp>
        <p:nvSpPr>
          <p:cNvPr id="3" name="Content Placeholder 2">
            <a:extLst>
              <a:ext uri="{FF2B5EF4-FFF2-40B4-BE49-F238E27FC236}">
                <a16:creationId xmlns:a16="http://schemas.microsoft.com/office/drawing/2014/main" id="{425070DC-125C-4A25-ACD3-ABA445A6D2B9}"/>
              </a:ext>
            </a:extLst>
          </p:cNvPr>
          <p:cNvSpPr>
            <a:spLocks noGrp="1"/>
          </p:cNvSpPr>
          <p:nvPr>
            <p:ph idx="1"/>
          </p:nvPr>
        </p:nvSpPr>
        <p:spPr/>
        <p:txBody>
          <a:bodyPr>
            <a:normAutofit/>
          </a:bodyPr>
          <a:lstStyle/>
          <a:p>
            <a:pPr marL="0" marR="323850" lvl="0" indent="0">
              <a:spcBef>
                <a:spcPts val="5"/>
              </a:spcBef>
              <a:spcAft>
                <a:spcPts val="0"/>
              </a:spcAft>
              <a:buSzPts val="1200"/>
              <a:buNone/>
              <a:tabLst>
                <a:tab pos="292735" algn="l"/>
                <a:tab pos="294005" algn="l"/>
              </a:tabLst>
            </a:pPr>
            <a:r>
              <a:rPr lang="en-US" sz="1600" b="1" dirty="0">
                <a:effectLst/>
                <a:latin typeface="Times New Roman" panose="02020603050405020304" pitchFamily="18" charset="0"/>
                <a:ea typeface="Times New Roman" panose="02020603050405020304" pitchFamily="18" charset="0"/>
              </a:rPr>
              <a:t>Login</a:t>
            </a:r>
            <a:r>
              <a:rPr lang="en-US" sz="1600" dirty="0">
                <a:effectLst/>
                <a:latin typeface="Times New Roman" panose="02020603050405020304" pitchFamily="18" charset="0"/>
                <a:ea typeface="Times New Roman" panose="02020603050405020304" pitchFamily="18" charset="0"/>
              </a:rPr>
              <a:t>:</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 Candidate</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need</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login</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with</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their</a:t>
            </a:r>
            <a:r>
              <a:rPr lang="en-US" sz="1600" spc="25" dirty="0">
                <a:effectLst/>
                <a:latin typeface="Times New Roman" panose="02020603050405020304" pitchFamily="18" charset="0"/>
                <a:ea typeface="Times New Roman" panose="02020603050405020304" pitchFamily="18" charset="0"/>
              </a:rPr>
              <a:t> Existing</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Account</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start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using</a:t>
            </a:r>
            <a:r>
              <a:rPr lang="en-US" sz="1600" spc="-10" dirty="0">
                <a:effectLst/>
                <a:latin typeface="Times New Roman" panose="02020603050405020304" pitchFamily="18" charset="0"/>
                <a:ea typeface="Times New Roman" panose="02020603050405020304" pitchFamily="18" charset="0"/>
              </a:rPr>
              <a:t> Secure</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system.</a:t>
            </a:r>
            <a:endParaRPr lang="en-IN" sz="1600" dirty="0">
              <a:effectLst/>
              <a:latin typeface="Times New Roman" panose="02020603050405020304" pitchFamily="18" charset="0"/>
              <a:ea typeface="Times New Roman" panose="02020603050405020304" pitchFamily="18" charset="0"/>
            </a:endParaRPr>
          </a:p>
          <a:p>
            <a:pPr marL="0" indent="0">
              <a:spcBef>
                <a:spcPts val="10"/>
              </a:spcBef>
              <a:buNone/>
            </a:pPr>
            <a:r>
              <a:rPr lang="en-US" sz="1600" b="1" dirty="0">
                <a:latin typeface="Times New Roman" panose="02020603050405020304" pitchFamily="18" charset="0"/>
                <a:ea typeface="Times New Roman" panose="02020603050405020304" pitchFamily="18" charset="0"/>
              </a:rPr>
              <a:t>Sign up</a:t>
            </a:r>
            <a:r>
              <a:rPr lang="en-US" sz="1600" dirty="0">
                <a:latin typeface="Times New Roman" panose="02020603050405020304" pitchFamily="18" charset="0"/>
                <a:ea typeface="Times New Roman" panose="02020603050405020304" pitchFamily="18" charset="0"/>
              </a:rPr>
              <a:t> :-Candidate needs to signup If they are not existing user.</a:t>
            </a:r>
            <a:endParaRPr lang="en-IN" sz="1600" dirty="0">
              <a:effectLst/>
              <a:latin typeface="Times New Roman" panose="02020603050405020304" pitchFamily="18" charset="0"/>
              <a:ea typeface="Times New Roman" panose="02020603050405020304" pitchFamily="18" charset="0"/>
            </a:endParaRPr>
          </a:p>
          <a:p>
            <a:pPr marL="0" marR="323850" lvl="0" indent="0">
              <a:spcAft>
                <a:spcPts val="0"/>
              </a:spcAft>
              <a:buSzPts val="1200"/>
              <a:buNone/>
              <a:tabLst>
                <a:tab pos="292735" algn="l"/>
                <a:tab pos="294005" algn="l"/>
              </a:tabLst>
            </a:pPr>
            <a:r>
              <a:rPr lang="en-US" sz="1600" b="1" dirty="0">
                <a:latin typeface="Times New Roman" panose="02020603050405020304" pitchFamily="18" charset="0"/>
                <a:ea typeface="Times New Roman" panose="02020603050405020304" pitchFamily="18" charset="0"/>
              </a:rPr>
              <a:t>V</a:t>
            </a:r>
            <a:r>
              <a:rPr lang="en-US" sz="1600" b="1" dirty="0">
                <a:effectLst/>
                <a:latin typeface="Times New Roman" panose="02020603050405020304" pitchFamily="18" charset="0"/>
                <a:ea typeface="Times New Roman" panose="02020603050405020304" pitchFamily="18" charset="0"/>
              </a:rPr>
              <a:t>ote</a:t>
            </a:r>
            <a:r>
              <a:rPr lang="en-US" sz="1600" dirty="0">
                <a:effectLst/>
                <a:latin typeface="Times New Roman" panose="02020603050405020304" pitchFamily="18" charset="0"/>
                <a:ea typeface="Times New Roman" panose="02020603050405020304" pitchFamily="18" charset="0"/>
              </a:rPr>
              <a:t>:</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Candidate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is</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needed to</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click</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on</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vote</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being</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voting</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process. </a:t>
            </a:r>
            <a:endParaRPr lang="en-US" sz="1600" b="1" dirty="0">
              <a:effectLst/>
              <a:latin typeface="Times New Roman" panose="02020603050405020304" pitchFamily="18" charset="0"/>
              <a:ea typeface="Times New Roman" panose="02020603050405020304" pitchFamily="18" charset="0"/>
            </a:endParaRPr>
          </a:p>
          <a:p>
            <a:pPr marL="0" marR="323850" lvl="0" indent="0">
              <a:spcAft>
                <a:spcPts val="0"/>
              </a:spcAft>
              <a:buSzPts val="1200"/>
              <a:buNone/>
              <a:tabLst>
                <a:tab pos="292735" algn="l"/>
                <a:tab pos="294005" algn="l"/>
              </a:tabLst>
            </a:pPr>
            <a:r>
              <a:rPr lang="en-US" sz="1600" b="1" dirty="0">
                <a:effectLst/>
                <a:latin typeface="Times New Roman" panose="02020603050405020304" pitchFamily="18" charset="0"/>
                <a:ea typeface="Times New Roman" panose="02020603050405020304" pitchFamily="18" charset="0"/>
              </a:rPr>
              <a:t>Aadhaar</a:t>
            </a:r>
            <a:r>
              <a:rPr lang="en-US" sz="1600" b="1" spc="-4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number</a:t>
            </a:r>
            <a:r>
              <a:rPr lang="en-US" sz="1600" dirty="0">
                <a:effectLst/>
                <a:latin typeface="Times New Roman" panose="02020603050405020304" pitchFamily="18" charset="0"/>
                <a:ea typeface="Times New Roman" panose="02020603050405020304" pitchFamily="18" charset="0"/>
              </a:rPr>
              <a: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Candidate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needs</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write</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their</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Aadhaar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number. </a:t>
            </a:r>
          </a:p>
          <a:p>
            <a:pPr marL="0" marR="323850" lvl="0" indent="0">
              <a:spcAft>
                <a:spcPts val="0"/>
              </a:spcAft>
              <a:buSzPts val="1200"/>
              <a:buNone/>
              <a:tabLst>
                <a:tab pos="292735" algn="l"/>
                <a:tab pos="294005" algn="l"/>
              </a:tabLst>
            </a:pPr>
            <a:r>
              <a:rPr lang="en-US" sz="1600" b="1" dirty="0">
                <a:effectLst/>
                <a:latin typeface="Times New Roman" panose="02020603050405020304" pitchFamily="18" charset="0"/>
                <a:ea typeface="Times New Roman" panose="02020603050405020304" pitchFamily="18" charset="0"/>
              </a:rPr>
              <a:t>Vote</a:t>
            </a:r>
            <a:r>
              <a:rPr lang="en-US" sz="1600" dirty="0">
                <a:effectLst/>
                <a:latin typeface="Times New Roman" panose="02020603050405020304" pitchFamily="18" charset="0"/>
                <a:ea typeface="Times New Roman" panose="02020603050405020304" pitchFamily="18" charset="0"/>
              </a:rPr>
              <a:t>:</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Candidate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is</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needed to</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click</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on</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vote</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being</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voting</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process. </a:t>
            </a:r>
            <a:endParaRPr lang="en-IN" sz="1600" dirty="0">
              <a:effectLst/>
              <a:latin typeface="Times New Roman" panose="02020603050405020304" pitchFamily="18" charset="0"/>
              <a:ea typeface="Times New Roman" panose="02020603050405020304" pitchFamily="18" charset="0"/>
            </a:endParaRPr>
          </a:p>
          <a:p>
            <a:pPr marL="0" marR="323850" lvl="0" indent="0">
              <a:lnSpc>
                <a:spcPct val="98000"/>
              </a:lnSpc>
              <a:spcAft>
                <a:spcPts val="0"/>
              </a:spcAft>
              <a:buSzPts val="1200"/>
              <a:buNone/>
              <a:tabLst>
                <a:tab pos="292735" algn="l"/>
                <a:tab pos="294005" algn="l"/>
              </a:tabLst>
            </a:pPr>
            <a:r>
              <a:rPr lang="en-US" sz="1600" b="1" dirty="0">
                <a:effectLst/>
                <a:latin typeface="Times New Roman" panose="02020603050405020304" pitchFamily="18" charset="0"/>
                <a:ea typeface="Times New Roman" panose="02020603050405020304" pitchFamily="18" charset="0"/>
              </a:rPr>
              <a:t>Submit</a:t>
            </a:r>
            <a:r>
              <a:rPr lang="en-US" sz="1600" dirty="0">
                <a:effectLst/>
                <a:latin typeface="Times New Roman" panose="02020603050405020304" pitchFamily="18" charset="0"/>
                <a:ea typeface="Times New Roman" panose="02020603050405020304" pitchFamily="18" charset="0"/>
              </a:rPr>
              <a: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-When</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they</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try</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 enter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Aadhaar</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number,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their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credentials</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will</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stored in our </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existing</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database. </a:t>
            </a:r>
            <a:endParaRPr lang="en-IN" sz="1600" dirty="0">
              <a:effectLst/>
              <a:latin typeface="Times New Roman" panose="02020603050405020304" pitchFamily="18" charset="0"/>
              <a:ea typeface="Times New Roman" panose="02020603050405020304" pitchFamily="18" charset="0"/>
            </a:endParaRPr>
          </a:p>
          <a:p>
            <a:pPr marL="0" lvl="0" indent="0">
              <a:buSzPts val="1200"/>
              <a:buNone/>
              <a:tabLst>
                <a:tab pos="292735" algn="l"/>
                <a:tab pos="294005" algn="l"/>
              </a:tabLst>
            </a:pPr>
            <a:r>
              <a:rPr lang="en-US" sz="1600" b="1" dirty="0">
                <a:effectLst/>
                <a:latin typeface="Times New Roman" panose="02020603050405020304" pitchFamily="18" charset="0"/>
                <a:ea typeface="Times New Roman" panose="02020603050405020304" pitchFamily="18" charset="0"/>
              </a:rPr>
              <a:t>Eligible</a:t>
            </a:r>
            <a:r>
              <a:rPr lang="en-US" sz="1600" b="1" spc="-5"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for</a:t>
            </a:r>
            <a:r>
              <a:rPr lang="en-US" sz="1600" b="1" spc="-25"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voting</a:t>
            </a:r>
            <a:r>
              <a:rPr lang="en-US" sz="1600" dirty="0">
                <a:effectLst/>
                <a:latin typeface="Times New Roman" panose="02020603050405020304" pitchFamily="18" charset="0"/>
                <a:ea typeface="Times New Roman" panose="02020603050405020304" pitchFamily="18" charset="0"/>
              </a:rPr>
              <a: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-Candidate</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voted successfully.</a:t>
            </a:r>
            <a:endParaRPr lang="en-IN" sz="1600" dirty="0">
              <a:effectLst/>
              <a:latin typeface="Times New Roman" panose="02020603050405020304" pitchFamily="18" charset="0"/>
              <a:ea typeface="Times New Roman" panose="02020603050405020304" pitchFamily="18" charset="0"/>
            </a:endParaRPr>
          </a:p>
          <a:p>
            <a:pPr>
              <a:buFont typeface="Arial" panose="020B0604020202020204" pitchFamily="34" charset="0"/>
              <a:buChar char="•"/>
            </a:pPr>
            <a:endParaRPr lang="en-GB" sz="2000" dirty="0">
              <a:latin typeface="Times New Roman" panose="02020603050405020304" pitchFamily="18" charset="0"/>
            </a:endParaRPr>
          </a:p>
        </p:txBody>
      </p:sp>
    </p:spTree>
    <p:extLst>
      <p:ext uri="{BB962C8B-B14F-4D97-AF65-F5344CB8AC3E}">
        <p14:creationId xmlns:p14="http://schemas.microsoft.com/office/powerpoint/2010/main" val="260306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200" y="683564"/>
            <a:ext cx="10571998" cy="970450"/>
          </a:xfrm>
        </p:spPr>
        <p:txBody>
          <a:bodyPr>
            <a:noAutofit/>
          </a:bodyPr>
          <a:lstStyle/>
          <a:p>
            <a:r>
              <a:rPr lang="en-IN" sz="7000" dirty="0">
                <a:latin typeface="Berlin Sans FB Demi" panose="020E0802020502020306" pitchFamily="34" charset="0"/>
              </a:rPr>
              <a:t>FLOW Diagram </a:t>
            </a:r>
          </a:p>
        </p:txBody>
      </p:sp>
      <p:sp>
        <p:nvSpPr>
          <p:cNvPr id="4" name="Rectangle 19"/>
          <p:cNvSpPr>
            <a:spLocks noChangeArrowheads="1"/>
          </p:cNvSpPr>
          <p:nvPr/>
        </p:nvSpPr>
        <p:spPr bwMode="auto">
          <a:xfrm>
            <a:off x="1992428" y="1501541"/>
            <a:ext cx="15860579" cy="5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23" name="Rectangle 29"/>
          <p:cNvSpPr>
            <a:spLocks noChangeArrowheads="1"/>
          </p:cNvSpPr>
          <p:nvPr/>
        </p:nvSpPr>
        <p:spPr bwMode="auto">
          <a:xfrm>
            <a:off x="1992428" y="1958740"/>
            <a:ext cx="1586057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8" name="Content Placeholder 7">
            <a:extLst>
              <a:ext uri="{FF2B5EF4-FFF2-40B4-BE49-F238E27FC236}">
                <a16:creationId xmlns:a16="http://schemas.microsoft.com/office/drawing/2014/main" id="{EDBC1E74-F7BD-8862-FDF1-3EF97309BFC4}"/>
              </a:ext>
            </a:extLst>
          </p:cNvPr>
          <p:cNvPicPr>
            <a:picLocks noGrp="1" noChangeAspect="1"/>
          </p:cNvPicPr>
          <p:nvPr>
            <p:ph idx="1"/>
          </p:nvPr>
        </p:nvPicPr>
        <p:blipFill>
          <a:blip r:embed="rId2"/>
          <a:stretch>
            <a:fillRect/>
          </a:stretch>
        </p:blipFill>
        <p:spPr>
          <a:xfrm>
            <a:off x="3137648" y="2222500"/>
            <a:ext cx="6230470" cy="4034865"/>
          </a:xfrm>
        </p:spPr>
      </p:pic>
    </p:spTree>
    <p:extLst>
      <p:ext uri="{BB962C8B-B14F-4D97-AF65-F5344CB8AC3E}">
        <p14:creationId xmlns:p14="http://schemas.microsoft.com/office/powerpoint/2010/main" val="273487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328EE5DC-BCB1-0B91-4EED-E26A35301D20}"/>
              </a:ext>
            </a:extLst>
          </p:cNvPr>
          <p:cNvPicPr>
            <a:picLocks noGrp="1" noChangeAspect="1"/>
          </p:cNvPicPr>
          <p:nvPr>
            <p:ph idx="1"/>
          </p:nvPr>
        </p:nvPicPr>
        <p:blipFill>
          <a:blip r:embed="rId2"/>
          <a:stretch>
            <a:fillRect/>
          </a:stretch>
        </p:blipFill>
        <p:spPr>
          <a:xfrm>
            <a:off x="2522386" y="2222500"/>
            <a:ext cx="7147228" cy="3636963"/>
          </a:xfrm>
        </p:spPr>
      </p:pic>
      <p:sp>
        <p:nvSpPr>
          <p:cNvPr id="2" name="Title 1"/>
          <p:cNvSpPr>
            <a:spLocks noGrp="1"/>
          </p:cNvSpPr>
          <p:nvPr>
            <p:ph type="title"/>
          </p:nvPr>
        </p:nvSpPr>
        <p:spPr>
          <a:xfrm>
            <a:off x="505200" y="683564"/>
            <a:ext cx="10571998" cy="970450"/>
          </a:xfrm>
        </p:spPr>
        <p:txBody>
          <a:bodyPr>
            <a:noAutofit/>
          </a:bodyPr>
          <a:lstStyle/>
          <a:p>
            <a:r>
              <a:rPr lang="en-IN" sz="7000" dirty="0">
                <a:latin typeface="Berlin Sans FB Demi" panose="020E0802020502020306" pitchFamily="34" charset="0"/>
              </a:rPr>
              <a:t>Front End </a:t>
            </a:r>
          </a:p>
        </p:txBody>
      </p:sp>
      <p:sp>
        <p:nvSpPr>
          <p:cNvPr id="4" name="Rectangle 19"/>
          <p:cNvSpPr>
            <a:spLocks noChangeArrowheads="1"/>
          </p:cNvSpPr>
          <p:nvPr/>
        </p:nvSpPr>
        <p:spPr bwMode="auto">
          <a:xfrm>
            <a:off x="1992428" y="1501541"/>
            <a:ext cx="15860579" cy="5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23" name="Rectangle 29"/>
          <p:cNvSpPr>
            <a:spLocks noChangeArrowheads="1"/>
          </p:cNvSpPr>
          <p:nvPr/>
        </p:nvSpPr>
        <p:spPr bwMode="auto">
          <a:xfrm>
            <a:off x="1992428" y="1958740"/>
            <a:ext cx="1586057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0" name="TextBox 9">
            <a:extLst>
              <a:ext uri="{FF2B5EF4-FFF2-40B4-BE49-F238E27FC236}">
                <a16:creationId xmlns:a16="http://schemas.microsoft.com/office/drawing/2014/main" id="{6B394A8E-5244-77F2-3E2A-3916B25552E0}"/>
              </a:ext>
            </a:extLst>
          </p:cNvPr>
          <p:cNvSpPr txBox="1"/>
          <p:nvPr/>
        </p:nvSpPr>
        <p:spPr>
          <a:xfrm>
            <a:off x="4408394" y="3154687"/>
            <a:ext cx="6231600" cy="369332"/>
          </a:xfrm>
          <a:prstGeom prst="rect">
            <a:avLst/>
          </a:prstGeom>
          <a:noFill/>
        </p:spPr>
        <p:txBody>
          <a:bodyPr wrap="square">
            <a:spAutoFit/>
          </a:bodyPr>
          <a:lstStyle/>
          <a:p>
            <a:r>
              <a:rPr lang="en-IN" dirty="0"/>
              <a:t>17.31 cm</a:t>
            </a:r>
          </a:p>
        </p:txBody>
      </p:sp>
    </p:spTree>
    <p:extLst>
      <p:ext uri="{BB962C8B-B14F-4D97-AF65-F5344CB8AC3E}">
        <p14:creationId xmlns:p14="http://schemas.microsoft.com/office/powerpoint/2010/main" val="368035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851</TotalTime>
  <Words>756</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Berlin Sans FB Demi</vt:lpstr>
      <vt:lpstr>Calibri</vt:lpstr>
      <vt:lpstr>Century Gothic</vt:lpstr>
      <vt:lpstr>Gill Sans MT</vt:lpstr>
      <vt:lpstr>Symbol</vt:lpstr>
      <vt:lpstr>Times New Roman</vt:lpstr>
      <vt:lpstr>Wingdings</vt:lpstr>
      <vt:lpstr>Wingdings 2</vt:lpstr>
      <vt:lpstr>Quotable</vt:lpstr>
      <vt:lpstr> </vt:lpstr>
      <vt:lpstr>Group members</vt:lpstr>
      <vt:lpstr>Contents</vt:lpstr>
      <vt:lpstr>Introduction</vt:lpstr>
      <vt:lpstr>Objectives</vt:lpstr>
      <vt:lpstr>Requirements </vt:lpstr>
      <vt:lpstr>Methodology</vt:lpstr>
      <vt:lpstr>FLOW Diagram </vt:lpstr>
      <vt:lpstr>Front End </vt:lpstr>
      <vt:lpstr>Front End </vt:lpstr>
      <vt:lpstr>Front End </vt:lpstr>
      <vt:lpstr>Front End </vt:lpstr>
      <vt:lpstr>Back End </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 Mane</dc:creator>
  <cp:lastModifiedBy>Rohnit Kabade</cp:lastModifiedBy>
  <cp:revision>1035</cp:revision>
  <dcterms:created xsi:type="dcterms:W3CDTF">2020-12-13T08:10:21Z</dcterms:created>
  <dcterms:modified xsi:type="dcterms:W3CDTF">2023-05-10T18:15:42Z</dcterms:modified>
</cp:coreProperties>
</file>