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48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4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0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9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784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6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0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7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3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5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9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0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35AECA-9337-40FE-B7D1-BC2C5333508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3540C1-E750-4DC9-8B70-404AD976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1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B96A77-8EC7-47A9-83C3-1CA94CBEF7E9}"/>
              </a:ext>
            </a:extLst>
          </p:cNvPr>
          <p:cNvSpPr/>
          <p:nvPr/>
        </p:nvSpPr>
        <p:spPr>
          <a:xfrm>
            <a:off x="632460" y="510540"/>
            <a:ext cx="10927080" cy="5836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3B98E-E378-4054-AC36-DE05CECA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21" y="958920"/>
            <a:ext cx="6374816" cy="35807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F207A-3006-4288-B59B-2BE445A50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13" y="1701087"/>
            <a:ext cx="6161584" cy="3455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350F38-8D70-4983-B929-6CDCBD260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53" y="2444940"/>
            <a:ext cx="6151395" cy="3454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4A4B66-4B1A-45D7-9DF5-B1EC6DE1F799}"/>
              </a:ext>
            </a:extLst>
          </p:cNvPr>
          <p:cNvSpPr/>
          <p:nvPr/>
        </p:nvSpPr>
        <p:spPr>
          <a:xfrm>
            <a:off x="1180170" y="665901"/>
            <a:ext cx="31694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Executive Sales </a:t>
            </a:r>
          </a:p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79AD7E-69A0-4C34-A565-C15039F58E93}"/>
              </a:ext>
            </a:extLst>
          </p:cNvPr>
          <p:cNvSpPr/>
          <p:nvPr/>
        </p:nvSpPr>
        <p:spPr>
          <a:xfrm>
            <a:off x="9384833" y="6008906"/>
            <a:ext cx="316940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9525">
                  <a:solidFill>
                    <a:schemeClr val="bg1"/>
                  </a:solidFill>
                  <a:prstDash val="solid"/>
                </a:ln>
                <a:latin typeface="Calibri" panose="020F0502020204030204" pitchFamily="34" charset="0"/>
                <a:cs typeface="Calibri" panose="020F0502020204030204" pitchFamily="34" charset="0"/>
              </a:rPr>
              <a:t>By Rushika Kale</a:t>
            </a:r>
          </a:p>
        </p:txBody>
      </p:sp>
    </p:spTree>
    <p:extLst>
      <p:ext uri="{BB962C8B-B14F-4D97-AF65-F5344CB8AC3E}">
        <p14:creationId xmlns:p14="http://schemas.microsoft.com/office/powerpoint/2010/main" val="270050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Rushika Kale</dc:creator>
  <cp:lastModifiedBy>Rushika Kale</cp:lastModifiedBy>
  <cp:revision>2</cp:revision>
  <dcterms:created xsi:type="dcterms:W3CDTF">2021-03-26T11:53:24Z</dcterms:created>
  <dcterms:modified xsi:type="dcterms:W3CDTF">2021-03-26T12:10:13Z</dcterms:modified>
</cp:coreProperties>
</file>