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Certificates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WordCloud1447959067750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B. E.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B. E.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B. E.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25c4053-05f0-4143-a525-9ec067d0e02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1df8caf66fe46f7" /><Relationship Type="http://schemas.openxmlformats.org/officeDocument/2006/relationships/hyperlink" Target="https://app.powerbi.com/groups/me/reports/925c4053-05f0-4143-a525-9ec067d0e02a/ReportSection?pbi_source=PowerPoint" TargetMode="External" Id="RelId0" /><Relationship Type="http://schemas.openxmlformats.org/officeDocument/2006/relationships/image" Target="/ppt/media/image4.png" Id="imgId42679947" /><Relationship Type="http://schemas.openxmlformats.org/officeDocument/2006/relationships/notesSlide" Target="/ppt/notesSlides/notesSlide.xml" Id="Rf4cfecdfea1a4f4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9c887a223254a03" /><Relationship Type="http://schemas.openxmlformats.org/officeDocument/2006/relationships/hyperlink" Target="https://app.powerbi.com/groups/me/reports/925c4053-05f0-4143-a525-9ec067d0e02a/ReportSection49be4853c7648724b98b?pbi_source=PowerPoint" TargetMode="External" Id="RelId1" /><Relationship Type="http://schemas.openxmlformats.org/officeDocument/2006/relationships/image" Target="/ppt/media/image5.png" Id="imgId42679948" /><Relationship Type="http://schemas.openxmlformats.org/officeDocument/2006/relationships/notesSlide" Target="/ppt/notesSlides/notesSlide2.xml" Id="Ra372ce4b1d9c4d6d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abb194300e54b10" /><Relationship Type="http://schemas.openxmlformats.org/officeDocument/2006/relationships/hyperlink" Target="https://app.powerbi.com/groups/me/reports/925c4053-05f0-4143-a525-9ec067d0e02a/ReportSectiondf846c96646aac53119b?pbi_source=PowerPoint" TargetMode="External" Id="RelId2" /><Relationship Type="http://schemas.openxmlformats.org/officeDocument/2006/relationships/image" Target="/ppt/media/image6.png" Id="imgId42679949" /><Relationship Type="http://schemas.openxmlformats.org/officeDocument/2006/relationships/notesSlide" Target="/ppt/notesSlides/notesSlide3.xml" Id="Rf758cb71bb64425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4cc1cd7c0ea4a25" /><Relationship Type="http://schemas.openxmlformats.org/officeDocument/2006/relationships/hyperlink" Target="https://app.powerbi.com/groups/me/reports/925c4053-05f0-4143-a525-9ec067d0e02a/ReportSection4129bd2d5e212d57c1ca?pbi_source=PowerPoint" TargetMode="External" Id="RelId3" /><Relationship Type="http://schemas.openxmlformats.org/officeDocument/2006/relationships/image" Target="/ppt/media/image7.png" Id="imgId42679950" /><Relationship Type="http://schemas.openxmlformats.org/officeDocument/2006/relationships/notesSlide" Target="/ppt/notesSlides/notesSlide4.xml" Id="R28510e434a05439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f1975cdabce42a9" /><Relationship Type="http://schemas.openxmlformats.org/officeDocument/2006/relationships/hyperlink" Target="https://app.powerbi.com/groups/me/reports/925c4053-05f0-4143-a525-9ec067d0e02a/ReportSectioneda55a6f15629ef0954c?pbi_source=PowerPoint" TargetMode="External" Id="RelId4" /><Relationship Type="http://schemas.openxmlformats.org/officeDocument/2006/relationships/image" Target="/ppt/media/image8.png" Id="imgId42679951" /><Relationship Type="http://schemas.openxmlformats.org/officeDocument/2006/relationships/notesSlide" Target="/ppt/notesSlides/notesSlide5.xml" Id="R683160df832e456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Rushika_Kale_Portfolio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3/23/2021 6:48:07 PM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3/23/2021 2:06:25 PM India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sicShape, basicShape, textbox, tableEx, textbox, image, image, tableEx, textbox, textbox, actionButton, actionButton, actionButton, actionButton, basicShape, basicShape, basicShape, basicShape, basicShape, textbox, actionButton, image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267994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Portfolio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sicShape, basicShape, textbox, tableEx, textbox, image, image, tableEx, basicShape, image, actionButton, actionButton, actionButton, actionButton, actionButton, image, image, image, image, image, pivotTable, pivotTable, image, pivotTable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26799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Past Experience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sicShape, image, actionButton, actionButton, actionButton, actionButton, actionButton, image, image, image, image, textbox, image, basicShape, basicShape, textbox, textbox, image, image, tableEx, tableEx, slicer, Certificates, WordCloud1447959067750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26799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Skills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, actionButton, basicShape, image, actionButton, actionButton, actionButton, actionButton, actionButton, image, image, image, image, image, basicShape, basicShape, textbox, textbox, image, image, tableEx, tableEx, pivotTable, slicer. Please refer to the notes on this slide for details.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26799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Projects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sicShape, basicShape, textbox, tableEx, textbox, image, image, tableEx, slicer, card, card, B. E., card, card, card, card, B. E., card, card, card, card, B. E., card, card, basicShape, basicShape, basicShape, basicShape, image, actionButton, actionButton, actionButton, actionButton, actionButton, image, image, image, image, image. Please refer to the notes on this slide for details.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26799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Education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