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  <p:sldId id="257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8" d="100"/>
          <a:sy n="18" d="100"/>
        </p:scale>
        <p:origin x="6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7608-308A-4DD0-B7DC-A220C13D0D8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239D-250C-47E5-9998-19947600B119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2410" y="-635"/>
            <a:ext cx="918654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2311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2890" y="0"/>
            <a:ext cx="912622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1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1867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35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8600" y="0"/>
            <a:ext cx="91948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2730" y="-635"/>
            <a:ext cx="914654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16765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Rishav Dogra</dc:creator>
  <cp:lastModifiedBy>ASUS</cp:lastModifiedBy>
  <cp:revision>2</cp:revision>
  <dcterms:created xsi:type="dcterms:W3CDTF">2021-09-27T12:26:00Z</dcterms:created>
  <dcterms:modified xsi:type="dcterms:W3CDTF">2021-10-10T17:18:09Z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BCA177D4978D4D10902731FADFB3C01D</vt:lpwstr>
  </property>
  <property fmtid="{D5CDD505-2E9C-101B-9397-08002B2CF9AE}" pid="3" name="KSOProductBuildVer">
    <vt:lpwstr>1033-11.2.0.10258</vt:lpwstr>
  </property>
</Properties>
</file>