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43" Target="slides/slide21.xml" Type="http://schemas.openxmlformats.org/officeDocument/2006/relationships/slide"/><Relationship Id="rId44" Target="slides/slide22.xml" Type="http://schemas.openxmlformats.org/officeDocument/2006/relationships/slide"/><Relationship Id="rId45" Target="slides/slide23.xml" Type="http://schemas.openxmlformats.org/officeDocument/2006/relationships/slide"/><Relationship Id="rId46" Target="slides/slide24.xml" Type="http://schemas.openxmlformats.org/officeDocument/2006/relationships/slide"/><Relationship Id="rId47" Target="slides/slide25.xml" Type="http://schemas.openxmlformats.org/officeDocument/2006/relationships/slide"/><Relationship Id="rId48" Target="slides/slide26.xml" Type="http://schemas.openxmlformats.org/officeDocument/2006/relationships/slide"/><Relationship Id="rId49" Target="slides/slide27.xml" Type="http://schemas.openxmlformats.org/officeDocument/2006/relationships/slide"/><Relationship Id="rId5" Target="tableStyles.xml" Type="http://schemas.openxmlformats.org/officeDocument/2006/relationships/tableStyles"/><Relationship Id="rId50" Target="slides/slide28.xml" Type="http://schemas.openxmlformats.org/officeDocument/2006/relationships/slide"/><Relationship Id="rId51" Target="slides/slide29.xml" Type="http://schemas.openxmlformats.org/officeDocument/2006/relationships/slide"/><Relationship Id="rId52" Target="slides/slide30.xml" Type="http://schemas.openxmlformats.org/officeDocument/2006/relationships/slide"/><Relationship Id="rId53" Target="slides/slide31.xml" Type="http://schemas.openxmlformats.org/officeDocument/2006/relationships/slide"/><Relationship Id="rId54" Target="slides/slide32.xml" Type="http://schemas.openxmlformats.org/officeDocument/2006/relationships/slide"/><Relationship Id="rId55" Target="slides/slide33.xml" Type="http://schemas.openxmlformats.org/officeDocument/2006/relationships/slide"/><Relationship Id="rId56" Target="slides/slide34.xml" Type="http://schemas.openxmlformats.org/officeDocument/2006/relationships/slide"/><Relationship Id="rId57" Target="slides/slide35.xml" Type="http://schemas.openxmlformats.org/officeDocument/2006/relationships/slide"/><Relationship Id="rId58" Target="slides/slide36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6.pn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52.jpeg" Type="http://schemas.openxmlformats.org/officeDocument/2006/relationships/imag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924194"/>
            <a:ext cx="14950738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LIBRARY BOOKS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Group-1 CSE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PPS | 1-1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KMCE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6122" y="3453130"/>
            <a:ext cx="17135595" cy="521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Step-13: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If user choice =2,Goto step (a).Else goto step 14.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(a):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Call the function --- displayCategoryWiseList and pass the parameter: books, bookCount.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(b):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Display heading to display Fictional category.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(c):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Declare and set i=0.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(d):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If i&lt;count, goto step (e), else goto step (h).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(e):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If books[i].category == 1, goto step (f), else goto step (g).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(f):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Print details of book[i].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(g):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Increment i.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(h):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Repeat the process for physics and history.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999">
                <a:solidFill>
                  <a:srgbClr val="000000"/>
                </a:solidFill>
                <a:latin typeface="Canva Sans Bold"/>
              </a:rPr>
              <a:t>(i):</a:t>
            </a:r>
            <a:r>
              <a:rPr lang="en-US" sz="2999">
                <a:solidFill>
                  <a:srgbClr val="000000"/>
                </a:solidFill>
                <a:latin typeface="Canva Sans"/>
              </a:rPr>
              <a:t>Goto step 11.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6238" y="2619692"/>
            <a:ext cx="16621125" cy="65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Step-14: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If user choice =3,Goto step (a).Else goto step 15.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(a):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Call the function --- displayCategoryWiseTotalAndAverage and pass the parameters : books, bookCount)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(b):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Declare categoryChoice.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(c):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Input categoryChoice.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(d):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Check the validity of input number i.e is number b/w 1-3.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(e):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Declare totalCost, averageCost,bookCount, i and set to 0.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(f):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If i&lt;count, goto step (g), else goto step (j).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(g):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If books[i].category == categoryChoice, goto step (h), else goto (i).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(h):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totalCost += books[i].bookCost and increment bookCount. Goto step (i).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(i):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Increment i.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(j):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If bookCount &gt;0, goto step (k), else goto step (m).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(k):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Calculate averageCost = totalCost/bookCount.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(l):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Print totalCost and averageCost.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(m):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Display no books found in selected category.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(n):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Goto step 9.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2460" y="2776855"/>
            <a:ext cx="17048916" cy="665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 Bold"/>
              </a:rPr>
              <a:t>Step-15: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If choice=4,Goto step (a), else goto step 16.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(a):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Declare bookNumber.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(b):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Input bookNumber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(c):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Check the validity of input.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(d):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Call the function ---  displayBookDetails and pass the parameters: books, bookCount, bookNumber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(e):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Declare i and index, set index=-1,i=0.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(f):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If i&lt;count, goto step (g), else goto step (k).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(g):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If books[i].bookNumber == bookNumber, goto step (h), else goto step (i).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(h):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index=i.Goto step (k).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(i):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Increment i.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(k):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If index!=-1, goto step (l), else goto step (m).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(l):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Display book[i] details.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(m):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Display Book with the specified number not found.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699">
                <a:solidFill>
                  <a:srgbClr val="000000"/>
                </a:solidFill>
                <a:latin typeface="Canva Sans Bold"/>
              </a:rPr>
              <a:t>(n):</a:t>
            </a:r>
            <a:r>
              <a:rPr lang="en-US" sz="2699">
                <a:solidFill>
                  <a:srgbClr val="000000"/>
                </a:solidFill>
                <a:latin typeface="Canva Sans"/>
              </a:rPr>
              <a:t>Goto step 9.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172" y="2129155"/>
            <a:ext cx="13991987" cy="752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Step-16: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If choice=5,Goto step (a), else goto step 17.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(a):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Declare bookNumber.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(b):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Input bookNumber.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(c):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Call the function deleteBook and pass the parameters: books, &amp;bookCount, bookNumber.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(d):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Declare i,index.Set i=0, index=-1.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(e):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If i&lt;*count,goto step (f), else goto step (i).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(f):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If books[i].bookNumber == bookNumber, goto step (g), else goto step (h).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(g):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index=i. Goto step (i). 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(h):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Increment i.Goto step (e).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(i):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If index!=-1, goto step (j), else goto step (o).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(j):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If i&lt;*count, goto step (k), else goto step (m).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(k):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books[i] = books[i + 1]. 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(l):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Increment i.Goto step (j).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(m):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*count--.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(n):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Display book has been deleted.Goto step (p).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(o):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Display Book number not found.Goto step (p).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(p):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Call the saveBookDetailsToFile function and pass the parameters: books, bookCount.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(q):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Goto step 9.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1139" y="3776980"/>
            <a:ext cx="16273462" cy="4098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 Bold"/>
              </a:rPr>
              <a:t>Step-17: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 If choice=6, goto step (a), else goto step 18.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(a):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Call the function clearAllBooks and pass the parameters :books, &amp;bookCount.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(b):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Set *count=0.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(c):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Display all books cleared.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(d):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Call the function -- saveBookDetailsToFile and pass the parameters :books, bookCount.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(e):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Perform the function as told from step 12(m) to 12(r).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(f):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Goto step 9. 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9721" y="4277042"/>
            <a:ext cx="14185345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 Bold"/>
              </a:rPr>
              <a:t>Step-18: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 If choice=7, Display Exiting the program, goto step 20;else goto step 19.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 Bold"/>
              </a:rPr>
              <a:t>Step-19: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 Display Enter proper Input.Goto step 20.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 Bold"/>
              </a:rPr>
              <a:t>Step-20: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Stop.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63586"/>
            <a:ext cx="7660468" cy="1053057"/>
            <a:chOff x="0" y="0"/>
            <a:chExt cx="2017572" cy="27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7572" cy="277348"/>
            </a:xfrm>
            <a:custGeom>
              <a:avLst/>
              <a:gdLst/>
              <a:ahLst/>
              <a:cxnLst/>
              <a:rect r="r" b="b" t="t" l="l"/>
              <a:pathLst>
                <a:path h="277348" w="2017572">
                  <a:moveTo>
                    <a:pt x="0" y="0"/>
                  </a:moveTo>
                  <a:lnTo>
                    <a:pt x="2017572" y="0"/>
                  </a:lnTo>
                  <a:lnTo>
                    <a:pt x="2017572" y="277348"/>
                  </a:lnTo>
                  <a:lnTo>
                    <a:pt x="0" y="27734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7572" cy="315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0397" y="2332217"/>
            <a:ext cx="14347240" cy="7342294"/>
          </a:xfrm>
          <a:custGeom>
            <a:avLst/>
            <a:gdLst/>
            <a:ahLst/>
            <a:cxnLst/>
            <a:rect r="r" b="b" t="t" l="l"/>
            <a:pathLst>
              <a:path h="7342294" w="14347240">
                <a:moveTo>
                  <a:pt x="0" y="0"/>
                </a:moveTo>
                <a:lnTo>
                  <a:pt x="14347241" y="0"/>
                </a:lnTo>
                <a:lnTo>
                  <a:pt x="14347241" y="7342294"/>
                </a:lnTo>
                <a:lnTo>
                  <a:pt x="0" y="734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68967" y="9086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FLOWCHART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63586"/>
            <a:ext cx="7660468" cy="1053057"/>
            <a:chOff x="0" y="0"/>
            <a:chExt cx="2017572" cy="27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7572" cy="277348"/>
            </a:xfrm>
            <a:custGeom>
              <a:avLst/>
              <a:gdLst/>
              <a:ahLst/>
              <a:cxnLst/>
              <a:rect r="r" b="b" t="t" l="l"/>
              <a:pathLst>
                <a:path h="277348" w="2017572">
                  <a:moveTo>
                    <a:pt x="0" y="0"/>
                  </a:moveTo>
                  <a:lnTo>
                    <a:pt x="2017572" y="0"/>
                  </a:lnTo>
                  <a:lnTo>
                    <a:pt x="2017572" y="277348"/>
                  </a:lnTo>
                  <a:lnTo>
                    <a:pt x="0" y="27734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7572" cy="315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0026" y="2671640"/>
            <a:ext cx="9232814" cy="5315863"/>
          </a:xfrm>
          <a:custGeom>
            <a:avLst/>
            <a:gdLst/>
            <a:ahLst/>
            <a:cxnLst/>
            <a:rect r="r" b="b" t="t" l="l"/>
            <a:pathLst>
              <a:path h="5315863" w="9232814">
                <a:moveTo>
                  <a:pt x="0" y="0"/>
                </a:moveTo>
                <a:lnTo>
                  <a:pt x="9232814" y="0"/>
                </a:lnTo>
                <a:lnTo>
                  <a:pt x="9232814" y="5315863"/>
                </a:lnTo>
                <a:lnTo>
                  <a:pt x="0" y="53158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0383" y="2288961"/>
            <a:ext cx="8235305" cy="6402256"/>
          </a:xfrm>
          <a:custGeom>
            <a:avLst/>
            <a:gdLst/>
            <a:ahLst/>
            <a:cxnLst/>
            <a:rect r="r" b="b" t="t" l="l"/>
            <a:pathLst>
              <a:path h="6402256" w="8235305">
                <a:moveTo>
                  <a:pt x="0" y="0"/>
                </a:moveTo>
                <a:lnTo>
                  <a:pt x="8235305" y="0"/>
                </a:lnTo>
                <a:lnTo>
                  <a:pt x="8235305" y="6402257"/>
                </a:lnTo>
                <a:lnTo>
                  <a:pt x="0" y="6402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68967" y="9086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FLOWCHART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63586"/>
            <a:ext cx="7660468" cy="1053057"/>
            <a:chOff x="0" y="0"/>
            <a:chExt cx="2017572" cy="27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7572" cy="277348"/>
            </a:xfrm>
            <a:custGeom>
              <a:avLst/>
              <a:gdLst/>
              <a:ahLst/>
              <a:cxnLst/>
              <a:rect r="r" b="b" t="t" l="l"/>
              <a:pathLst>
                <a:path h="277348" w="2017572">
                  <a:moveTo>
                    <a:pt x="0" y="0"/>
                  </a:moveTo>
                  <a:lnTo>
                    <a:pt x="2017572" y="0"/>
                  </a:lnTo>
                  <a:lnTo>
                    <a:pt x="2017572" y="277348"/>
                  </a:lnTo>
                  <a:lnTo>
                    <a:pt x="0" y="27734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7572" cy="315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83347" y="1454668"/>
            <a:ext cx="11721306" cy="4193291"/>
          </a:xfrm>
          <a:custGeom>
            <a:avLst/>
            <a:gdLst/>
            <a:ahLst/>
            <a:cxnLst/>
            <a:rect r="r" b="b" t="t" l="l"/>
            <a:pathLst>
              <a:path h="4193291" w="11721306">
                <a:moveTo>
                  <a:pt x="0" y="0"/>
                </a:moveTo>
                <a:lnTo>
                  <a:pt x="11721306" y="0"/>
                </a:lnTo>
                <a:lnTo>
                  <a:pt x="11721306" y="4193291"/>
                </a:lnTo>
                <a:lnTo>
                  <a:pt x="0" y="4193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07045" y="5690591"/>
            <a:ext cx="10526031" cy="4596409"/>
          </a:xfrm>
          <a:custGeom>
            <a:avLst/>
            <a:gdLst/>
            <a:ahLst/>
            <a:cxnLst/>
            <a:rect r="r" b="b" t="t" l="l"/>
            <a:pathLst>
              <a:path h="4596409" w="10526031">
                <a:moveTo>
                  <a:pt x="0" y="0"/>
                </a:moveTo>
                <a:lnTo>
                  <a:pt x="10526030" y="0"/>
                </a:lnTo>
                <a:lnTo>
                  <a:pt x="10526030" y="4596409"/>
                </a:lnTo>
                <a:lnTo>
                  <a:pt x="0" y="45964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68967" y="9086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FLOWCHART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63586"/>
            <a:ext cx="7660468" cy="1053057"/>
            <a:chOff x="0" y="0"/>
            <a:chExt cx="2017572" cy="27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7572" cy="277348"/>
            </a:xfrm>
            <a:custGeom>
              <a:avLst/>
              <a:gdLst/>
              <a:ahLst/>
              <a:cxnLst/>
              <a:rect r="r" b="b" t="t" l="l"/>
              <a:pathLst>
                <a:path h="277348" w="2017572">
                  <a:moveTo>
                    <a:pt x="0" y="0"/>
                  </a:moveTo>
                  <a:lnTo>
                    <a:pt x="2017572" y="0"/>
                  </a:lnTo>
                  <a:lnTo>
                    <a:pt x="2017572" y="277348"/>
                  </a:lnTo>
                  <a:lnTo>
                    <a:pt x="0" y="27734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7572" cy="315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00793" y="1454668"/>
            <a:ext cx="9536907" cy="4585491"/>
          </a:xfrm>
          <a:custGeom>
            <a:avLst/>
            <a:gdLst/>
            <a:ahLst/>
            <a:cxnLst/>
            <a:rect r="r" b="b" t="t" l="l"/>
            <a:pathLst>
              <a:path h="4585491" w="9536907">
                <a:moveTo>
                  <a:pt x="0" y="0"/>
                </a:moveTo>
                <a:lnTo>
                  <a:pt x="9536907" y="0"/>
                </a:lnTo>
                <a:lnTo>
                  <a:pt x="9536907" y="4585492"/>
                </a:lnTo>
                <a:lnTo>
                  <a:pt x="0" y="4585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30761" y="6040160"/>
            <a:ext cx="10755923" cy="4502192"/>
          </a:xfrm>
          <a:custGeom>
            <a:avLst/>
            <a:gdLst/>
            <a:ahLst/>
            <a:cxnLst/>
            <a:rect r="r" b="b" t="t" l="l"/>
            <a:pathLst>
              <a:path h="4502192" w="10755923">
                <a:moveTo>
                  <a:pt x="0" y="0"/>
                </a:moveTo>
                <a:lnTo>
                  <a:pt x="10755923" y="0"/>
                </a:lnTo>
                <a:lnTo>
                  <a:pt x="10755923" y="4502192"/>
                </a:lnTo>
                <a:lnTo>
                  <a:pt x="0" y="45021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68967" y="9086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FLOWCHART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86100" y="-412808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61476" y="1316744"/>
            <a:ext cx="17412174" cy="7186036"/>
            <a:chOff x="0" y="0"/>
            <a:chExt cx="4585922" cy="18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85922" cy="1892619"/>
            </a:xfrm>
            <a:custGeom>
              <a:avLst/>
              <a:gdLst/>
              <a:ahLst/>
              <a:cxnLst/>
              <a:rect r="r" b="b" t="t" l="l"/>
              <a:pathLst>
                <a:path h="1892619" w="4585922">
                  <a:moveTo>
                    <a:pt x="0" y="0"/>
                  </a:moveTo>
                  <a:lnTo>
                    <a:pt x="4585922" y="0"/>
                  </a:lnTo>
                  <a:lnTo>
                    <a:pt x="4585922" y="1892619"/>
                  </a:lnTo>
                  <a:lnTo>
                    <a:pt x="0" y="189261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85922" cy="1930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  <a:p>
              <a:pPr algn="ctr">
                <a:lnSpc>
                  <a:spcPts val="29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PROJECT - 3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46462" y="3991552"/>
            <a:ext cx="5160268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23P81A0528      K RUSHI                                         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2504465"/>
            <a:ext cx="6996997" cy="86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4"/>
              </a:lnSpc>
            </a:pPr>
            <a:r>
              <a:rPr lang="en-US" sz="5024">
                <a:solidFill>
                  <a:srgbClr val="000000"/>
                </a:solidFill>
                <a:latin typeface="Fredoka One Bold"/>
              </a:rPr>
              <a:t>TEAM MEMBERS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4677035"/>
            <a:ext cx="9434457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23P81A0502      N AKHILA                             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7416" y="5346007"/>
            <a:ext cx="7631012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23P81A0523      J BABITHA                                            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0461" y="6027998"/>
            <a:ext cx="7404923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23P81A0552      S ISHANTH REDDY                             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6462" y="6703984"/>
            <a:ext cx="7973975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23P81A0552      K HEMASHASHEENDRA                            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34457" y="3991552"/>
            <a:ext cx="705326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CSE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34457" y="4632267"/>
            <a:ext cx="705326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CSE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34457" y="5272983"/>
            <a:ext cx="705326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CSE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34457" y="6027998"/>
            <a:ext cx="705326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CSE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34457" y="6703984"/>
            <a:ext cx="705326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CSE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80259" y="9020492"/>
            <a:ext cx="10022205" cy="85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5"/>
              </a:lnSpc>
              <a:spcBef>
                <a:spcPct val="0"/>
              </a:spcBef>
            </a:pPr>
            <a:r>
              <a:rPr lang="en-US" sz="5054">
                <a:solidFill>
                  <a:srgbClr val="000000"/>
                </a:solidFill>
                <a:latin typeface="Canva Sans"/>
              </a:rPr>
              <a:t>GUIDE: MR. UMESH GOGTE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63586"/>
            <a:ext cx="7660468" cy="1053057"/>
            <a:chOff x="0" y="0"/>
            <a:chExt cx="2017572" cy="27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7572" cy="277348"/>
            </a:xfrm>
            <a:custGeom>
              <a:avLst/>
              <a:gdLst/>
              <a:ahLst/>
              <a:cxnLst/>
              <a:rect r="r" b="b" t="t" l="l"/>
              <a:pathLst>
                <a:path h="277348" w="2017572">
                  <a:moveTo>
                    <a:pt x="0" y="0"/>
                  </a:moveTo>
                  <a:lnTo>
                    <a:pt x="2017572" y="0"/>
                  </a:lnTo>
                  <a:lnTo>
                    <a:pt x="2017572" y="277348"/>
                  </a:lnTo>
                  <a:lnTo>
                    <a:pt x="0" y="27734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7572" cy="315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0192" y="2865513"/>
            <a:ext cx="8953808" cy="5718200"/>
          </a:xfrm>
          <a:custGeom>
            <a:avLst/>
            <a:gdLst/>
            <a:ahLst/>
            <a:cxnLst/>
            <a:rect r="r" b="b" t="t" l="l"/>
            <a:pathLst>
              <a:path h="5718200" w="8953808">
                <a:moveTo>
                  <a:pt x="0" y="0"/>
                </a:moveTo>
                <a:lnTo>
                  <a:pt x="8953808" y="0"/>
                </a:lnTo>
                <a:lnTo>
                  <a:pt x="8953808" y="5718200"/>
                </a:lnTo>
                <a:lnTo>
                  <a:pt x="0" y="571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65812" y="3165282"/>
            <a:ext cx="8407425" cy="3956436"/>
          </a:xfrm>
          <a:custGeom>
            <a:avLst/>
            <a:gdLst/>
            <a:ahLst/>
            <a:cxnLst/>
            <a:rect r="r" b="b" t="t" l="l"/>
            <a:pathLst>
              <a:path h="3956436" w="8407425">
                <a:moveTo>
                  <a:pt x="0" y="0"/>
                </a:moveTo>
                <a:lnTo>
                  <a:pt x="8407425" y="0"/>
                </a:lnTo>
                <a:lnTo>
                  <a:pt x="8407425" y="3956436"/>
                </a:lnTo>
                <a:lnTo>
                  <a:pt x="0" y="39564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68967" y="9086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FLOWCHART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63586"/>
            <a:ext cx="7660468" cy="1053057"/>
            <a:chOff x="0" y="0"/>
            <a:chExt cx="2017572" cy="27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7572" cy="277348"/>
            </a:xfrm>
            <a:custGeom>
              <a:avLst/>
              <a:gdLst/>
              <a:ahLst/>
              <a:cxnLst/>
              <a:rect r="r" b="b" t="t" l="l"/>
              <a:pathLst>
                <a:path h="277348" w="2017572">
                  <a:moveTo>
                    <a:pt x="0" y="0"/>
                  </a:moveTo>
                  <a:lnTo>
                    <a:pt x="2017572" y="0"/>
                  </a:lnTo>
                  <a:lnTo>
                    <a:pt x="2017572" y="277348"/>
                  </a:lnTo>
                  <a:lnTo>
                    <a:pt x="0" y="27734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7572" cy="315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7756" y="2147687"/>
            <a:ext cx="9164240" cy="5991626"/>
          </a:xfrm>
          <a:custGeom>
            <a:avLst/>
            <a:gdLst/>
            <a:ahLst/>
            <a:cxnLst/>
            <a:rect r="r" b="b" t="t" l="l"/>
            <a:pathLst>
              <a:path h="5991626" w="9164240">
                <a:moveTo>
                  <a:pt x="0" y="0"/>
                </a:moveTo>
                <a:lnTo>
                  <a:pt x="9164240" y="0"/>
                </a:lnTo>
                <a:lnTo>
                  <a:pt x="9164240" y="5991626"/>
                </a:lnTo>
                <a:lnTo>
                  <a:pt x="0" y="59916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2461052"/>
            <a:ext cx="8971916" cy="4682611"/>
          </a:xfrm>
          <a:custGeom>
            <a:avLst/>
            <a:gdLst/>
            <a:ahLst/>
            <a:cxnLst/>
            <a:rect r="r" b="b" t="t" l="l"/>
            <a:pathLst>
              <a:path h="4682611" w="8971916">
                <a:moveTo>
                  <a:pt x="0" y="0"/>
                </a:moveTo>
                <a:lnTo>
                  <a:pt x="8971916" y="0"/>
                </a:lnTo>
                <a:lnTo>
                  <a:pt x="8971916" y="4682611"/>
                </a:lnTo>
                <a:lnTo>
                  <a:pt x="0" y="46826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72" t="0" r="-372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68967" y="9086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FLOWCHART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63586"/>
            <a:ext cx="7660468" cy="1053057"/>
            <a:chOff x="0" y="0"/>
            <a:chExt cx="2017572" cy="27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7572" cy="277348"/>
            </a:xfrm>
            <a:custGeom>
              <a:avLst/>
              <a:gdLst/>
              <a:ahLst/>
              <a:cxnLst/>
              <a:rect r="r" b="b" t="t" l="l"/>
              <a:pathLst>
                <a:path h="277348" w="2017572">
                  <a:moveTo>
                    <a:pt x="0" y="0"/>
                  </a:moveTo>
                  <a:lnTo>
                    <a:pt x="2017572" y="0"/>
                  </a:lnTo>
                  <a:lnTo>
                    <a:pt x="2017572" y="277348"/>
                  </a:lnTo>
                  <a:lnTo>
                    <a:pt x="0" y="27734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7572" cy="315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04702" y="2286731"/>
            <a:ext cx="9278596" cy="5713537"/>
          </a:xfrm>
          <a:custGeom>
            <a:avLst/>
            <a:gdLst/>
            <a:ahLst/>
            <a:cxnLst/>
            <a:rect r="r" b="b" t="t" l="l"/>
            <a:pathLst>
              <a:path h="5713537" w="9278596">
                <a:moveTo>
                  <a:pt x="0" y="0"/>
                </a:moveTo>
                <a:lnTo>
                  <a:pt x="9278596" y="0"/>
                </a:lnTo>
                <a:lnTo>
                  <a:pt x="9278596" y="5713538"/>
                </a:lnTo>
                <a:lnTo>
                  <a:pt x="0" y="5713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68967" y="9086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FLOWCHART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46884" y="469405"/>
            <a:ext cx="6794232" cy="1060273"/>
            <a:chOff x="0" y="0"/>
            <a:chExt cx="1789427" cy="279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89427" cy="279249"/>
            </a:xfrm>
            <a:custGeom>
              <a:avLst/>
              <a:gdLst/>
              <a:ahLst/>
              <a:cxnLst/>
              <a:rect r="r" b="b" t="t" l="l"/>
              <a:pathLst>
                <a:path h="279249" w="1789427">
                  <a:moveTo>
                    <a:pt x="0" y="0"/>
                  </a:moveTo>
                  <a:lnTo>
                    <a:pt x="1789427" y="0"/>
                  </a:lnTo>
                  <a:lnTo>
                    <a:pt x="1789427" y="279249"/>
                  </a:lnTo>
                  <a:lnTo>
                    <a:pt x="0" y="279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89427" cy="317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910979" y="403897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MAIN MENU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64675" y="1887275"/>
            <a:ext cx="15891703" cy="6512450"/>
          </a:xfrm>
          <a:custGeom>
            <a:avLst/>
            <a:gdLst/>
            <a:ahLst/>
            <a:cxnLst/>
            <a:rect r="r" b="b" t="t" l="l"/>
            <a:pathLst>
              <a:path h="6512450" w="15891703">
                <a:moveTo>
                  <a:pt x="0" y="0"/>
                </a:moveTo>
                <a:lnTo>
                  <a:pt x="15891702" y="0"/>
                </a:lnTo>
                <a:lnTo>
                  <a:pt x="15891702" y="6512450"/>
                </a:lnTo>
                <a:lnTo>
                  <a:pt x="0" y="65124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8050776"/>
            <a:chOff x="0" y="0"/>
            <a:chExt cx="4274726" cy="21203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0369"/>
            </a:xfrm>
            <a:custGeom>
              <a:avLst/>
              <a:gdLst/>
              <a:ahLst/>
              <a:cxnLst/>
              <a:rect r="r" b="b" t="t" l="l"/>
              <a:pathLst>
                <a:path h="21203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0369"/>
                  </a:lnTo>
                  <a:lnTo>
                    <a:pt x="0" y="21203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58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DEMONSTRATION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73550" y="2560480"/>
            <a:ext cx="12955429" cy="683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int main(). --- Rushi</a:t>
            </a:r>
          </a:p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void saveBookDetails(); --- Akhila</a:t>
            </a:r>
          </a:p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void saveBookDetailsToFile(); --- Akhila</a:t>
            </a:r>
          </a:p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void displayCategoryWiseList(); --- Shashi</a:t>
            </a:r>
          </a:p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void displayCategoryWiseTotalAndAverage();--- Shashi</a:t>
            </a:r>
          </a:p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void displayBookDetails(); --- Ishanth</a:t>
            </a:r>
          </a:p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int loadBookDetailsFromFile(); --- Ishanth</a:t>
            </a:r>
          </a:p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void deleteBook(); --- Babitha</a:t>
            </a:r>
          </a:p>
          <a:p>
            <a:pPr algn="just">
              <a:lnSpc>
                <a:spcPts val="5438"/>
              </a:lnSpc>
            </a:pPr>
            <a:r>
              <a:rPr lang="en-US" sz="3884">
                <a:solidFill>
                  <a:srgbClr val="000000"/>
                </a:solidFill>
                <a:latin typeface="Canva Sans"/>
              </a:rPr>
              <a:t>void clearAllBooks() --- Babitha</a:t>
            </a:r>
          </a:p>
          <a:p>
            <a:pPr algn="just">
              <a:lnSpc>
                <a:spcPts val="5438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1810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56855" y="305819"/>
            <a:ext cx="3089994" cy="1060273"/>
            <a:chOff x="0" y="0"/>
            <a:chExt cx="813826" cy="279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6" cy="279249"/>
            </a:xfrm>
            <a:custGeom>
              <a:avLst/>
              <a:gdLst/>
              <a:ahLst/>
              <a:cxnLst/>
              <a:rect r="r" b="b" t="t" l="l"/>
              <a:pathLst>
                <a:path h="279249" w="813826">
                  <a:moveTo>
                    <a:pt x="0" y="0"/>
                  </a:moveTo>
                  <a:lnTo>
                    <a:pt x="813826" y="0"/>
                  </a:lnTo>
                  <a:lnTo>
                    <a:pt x="813826" y="279249"/>
                  </a:lnTo>
                  <a:lnTo>
                    <a:pt x="0" y="279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3826" cy="317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09140" y="2173072"/>
            <a:ext cx="15385425" cy="2323302"/>
          </a:xfrm>
          <a:custGeom>
            <a:avLst/>
            <a:gdLst/>
            <a:ahLst/>
            <a:cxnLst/>
            <a:rect r="r" b="b" t="t" l="l"/>
            <a:pathLst>
              <a:path h="2323302" w="15385425">
                <a:moveTo>
                  <a:pt x="0" y="0"/>
                </a:moveTo>
                <a:lnTo>
                  <a:pt x="15385424" y="0"/>
                </a:lnTo>
                <a:lnTo>
                  <a:pt x="15385424" y="2323302"/>
                </a:lnTo>
                <a:lnTo>
                  <a:pt x="0" y="23233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99519" y="4641455"/>
            <a:ext cx="11464139" cy="3534664"/>
          </a:xfrm>
          <a:custGeom>
            <a:avLst/>
            <a:gdLst/>
            <a:ahLst/>
            <a:cxnLst/>
            <a:rect r="r" b="b" t="t" l="l"/>
            <a:pathLst>
              <a:path h="3534664" w="11464139">
                <a:moveTo>
                  <a:pt x="0" y="0"/>
                </a:moveTo>
                <a:lnTo>
                  <a:pt x="11464139" y="0"/>
                </a:lnTo>
                <a:lnTo>
                  <a:pt x="11464139" y="3534664"/>
                </a:lnTo>
                <a:lnTo>
                  <a:pt x="0" y="35346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668832" y="181994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CODE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1810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56855" y="305819"/>
            <a:ext cx="3089994" cy="1060273"/>
            <a:chOff x="0" y="0"/>
            <a:chExt cx="813826" cy="279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6" cy="279249"/>
            </a:xfrm>
            <a:custGeom>
              <a:avLst/>
              <a:gdLst/>
              <a:ahLst/>
              <a:cxnLst/>
              <a:rect r="r" b="b" t="t" l="l"/>
              <a:pathLst>
                <a:path h="279249" w="813826">
                  <a:moveTo>
                    <a:pt x="0" y="0"/>
                  </a:moveTo>
                  <a:lnTo>
                    <a:pt x="813826" y="0"/>
                  </a:lnTo>
                  <a:lnTo>
                    <a:pt x="813826" y="279249"/>
                  </a:lnTo>
                  <a:lnTo>
                    <a:pt x="0" y="279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3826" cy="317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55736" y="1443953"/>
            <a:ext cx="8292233" cy="1935229"/>
          </a:xfrm>
          <a:custGeom>
            <a:avLst/>
            <a:gdLst/>
            <a:ahLst/>
            <a:cxnLst/>
            <a:rect r="r" b="b" t="t" l="l"/>
            <a:pathLst>
              <a:path h="1935229" w="8292233">
                <a:moveTo>
                  <a:pt x="0" y="0"/>
                </a:moveTo>
                <a:lnTo>
                  <a:pt x="8292233" y="0"/>
                </a:lnTo>
                <a:lnTo>
                  <a:pt x="8292233" y="1935230"/>
                </a:lnTo>
                <a:lnTo>
                  <a:pt x="0" y="19352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71512" y="3464908"/>
            <a:ext cx="13586501" cy="2118603"/>
          </a:xfrm>
          <a:custGeom>
            <a:avLst/>
            <a:gdLst/>
            <a:ahLst/>
            <a:cxnLst/>
            <a:rect r="r" b="b" t="t" l="l"/>
            <a:pathLst>
              <a:path h="2118603" w="13586501">
                <a:moveTo>
                  <a:pt x="0" y="0"/>
                </a:moveTo>
                <a:lnTo>
                  <a:pt x="13586500" y="0"/>
                </a:lnTo>
                <a:lnTo>
                  <a:pt x="13586500" y="2118603"/>
                </a:lnTo>
                <a:lnTo>
                  <a:pt x="0" y="21186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109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2614" y="5664473"/>
            <a:ext cx="14808824" cy="1147684"/>
          </a:xfrm>
          <a:custGeom>
            <a:avLst/>
            <a:gdLst/>
            <a:ahLst/>
            <a:cxnLst/>
            <a:rect r="r" b="b" t="t" l="l"/>
            <a:pathLst>
              <a:path h="1147684" w="14808824">
                <a:moveTo>
                  <a:pt x="0" y="0"/>
                </a:moveTo>
                <a:lnTo>
                  <a:pt x="14808823" y="0"/>
                </a:lnTo>
                <a:lnTo>
                  <a:pt x="14808823" y="1147684"/>
                </a:lnTo>
                <a:lnTo>
                  <a:pt x="0" y="1147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968848" y="6893120"/>
            <a:ext cx="12350304" cy="3183175"/>
          </a:xfrm>
          <a:custGeom>
            <a:avLst/>
            <a:gdLst/>
            <a:ahLst/>
            <a:cxnLst/>
            <a:rect r="r" b="b" t="t" l="l"/>
            <a:pathLst>
              <a:path h="3183175" w="12350304">
                <a:moveTo>
                  <a:pt x="0" y="0"/>
                </a:moveTo>
                <a:lnTo>
                  <a:pt x="12350304" y="0"/>
                </a:lnTo>
                <a:lnTo>
                  <a:pt x="12350304" y="3183174"/>
                </a:lnTo>
                <a:lnTo>
                  <a:pt x="0" y="31831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68832" y="181994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CODE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56855" y="305819"/>
            <a:ext cx="3089994" cy="1060273"/>
            <a:chOff x="0" y="0"/>
            <a:chExt cx="813826" cy="279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6" cy="279249"/>
            </a:xfrm>
            <a:custGeom>
              <a:avLst/>
              <a:gdLst/>
              <a:ahLst/>
              <a:cxnLst/>
              <a:rect r="r" b="b" t="t" l="l"/>
              <a:pathLst>
                <a:path h="279249" w="813826">
                  <a:moveTo>
                    <a:pt x="0" y="0"/>
                  </a:moveTo>
                  <a:lnTo>
                    <a:pt x="813826" y="0"/>
                  </a:lnTo>
                  <a:lnTo>
                    <a:pt x="813826" y="279249"/>
                  </a:lnTo>
                  <a:lnTo>
                    <a:pt x="0" y="279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3826" cy="317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67176" y="1526094"/>
            <a:ext cx="7859960" cy="1009125"/>
          </a:xfrm>
          <a:custGeom>
            <a:avLst/>
            <a:gdLst/>
            <a:ahLst/>
            <a:cxnLst/>
            <a:rect r="r" b="b" t="t" l="l"/>
            <a:pathLst>
              <a:path h="1009125" w="7859960">
                <a:moveTo>
                  <a:pt x="0" y="0"/>
                </a:moveTo>
                <a:lnTo>
                  <a:pt x="7859960" y="0"/>
                </a:lnTo>
                <a:lnTo>
                  <a:pt x="7859960" y="1009125"/>
                </a:lnTo>
                <a:lnTo>
                  <a:pt x="0" y="10091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721455" y="2754294"/>
            <a:ext cx="11951400" cy="1674126"/>
          </a:xfrm>
          <a:custGeom>
            <a:avLst/>
            <a:gdLst/>
            <a:ahLst/>
            <a:cxnLst/>
            <a:rect r="r" b="b" t="t" l="l"/>
            <a:pathLst>
              <a:path h="1674126" w="11951400">
                <a:moveTo>
                  <a:pt x="0" y="0"/>
                </a:moveTo>
                <a:lnTo>
                  <a:pt x="11951401" y="0"/>
                </a:lnTo>
                <a:lnTo>
                  <a:pt x="11951401" y="1674126"/>
                </a:lnTo>
                <a:lnTo>
                  <a:pt x="0" y="16741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31371" y="4618920"/>
            <a:ext cx="15400192" cy="1620508"/>
          </a:xfrm>
          <a:custGeom>
            <a:avLst/>
            <a:gdLst/>
            <a:ahLst/>
            <a:cxnLst/>
            <a:rect r="r" b="b" t="t" l="l"/>
            <a:pathLst>
              <a:path h="1620508" w="15400192">
                <a:moveTo>
                  <a:pt x="0" y="0"/>
                </a:moveTo>
                <a:lnTo>
                  <a:pt x="15400192" y="0"/>
                </a:lnTo>
                <a:lnTo>
                  <a:pt x="15400192" y="1620508"/>
                </a:lnTo>
                <a:lnTo>
                  <a:pt x="0" y="16205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5542" y="6429928"/>
            <a:ext cx="15771850" cy="1659616"/>
          </a:xfrm>
          <a:custGeom>
            <a:avLst/>
            <a:gdLst/>
            <a:ahLst/>
            <a:cxnLst/>
            <a:rect r="r" b="b" t="t" l="l"/>
            <a:pathLst>
              <a:path h="1659616" w="15771850">
                <a:moveTo>
                  <a:pt x="0" y="0"/>
                </a:moveTo>
                <a:lnTo>
                  <a:pt x="15771850" y="0"/>
                </a:lnTo>
                <a:lnTo>
                  <a:pt x="15771850" y="1659616"/>
                </a:lnTo>
                <a:lnTo>
                  <a:pt x="0" y="1659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68832" y="181994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CODE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56855" y="305819"/>
            <a:ext cx="3089994" cy="1060273"/>
            <a:chOff x="0" y="0"/>
            <a:chExt cx="813826" cy="279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6" cy="279249"/>
            </a:xfrm>
            <a:custGeom>
              <a:avLst/>
              <a:gdLst/>
              <a:ahLst/>
              <a:cxnLst/>
              <a:rect r="r" b="b" t="t" l="l"/>
              <a:pathLst>
                <a:path h="279249" w="813826">
                  <a:moveTo>
                    <a:pt x="0" y="0"/>
                  </a:moveTo>
                  <a:lnTo>
                    <a:pt x="813826" y="0"/>
                  </a:lnTo>
                  <a:lnTo>
                    <a:pt x="813826" y="279249"/>
                  </a:lnTo>
                  <a:lnTo>
                    <a:pt x="0" y="279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3826" cy="317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01277" y="1529678"/>
            <a:ext cx="10801149" cy="1194597"/>
          </a:xfrm>
          <a:custGeom>
            <a:avLst/>
            <a:gdLst/>
            <a:ahLst/>
            <a:cxnLst/>
            <a:rect r="r" b="b" t="t" l="l"/>
            <a:pathLst>
              <a:path h="1194597" w="10801149">
                <a:moveTo>
                  <a:pt x="0" y="0"/>
                </a:moveTo>
                <a:lnTo>
                  <a:pt x="10801150" y="0"/>
                </a:lnTo>
                <a:lnTo>
                  <a:pt x="10801150" y="1194597"/>
                </a:lnTo>
                <a:lnTo>
                  <a:pt x="0" y="11945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465650" y="2870336"/>
            <a:ext cx="10836777" cy="4426520"/>
          </a:xfrm>
          <a:custGeom>
            <a:avLst/>
            <a:gdLst/>
            <a:ahLst/>
            <a:cxnLst/>
            <a:rect r="r" b="b" t="t" l="l"/>
            <a:pathLst>
              <a:path h="4426520" w="10836777">
                <a:moveTo>
                  <a:pt x="0" y="0"/>
                </a:moveTo>
                <a:lnTo>
                  <a:pt x="10836777" y="0"/>
                </a:lnTo>
                <a:lnTo>
                  <a:pt x="10836777" y="4426520"/>
                </a:lnTo>
                <a:lnTo>
                  <a:pt x="0" y="44265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96485" y="7458781"/>
            <a:ext cx="7809113" cy="2434891"/>
          </a:xfrm>
          <a:custGeom>
            <a:avLst/>
            <a:gdLst/>
            <a:ahLst/>
            <a:cxnLst/>
            <a:rect r="r" b="b" t="t" l="l"/>
            <a:pathLst>
              <a:path h="2434891" w="7809113">
                <a:moveTo>
                  <a:pt x="0" y="0"/>
                </a:moveTo>
                <a:lnTo>
                  <a:pt x="7809113" y="0"/>
                </a:lnTo>
                <a:lnTo>
                  <a:pt x="7809113" y="2434892"/>
                </a:lnTo>
                <a:lnTo>
                  <a:pt x="0" y="2434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68832" y="181994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CODE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56855" y="305819"/>
            <a:ext cx="3089994" cy="1060273"/>
            <a:chOff x="0" y="0"/>
            <a:chExt cx="813826" cy="279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6" cy="279249"/>
            </a:xfrm>
            <a:custGeom>
              <a:avLst/>
              <a:gdLst/>
              <a:ahLst/>
              <a:cxnLst/>
              <a:rect r="r" b="b" t="t" l="l"/>
              <a:pathLst>
                <a:path h="279249" w="813826">
                  <a:moveTo>
                    <a:pt x="0" y="0"/>
                  </a:moveTo>
                  <a:lnTo>
                    <a:pt x="813826" y="0"/>
                  </a:lnTo>
                  <a:lnTo>
                    <a:pt x="813826" y="279249"/>
                  </a:lnTo>
                  <a:lnTo>
                    <a:pt x="0" y="279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3826" cy="317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24460" y="1995012"/>
            <a:ext cx="1430953" cy="370364"/>
          </a:xfrm>
          <a:custGeom>
            <a:avLst/>
            <a:gdLst/>
            <a:ahLst/>
            <a:cxnLst/>
            <a:rect r="r" b="b" t="t" l="l"/>
            <a:pathLst>
              <a:path h="370364" w="1430953">
                <a:moveTo>
                  <a:pt x="0" y="0"/>
                </a:moveTo>
                <a:lnTo>
                  <a:pt x="1430953" y="0"/>
                </a:lnTo>
                <a:lnTo>
                  <a:pt x="1430953" y="370365"/>
                </a:lnTo>
                <a:lnTo>
                  <a:pt x="0" y="3703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524460" y="2365377"/>
            <a:ext cx="10607036" cy="1294839"/>
          </a:xfrm>
          <a:custGeom>
            <a:avLst/>
            <a:gdLst/>
            <a:ahLst/>
            <a:cxnLst/>
            <a:rect r="r" b="b" t="t" l="l"/>
            <a:pathLst>
              <a:path h="1294839" w="10607036">
                <a:moveTo>
                  <a:pt x="0" y="0"/>
                </a:moveTo>
                <a:lnTo>
                  <a:pt x="10607036" y="0"/>
                </a:lnTo>
                <a:lnTo>
                  <a:pt x="10607036" y="1294839"/>
                </a:lnTo>
                <a:lnTo>
                  <a:pt x="0" y="12948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46710" y="3800619"/>
            <a:ext cx="10684786" cy="3190766"/>
          </a:xfrm>
          <a:custGeom>
            <a:avLst/>
            <a:gdLst/>
            <a:ahLst/>
            <a:cxnLst/>
            <a:rect r="r" b="b" t="t" l="l"/>
            <a:pathLst>
              <a:path h="3190766" w="10684786">
                <a:moveTo>
                  <a:pt x="0" y="0"/>
                </a:moveTo>
                <a:lnTo>
                  <a:pt x="10684786" y="0"/>
                </a:lnTo>
                <a:lnTo>
                  <a:pt x="10684786" y="3190766"/>
                </a:lnTo>
                <a:lnTo>
                  <a:pt x="0" y="31907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68832" y="181994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32835" y="1775140"/>
            <a:ext cx="15926465" cy="6290614"/>
            <a:chOff x="0" y="0"/>
            <a:chExt cx="4194625" cy="16567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625" cy="1656787"/>
            </a:xfrm>
            <a:custGeom>
              <a:avLst/>
              <a:gdLst/>
              <a:ahLst/>
              <a:cxnLst/>
              <a:rect r="r" b="b" t="t" l="l"/>
              <a:pathLst>
                <a:path h="1656787" w="4194625">
                  <a:moveTo>
                    <a:pt x="0" y="0"/>
                  </a:moveTo>
                  <a:lnTo>
                    <a:pt x="4194625" y="0"/>
                  </a:lnTo>
                  <a:lnTo>
                    <a:pt x="4194625" y="1656787"/>
                  </a:lnTo>
                  <a:lnTo>
                    <a:pt x="0" y="1656787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625" cy="1694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81900" y="91002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99850" y="3144778"/>
            <a:ext cx="439585" cy="439585"/>
          </a:xfrm>
          <a:custGeom>
            <a:avLst/>
            <a:gdLst/>
            <a:ahLst/>
            <a:cxnLst/>
            <a:rect r="r" b="b" t="t" l="l"/>
            <a:pathLst>
              <a:path h="439585" w="439585">
                <a:moveTo>
                  <a:pt x="0" y="0"/>
                </a:moveTo>
                <a:lnTo>
                  <a:pt x="439585" y="0"/>
                </a:lnTo>
                <a:lnTo>
                  <a:pt x="439585" y="439586"/>
                </a:lnTo>
                <a:lnTo>
                  <a:pt x="0" y="4395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435107" y="3034487"/>
            <a:ext cx="439585" cy="439585"/>
          </a:xfrm>
          <a:custGeom>
            <a:avLst/>
            <a:gdLst/>
            <a:ahLst/>
            <a:cxnLst/>
            <a:rect r="r" b="b" t="t" l="l"/>
            <a:pathLst>
              <a:path h="439585" w="439585">
                <a:moveTo>
                  <a:pt x="0" y="0"/>
                </a:moveTo>
                <a:lnTo>
                  <a:pt x="439586" y="0"/>
                </a:lnTo>
                <a:lnTo>
                  <a:pt x="439586" y="439586"/>
                </a:lnTo>
                <a:lnTo>
                  <a:pt x="0" y="4395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26302" y="4457089"/>
            <a:ext cx="2583799" cy="2583799"/>
          </a:xfrm>
          <a:custGeom>
            <a:avLst/>
            <a:gdLst/>
            <a:ahLst/>
            <a:cxnLst/>
            <a:rect r="r" b="b" t="t" l="l"/>
            <a:pathLst>
              <a:path h="2583799" w="2583799">
                <a:moveTo>
                  <a:pt x="0" y="0"/>
                </a:moveTo>
                <a:lnTo>
                  <a:pt x="2583800" y="0"/>
                </a:lnTo>
                <a:lnTo>
                  <a:pt x="2583800" y="2583799"/>
                </a:lnTo>
                <a:lnTo>
                  <a:pt x="0" y="2583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86609" y="1150337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SOFTWARE USED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06721" y="3078103"/>
            <a:ext cx="2541046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Nunito"/>
              </a:rPr>
              <a:t>DEV C++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15053" y="2860662"/>
            <a:ext cx="15926465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C COMPILER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56855" y="305819"/>
            <a:ext cx="3089994" cy="1060273"/>
            <a:chOff x="0" y="0"/>
            <a:chExt cx="813826" cy="279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6" cy="279249"/>
            </a:xfrm>
            <a:custGeom>
              <a:avLst/>
              <a:gdLst/>
              <a:ahLst/>
              <a:cxnLst/>
              <a:rect r="r" b="b" t="t" l="l"/>
              <a:pathLst>
                <a:path h="279249" w="813826">
                  <a:moveTo>
                    <a:pt x="0" y="0"/>
                  </a:moveTo>
                  <a:lnTo>
                    <a:pt x="813826" y="0"/>
                  </a:lnTo>
                  <a:lnTo>
                    <a:pt x="813826" y="279249"/>
                  </a:lnTo>
                  <a:lnTo>
                    <a:pt x="0" y="279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3826" cy="317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737655" y="1366093"/>
            <a:ext cx="1735347" cy="361565"/>
          </a:xfrm>
          <a:custGeom>
            <a:avLst/>
            <a:gdLst/>
            <a:ahLst/>
            <a:cxnLst/>
            <a:rect r="r" b="b" t="t" l="l"/>
            <a:pathLst>
              <a:path h="361565" w="1735347">
                <a:moveTo>
                  <a:pt x="0" y="0"/>
                </a:moveTo>
                <a:lnTo>
                  <a:pt x="1735347" y="0"/>
                </a:lnTo>
                <a:lnTo>
                  <a:pt x="1735347" y="361565"/>
                </a:lnTo>
                <a:lnTo>
                  <a:pt x="0" y="3615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199" t="0" r="-8199" b="-25699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37655" y="1710461"/>
            <a:ext cx="10328394" cy="1826123"/>
          </a:xfrm>
          <a:custGeom>
            <a:avLst/>
            <a:gdLst/>
            <a:ahLst/>
            <a:cxnLst/>
            <a:rect r="r" b="b" t="t" l="l"/>
            <a:pathLst>
              <a:path h="1826123" w="10328394">
                <a:moveTo>
                  <a:pt x="0" y="0"/>
                </a:moveTo>
                <a:lnTo>
                  <a:pt x="10328394" y="0"/>
                </a:lnTo>
                <a:lnTo>
                  <a:pt x="10328394" y="1826123"/>
                </a:lnTo>
                <a:lnTo>
                  <a:pt x="0" y="18261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37655" y="3536584"/>
            <a:ext cx="11127429" cy="3997521"/>
          </a:xfrm>
          <a:custGeom>
            <a:avLst/>
            <a:gdLst/>
            <a:ahLst/>
            <a:cxnLst/>
            <a:rect r="r" b="b" t="t" l="l"/>
            <a:pathLst>
              <a:path h="3997521" w="11127429">
                <a:moveTo>
                  <a:pt x="0" y="0"/>
                </a:moveTo>
                <a:lnTo>
                  <a:pt x="11127429" y="0"/>
                </a:lnTo>
                <a:lnTo>
                  <a:pt x="11127429" y="3997521"/>
                </a:lnTo>
                <a:lnTo>
                  <a:pt x="0" y="39975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737655" y="7534105"/>
            <a:ext cx="11020516" cy="2670237"/>
          </a:xfrm>
          <a:custGeom>
            <a:avLst/>
            <a:gdLst/>
            <a:ahLst/>
            <a:cxnLst/>
            <a:rect r="r" b="b" t="t" l="l"/>
            <a:pathLst>
              <a:path h="2670237" w="11020516">
                <a:moveTo>
                  <a:pt x="0" y="0"/>
                </a:moveTo>
                <a:lnTo>
                  <a:pt x="11020516" y="0"/>
                </a:lnTo>
                <a:lnTo>
                  <a:pt x="11020516" y="2670237"/>
                </a:lnTo>
                <a:lnTo>
                  <a:pt x="0" y="26702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68832" y="181994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CODE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56855" y="305819"/>
            <a:ext cx="3089994" cy="1060273"/>
            <a:chOff x="0" y="0"/>
            <a:chExt cx="813826" cy="279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6" cy="279249"/>
            </a:xfrm>
            <a:custGeom>
              <a:avLst/>
              <a:gdLst/>
              <a:ahLst/>
              <a:cxnLst/>
              <a:rect r="r" b="b" t="t" l="l"/>
              <a:pathLst>
                <a:path h="279249" w="813826">
                  <a:moveTo>
                    <a:pt x="0" y="0"/>
                  </a:moveTo>
                  <a:lnTo>
                    <a:pt x="813826" y="0"/>
                  </a:lnTo>
                  <a:lnTo>
                    <a:pt x="813826" y="279249"/>
                  </a:lnTo>
                  <a:lnTo>
                    <a:pt x="0" y="279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3826" cy="317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72176" y="1529678"/>
            <a:ext cx="7362697" cy="1388906"/>
          </a:xfrm>
          <a:custGeom>
            <a:avLst/>
            <a:gdLst/>
            <a:ahLst/>
            <a:cxnLst/>
            <a:rect r="r" b="b" t="t" l="l"/>
            <a:pathLst>
              <a:path h="1388906" w="7362697">
                <a:moveTo>
                  <a:pt x="0" y="0"/>
                </a:moveTo>
                <a:lnTo>
                  <a:pt x="7362697" y="0"/>
                </a:lnTo>
                <a:lnTo>
                  <a:pt x="7362697" y="1388907"/>
                </a:lnTo>
                <a:lnTo>
                  <a:pt x="0" y="13889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212757" y="3146371"/>
            <a:ext cx="10732594" cy="1681213"/>
          </a:xfrm>
          <a:custGeom>
            <a:avLst/>
            <a:gdLst/>
            <a:ahLst/>
            <a:cxnLst/>
            <a:rect r="r" b="b" t="t" l="l"/>
            <a:pathLst>
              <a:path h="1681213" w="10732594">
                <a:moveTo>
                  <a:pt x="0" y="0"/>
                </a:moveTo>
                <a:lnTo>
                  <a:pt x="10732594" y="0"/>
                </a:lnTo>
                <a:lnTo>
                  <a:pt x="10732594" y="1681213"/>
                </a:lnTo>
                <a:lnTo>
                  <a:pt x="0" y="16812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02848" y="5266266"/>
            <a:ext cx="10296319" cy="1908198"/>
          </a:xfrm>
          <a:custGeom>
            <a:avLst/>
            <a:gdLst/>
            <a:ahLst/>
            <a:cxnLst/>
            <a:rect r="r" b="b" t="t" l="l"/>
            <a:pathLst>
              <a:path h="1908198" w="10296319">
                <a:moveTo>
                  <a:pt x="0" y="0"/>
                </a:moveTo>
                <a:lnTo>
                  <a:pt x="10296318" y="0"/>
                </a:lnTo>
                <a:lnTo>
                  <a:pt x="10296318" y="1908198"/>
                </a:lnTo>
                <a:lnTo>
                  <a:pt x="0" y="19081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68832" y="181994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CODE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5608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31249" y="0"/>
            <a:ext cx="3814006" cy="1754478"/>
            <a:chOff x="0" y="0"/>
            <a:chExt cx="1004512" cy="4620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4512" cy="462085"/>
            </a:xfrm>
            <a:custGeom>
              <a:avLst/>
              <a:gdLst/>
              <a:ahLst/>
              <a:cxnLst/>
              <a:rect r="r" b="b" t="t" l="l"/>
              <a:pathLst>
                <a:path h="462085" w="1004512">
                  <a:moveTo>
                    <a:pt x="0" y="0"/>
                  </a:moveTo>
                  <a:lnTo>
                    <a:pt x="1004512" y="0"/>
                  </a:lnTo>
                  <a:lnTo>
                    <a:pt x="1004512" y="462085"/>
                  </a:lnTo>
                  <a:lnTo>
                    <a:pt x="0" y="462085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4512" cy="500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119441" y="55951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-1183252" y="2277294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0060" y="3326721"/>
            <a:ext cx="7700335" cy="3155612"/>
          </a:xfrm>
          <a:custGeom>
            <a:avLst/>
            <a:gdLst/>
            <a:ahLst/>
            <a:cxnLst/>
            <a:rect r="r" b="b" t="t" l="l"/>
            <a:pathLst>
              <a:path h="3155612" w="7700335">
                <a:moveTo>
                  <a:pt x="0" y="0"/>
                </a:moveTo>
                <a:lnTo>
                  <a:pt x="7700335" y="0"/>
                </a:lnTo>
                <a:lnTo>
                  <a:pt x="7700335" y="3155611"/>
                </a:lnTo>
                <a:lnTo>
                  <a:pt x="0" y="31556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14685" y="2744980"/>
            <a:ext cx="9951780" cy="4319094"/>
          </a:xfrm>
          <a:custGeom>
            <a:avLst/>
            <a:gdLst/>
            <a:ahLst/>
            <a:cxnLst/>
            <a:rect r="r" b="b" t="t" l="l"/>
            <a:pathLst>
              <a:path h="4319094" w="9951780">
                <a:moveTo>
                  <a:pt x="0" y="0"/>
                </a:moveTo>
                <a:lnTo>
                  <a:pt x="9951780" y="0"/>
                </a:lnTo>
                <a:lnTo>
                  <a:pt x="9951780" y="4319093"/>
                </a:lnTo>
                <a:lnTo>
                  <a:pt x="0" y="43190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142745" y="239240"/>
            <a:ext cx="4002511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INPUT AND OUTPUT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24922" y="2077586"/>
            <a:ext cx="7557373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displayCategoryWiseList(books, bookCount)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331249" y="0"/>
            <a:ext cx="3814006" cy="1754478"/>
            <a:chOff x="0" y="0"/>
            <a:chExt cx="1004512" cy="4620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04512" cy="462085"/>
            </a:xfrm>
            <a:custGeom>
              <a:avLst/>
              <a:gdLst/>
              <a:ahLst/>
              <a:cxnLst/>
              <a:rect r="r" b="b" t="t" l="l"/>
              <a:pathLst>
                <a:path h="462085" w="1004512">
                  <a:moveTo>
                    <a:pt x="0" y="0"/>
                  </a:moveTo>
                  <a:lnTo>
                    <a:pt x="1004512" y="0"/>
                  </a:lnTo>
                  <a:lnTo>
                    <a:pt x="1004512" y="462085"/>
                  </a:lnTo>
                  <a:lnTo>
                    <a:pt x="0" y="462085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04512" cy="500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4150285"/>
            <a:ext cx="10569388" cy="2578657"/>
          </a:xfrm>
          <a:custGeom>
            <a:avLst/>
            <a:gdLst/>
            <a:ahLst/>
            <a:cxnLst/>
            <a:rect r="r" b="b" t="t" l="l"/>
            <a:pathLst>
              <a:path h="2578657" w="10569388">
                <a:moveTo>
                  <a:pt x="0" y="0"/>
                </a:moveTo>
                <a:lnTo>
                  <a:pt x="10569388" y="0"/>
                </a:lnTo>
                <a:lnTo>
                  <a:pt x="10569388" y="2578657"/>
                </a:lnTo>
                <a:lnTo>
                  <a:pt x="0" y="25786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72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44613" y="2315722"/>
            <a:ext cx="6929037" cy="5192158"/>
          </a:xfrm>
          <a:custGeom>
            <a:avLst/>
            <a:gdLst/>
            <a:ahLst/>
            <a:cxnLst/>
            <a:rect r="r" b="b" t="t" l="l"/>
            <a:pathLst>
              <a:path h="5192158" w="6929037">
                <a:moveTo>
                  <a:pt x="0" y="0"/>
                </a:moveTo>
                <a:lnTo>
                  <a:pt x="6929037" y="0"/>
                </a:lnTo>
                <a:lnTo>
                  <a:pt x="6929037" y="5192158"/>
                </a:lnTo>
                <a:lnTo>
                  <a:pt x="0" y="51921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142745" y="239240"/>
            <a:ext cx="4002511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INPUT AND OUTPUT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034" y="3426394"/>
            <a:ext cx="9987319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displayCategoryWiseTotalAndAverage(books, bookCount);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2477" y="1754912"/>
            <a:ext cx="678394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</a:rPr>
              <a:t>displayBookDetails(books, bookCount, bookNumber)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700227"/>
            <a:chOff x="0" y="0"/>
            <a:chExt cx="4274726" cy="17646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64669"/>
            </a:xfrm>
            <a:custGeom>
              <a:avLst/>
              <a:gdLst/>
              <a:ahLst/>
              <a:cxnLst/>
              <a:rect r="r" b="b" t="t" l="l"/>
              <a:pathLst>
                <a:path h="17646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95894" y="438150"/>
            <a:ext cx="4675346" cy="839193"/>
            <a:chOff x="0" y="0"/>
            <a:chExt cx="1231367" cy="2210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1367" cy="221022"/>
            </a:xfrm>
            <a:custGeom>
              <a:avLst/>
              <a:gdLst/>
              <a:ahLst/>
              <a:cxnLst/>
              <a:rect r="r" b="b" t="t" l="l"/>
              <a:pathLst>
                <a:path h="221022" w="1231367">
                  <a:moveTo>
                    <a:pt x="0" y="0"/>
                  </a:moveTo>
                  <a:lnTo>
                    <a:pt x="1231367" y="0"/>
                  </a:lnTo>
                  <a:lnTo>
                    <a:pt x="1231367" y="221022"/>
                  </a:lnTo>
                  <a:lnTo>
                    <a:pt x="0" y="221022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1367" cy="259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916760" y="496432"/>
            <a:ext cx="445447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TOPICS COVERED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21209" y="1636672"/>
            <a:ext cx="6755091" cy="613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Arrays</a:t>
            </a:r>
          </a:p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Structures</a:t>
            </a:r>
          </a:p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Pointers</a:t>
            </a:r>
          </a:p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Loops</a:t>
            </a:r>
          </a:p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Binary Files</a:t>
            </a:r>
          </a:p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User Defined Functions</a:t>
            </a:r>
          </a:p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Menu Driven Interface</a:t>
            </a:r>
          </a:p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Macros</a:t>
            </a:r>
          </a:p>
          <a:p>
            <a:pPr algn="ctr">
              <a:lnSpc>
                <a:spcPts val="5462"/>
              </a:lnSpc>
              <a:spcBef>
                <a:spcPct val="0"/>
              </a:spcBef>
            </a:pPr>
            <a:r>
              <a:rPr lang="en-US" sz="3901">
                <a:solidFill>
                  <a:srgbClr val="000000"/>
                </a:solidFill>
                <a:latin typeface="Canva Sans"/>
              </a:rPr>
              <a:t>Dynamic Memory Allocation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8050776"/>
            <a:chOff x="0" y="0"/>
            <a:chExt cx="4274726" cy="21203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0369"/>
            </a:xfrm>
            <a:custGeom>
              <a:avLst/>
              <a:gdLst/>
              <a:ahLst/>
              <a:cxnLst/>
              <a:rect r="r" b="b" t="t" l="l"/>
              <a:pathLst>
                <a:path h="21203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0369"/>
                  </a:lnTo>
                  <a:lnTo>
                    <a:pt x="0" y="21203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58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109662" y="-413905"/>
            <a:ext cx="21653380" cy="11735963"/>
          </a:xfrm>
          <a:custGeom>
            <a:avLst/>
            <a:gdLst/>
            <a:ahLst/>
            <a:cxnLst/>
            <a:rect r="r" b="b" t="t" l="l"/>
            <a:pathLst>
              <a:path h="11735963" w="21653380">
                <a:moveTo>
                  <a:pt x="0" y="0"/>
                </a:moveTo>
                <a:lnTo>
                  <a:pt x="21653380" y="0"/>
                </a:lnTo>
                <a:lnTo>
                  <a:pt x="21653380" y="11735963"/>
                </a:lnTo>
                <a:lnTo>
                  <a:pt x="0" y="117359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2924194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32835" y="1775140"/>
            <a:ext cx="15926465" cy="6290614"/>
            <a:chOff x="0" y="0"/>
            <a:chExt cx="4194625" cy="16567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625" cy="1656787"/>
            </a:xfrm>
            <a:custGeom>
              <a:avLst/>
              <a:gdLst/>
              <a:ahLst/>
              <a:cxnLst/>
              <a:rect r="r" b="b" t="t" l="l"/>
              <a:pathLst>
                <a:path h="1656787" w="4194625">
                  <a:moveTo>
                    <a:pt x="0" y="0"/>
                  </a:moveTo>
                  <a:lnTo>
                    <a:pt x="4194625" y="0"/>
                  </a:lnTo>
                  <a:lnTo>
                    <a:pt x="4194625" y="1656787"/>
                  </a:lnTo>
                  <a:lnTo>
                    <a:pt x="0" y="1656787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625" cy="1694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91079" y="1028700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95789" y="126901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DOCUMENTATION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2835" y="3114042"/>
            <a:ext cx="15926465" cy="93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Fredoka One"/>
              </a:rPr>
              <a:t>PROBLEM STATEMENT: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</a:rPr>
              <a:t>Save details of at least 10 books in a library in a binary file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28223" y="4413081"/>
            <a:ext cx="3535689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Arimo"/>
              </a:rPr>
              <a:t>REQUIREMENTS: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31352" y="5301447"/>
            <a:ext cx="9025295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Category Wise list.</a:t>
            </a:r>
          </a:p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Category Wise total and average book cost</a:t>
            </a:r>
          </a:p>
          <a:p>
            <a:pPr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For a given book number, give its details.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575532" y="572441"/>
            <a:ext cx="7136937" cy="177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000000"/>
                </a:solidFill>
                <a:latin typeface="Fredoka One Bold"/>
              </a:rPr>
              <a:t>PROCEDURAL PROGRAMMING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39012" y="2962678"/>
            <a:ext cx="9511427" cy="503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void saveBookDetails();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void displayCategoryWiseList();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void displayCategoryWiseTotalAndAverage();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void displayBookDetails();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void saveBookDetailsToFile();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int loadBookDetailsFromFile();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void deleteBook();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void clearAllBooks()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int main().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8308" y="2654831"/>
            <a:ext cx="16311384" cy="623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29"/>
              </a:lnSpc>
              <a:spcBef>
                <a:spcPct val="0"/>
              </a:spcBef>
            </a:pPr>
            <a:r>
              <a:rPr lang="en-US" sz="3949">
                <a:solidFill>
                  <a:srgbClr val="000000"/>
                </a:solidFill>
                <a:latin typeface="Canva Sans Bold"/>
              </a:rPr>
              <a:t>Step-1:</a:t>
            </a:r>
            <a:r>
              <a:rPr lang="en-US" sz="3949">
                <a:solidFill>
                  <a:srgbClr val="000000"/>
                </a:solidFill>
                <a:latin typeface="Canva Sans"/>
              </a:rPr>
              <a:t>Start.</a:t>
            </a:r>
          </a:p>
          <a:p>
            <a:pPr algn="just">
              <a:lnSpc>
                <a:spcPts val="5529"/>
              </a:lnSpc>
              <a:spcBef>
                <a:spcPct val="0"/>
              </a:spcBef>
            </a:pPr>
            <a:r>
              <a:rPr lang="en-US" sz="3949">
                <a:solidFill>
                  <a:srgbClr val="000000"/>
                </a:solidFill>
                <a:latin typeface="Canva Sans Bold"/>
              </a:rPr>
              <a:t>Step-2:</a:t>
            </a:r>
            <a:r>
              <a:rPr lang="en-US" sz="3949">
                <a:solidFill>
                  <a:srgbClr val="000000"/>
                </a:solidFill>
                <a:latin typeface="Canva Sans"/>
              </a:rPr>
              <a:t>Include necessary header files: stdlib.h, string.h, and       stdio.h.</a:t>
            </a:r>
          </a:p>
          <a:p>
            <a:pPr algn="just">
              <a:lnSpc>
                <a:spcPts val="5529"/>
              </a:lnSpc>
              <a:spcBef>
                <a:spcPct val="0"/>
              </a:spcBef>
            </a:pPr>
            <a:r>
              <a:rPr lang="en-US" sz="3949">
                <a:solidFill>
                  <a:srgbClr val="000000"/>
                </a:solidFill>
                <a:latin typeface="Canva Sans Bold"/>
              </a:rPr>
              <a:t>Step-3:</a:t>
            </a:r>
            <a:r>
              <a:rPr lang="en-US" sz="3949">
                <a:solidFill>
                  <a:srgbClr val="000000"/>
                </a:solidFill>
                <a:latin typeface="Canva Sans"/>
              </a:rPr>
              <a:t>Define constants and macros: MAX_BOOKS for the maximum number of books and FILENAME for the binary file name.</a:t>
            </a:r>
          </a:p>
          <a:p>
            <a:pPr algn="just">
              <a:lnSpc>
                <a:spcPts val="5529"/>
              </a:lnSpc>
              <a:spcBef>
                <a:spcPct val="0"/>
              </a:spcBef>
            </a:pPr>
            <a:r>
              <a:rPr lang="en-US" sz="3949">
                <a:solidFill>
                  <a:srgbClr val="000000"/>
                </a:solidFill>
                <a:latin typeface="Canva Sans Bold"/>
              </a:rPr>
              <a:t>Step-4:</a:t>
            </a:r>
            <a:r>
              <a:rPr lang="en-US" sz="3949">
                <a:solidFill>
                  <a:srgbClr val="000000"/>
                </a:solidFill>
                <a:latin typeface="Canva Sans"/>
              </a:rPr>
              <a:t>Declare an enumeration enum Category to represent book      </a:t>
            </a:r>
          </a:p>
          <a:p>
            <a:pPr algn="just">
              <a:lnSpc>
                <a:spcPts val="5529"/>
              </a:lnSpc>
              <a:spcBef>
                <a:spcPct val="0"/>
              </a:spcBef>
            </a:pPr>
            <a:r>
              <a:rPr lang="en-US" sz="3949">
                <a:solidFill>
                  <a:srgbClr val="000000"/>
                </a:solidFill>
                <a:latin typeface="Canva Sans"/>
              </a:rPr>
              <a:t>categories: Fictional, Physics, and History.</a:t>
            </a:r>
          </a:p>
          <a:p>
            <a:pPr algn="just">
              <a:lnSpc>
                <a:spcPts val="5529"/>
              </a:lnSpc>
              <a:spcBef>
                <a:spcPct val="0"/>
              </a:spcBef>
            </a:pPr>
            <a:r>
              <a:rPr lang="en-US" sz="3949">
                <a:solidFill>
                  <a:srgbClr val="000000"/>
                </a:solidFill>
                <a:latin typeface="Canva Sans Bold"/>
              </a:rPr>
              <a:t>Step-5:</a:t>
            </a:r>
            <a:r>
              <a:rPr lang="en-US" sz="3949">
                <a:solidFill>
                  <a:srgbClr val="000000"/>
                </a:solidFill>
                <a:latin typeface="Canva Sans"/>
              </a:rPr>
              <a:t>Define a structure struct Book to store book details: book number, title, author, number of pages, category, and cost.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3143" y="3600767"/>
            <a:ext cx="16561714" cy="571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 Bold"/>
              </a:rPr>
              <a:t>Step-6:</a:t>
            </a:r>
            <a:r>
              <a:rPr lang="en-US" sz="3599">
                <a:solidFill>
                  <a:srgbClr val="000000"/>
                </a:solidFill>
                <a:latin typeface="Canva Sans"/>
              </a:rPr>
              <a:t>Declare the following function prototypes :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  void saveBookDetails(struct Book *books, int count);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  void displayCategoryWiseList(struct Book *books, int count);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  void displayCategoryWiseTotalAndAverage(struct Book *books, int count);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  void displayBookDetails(struct Book *books, int count, int bookNumber);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  void saveBookDetailsToFile(struct Book *books, int count);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  int loadBookDetailsFromFile(struct Book *books);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  void deleteBook(struct Book *books, int *count, int bookNumber);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  void clearAllBooks(struct Book *books, int *count);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7896" y="2745572"/>
            <a:ext cx="17392386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Step-7: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Dynamically allocate memory for an array of struct Book to store book details (books).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Step-8: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Declare bookCount , choice and initialize to bookCount=0.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Step-9: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Display a welcome message and the main menu.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Step-10: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Assign bookCount = loadBookDetailsFromFile(books), call the function and pass parameters, to check number of books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Step-11: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Input choice.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Step-12: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If user choice =1,Goto step (a).Else goto step 13.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   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(a):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Call the function --- saveBookDetails(struct Book *books, int count)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             and pass the parameters books, bookCount.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   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(b):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If count&lt;MAX_BOOKS, Goto step (c), else goto step (l).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   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(c):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Input book number.Goto step (d). 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   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(d):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Validate input for book details.Goto step (e).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        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(e):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declare and initiate i to zero.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02612" y="374900"/>
            <a:ext cx="5635369" cy="1038473"/>
            <a:chOff x="0" y="0"/>
            <a:chExt cx="1484212" cy="2735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4213" cy="273507"/>
            </a:xfrm>
            <a:custGeom>
              <a:avLst/>
              <a:gdLst/>
              <a:ahLst/>
              <a:cxnLst/>
              <a:rect r="r" b="b" t="t" l="l"/>
              <a:pathLst>
                <a:path h="273507" w="1484213">
                  <a:moveTo>
                    <a:pt x="0" y="0"/>
                  </a:moveTo>
                  <a:lnTo>
                    <a:pt x="1484213" y="0"/>
                  </a:lnTo>
                  <a:lnTo>
                    <a:pt x="1484213" y="273507"/>
                  </a:lnTo>
                  <a:lnTo>
                    <a:pt x="0" y="27350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4212" cy="311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14350" y="1654313"/>
            <a:ext cx="17101985" cy="8311047"/>
            <a:chOff x="0" y="0"/>
            <a:chExt cx="4504226" cy="21889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4227" cy="2188918"/>
            </a:xfrm>
            <a:custGeom>
              <a:avLst/>
              <a:gdLst/>
              <a:ahLst/>
              <a:cxnLst/>
              <a:rect r="r" b="b" t="t" l="l"/>
              <a:pathLst>
                <a:path h="2188918" w="4504227">
                  <a:moveTo>
                    <a:pt x="0" y="0"/>
                  </a:moveTo>
                  <a:lnTo>
                    <a:pt x="4504227" y="0"/>
                  </a:lnTo>
                  <a:lnTo>
                    <a:pt x="4504227" y="2188918"/>
                  </a:lnTo>
                  <a:lnTo>
                    <a:pt x="0" y="21889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04226" cy="22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49495" y="28759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334" y="2776855"/>
            <a:ext cx="16789241" cy="718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(f):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Set a for loop: If i&lt;count, goto step (g). Else goto step (j).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(g):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If books[i].bookNumber == bookNumber.Goto step (h).Else goto step (i).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(h):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Display book already exists. Goto step (c).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(i):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Increment i. Goto step (f).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(j):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Set books[count].bookNumber = bookNumber.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(k):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Input book title, author, pages, category ,cost. Goto step (m). 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(l):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Display maximum limit reached and break out.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(m):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Call the function --- saveBookDetailsToFile and pass the parameters: books, bookCount.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(n):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Declare a FILE pointer file and open the file in "rb+" mode.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(o):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If file != NULL,goto step (p),else goto step (r).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(p):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Write data to file using fwrite. [fwrite(books, sizeof(struct Book), count, file)]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(q):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Close the file.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(r):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Display error opening file.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2899">
                <a:solidFill>
                  <a:srgbClr val="000000"/>
                </a:solidFill>
                <a:latin typeface="Canva Sans Bold"/>
              </a:rPr>
              <a:t>(s):</a:t>
            </a:r>
            <a:r>
              <a:rPr lang="en-US" sz="2899">
                <a:solidFill>
                  <a:srgbClr val="000000"/>
                </a:solidFill>
                <a:latin typeface="Canva Sans"/>
              </a:rPr>
              <a:t>Increment bookCount.Goto step 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DAF3_lvsbbE</dc:identifier>
  <dcterms:modified xsi:type="dcterms:W3CDTF">2011-08-01T06:04:30Z</dcterms:modified>
  <cp:revision>1</cp:revision>
  <dc:title>Library books</dc:title>
</cp:coreProperties>
</file>