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Connecting Online Presence for OSINT and Investigation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Selenium</a:t>
            </a:r>
          </a:p>
          <a:p>
            <a:r>
              <a:rPr lang="en-IN" dirty="0" smtClean="0"/>
              <a:t>BS4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ReactJS</a:t>
            </a:r>
          </a:p>
          <a:p>
            <a:r>
              <a:rPr lang="en-IN" dirty="0" smtClean="0"/>
              <a:t>NodeJS</a:t>
            </a:r>
          </a:p>
          <a:p>
            <a:r>
              <a:rPr lang="en-IN" dirty="0" smtClean="0"/>
              <a:t>AWS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Web crawlers are built to scrape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Instagram</a:t>
            </a:r>
            <a:r>
              <a:rPr lang="en-IN" dirty="0" smtClean="0"/>
              <a:t>, LinkedIn, </a:t>
            </a:r>
            <a:r>
              <a:rPr lang="en-IN" dirty="0" err="1" smtClean="0"/>
              <a:t>TrueCaller</a:t>
            </a:r>
            <a:r>
              <a:rPr lang="en-IN" dirty="0" smtClean="0"/>
              <a:t>, Google Search with latest News</a:t>
            </a:r>
          </a:p>
          <a:p>
            <a:r>
              <a:rPr lang="en-IN" dirty="0" smtClean="0"/>
              <a:t>Analysis on the social media data to get close friends data, location data and recent pictures.</a:t>
            </a:r>
          </a:p>
          <a:p>
            <a:r>
              <a:rPr lang="en-IN" dirty="0" smtClean="0"/>
              <a:t>Intrusive spam mail functionality has been built to trick the person to disclose his IP and location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 ML models are used to compare person’s image with public database.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News obtained about a particular person will tell more about outside activities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ownloads\Screenshot from 2019-11-17 14-25-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67800" cy="6248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WhatsApp Image 2019-11-17 at 2.30.2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Connecting Online Presence for OSINT and Investigation</vt:lpstr>
      <vt:lpstr>Tech Used:</vt:lpstr>
      <vt:lpstr>Idea Used</vt:lpstr>
      <vt:lpstr>Idea Used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Online Presence for OSINT and Investigation</dc:title>
  <dc:creator>Keshava Pranath</dc:creator>
  <cp:lastModifiedBy>Lenovo</cp:lastModifiedBy>
  <cp:revision>2</cp:revision>
  <dcterms:created xsi:type="dcterms:W3CDTF">2006-08-16T00:00:00Z</dcterms:created>
  <dcterms:modified xsi:type="dcterms:W3CDTF">2019-11-17T09:10:51Z</dcterms:modified>
</cp:coreProperties>
</file>