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64B8-EB8F-404F-BB43-473E5C239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0BDF-1191-47D9-86FE-D3660D98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A0A2-DB2F-4577-A3D1-09B4734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1C27-1940-4377-9393-D1F81B2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3764-FE40-4203-9D10-AEAE501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2AEB-4F0F-4FAA-81F8-2060CD5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15A7-9238-4321-9FBE-E7A4F19B6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54D5-9A4F-43DE-B1F2-7DAF15AC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5FEE-C35F-44A1-8AD4-BDF5DD3A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D845-C564-45BE-A4C3-B6593CE9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C9D4E-C95F-4D84-81E7-E8D7021DA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9E3C-CAB4-44A5-8F7A-22B46294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5130-597E-4FF4-A5AE-D880E484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6AF3-A708-45DB-A1EC-F83DAB6E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5846-751C-48A7-B073-6670AE6D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9286-64B2-4232-8A34-4E33357C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3544-6A1B-42F1-B444-3F5CBE0E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BA3D-821F-4175-8519-4FFA958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CEC4-354C-4CF9-AA00-A8526C18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0067-D27F-4DD1-A80D-B41A7C94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038A-5AC7-487A-8E66-415E7D81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3961-6354-4D21-9C6B-6A596C7E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F918-72B8-4625-B072-928C9DF2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1006-BBA0-4734-9FA8-74A49FAD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9616-3F63-43CB-ABD1-17F74C06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0AFC-37D3-4444-81D5-C6F3B9FC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E33C-14B5-46E1-B557-255F1DEE8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AAC5-C5EA-41FE-8B42-CF2ABD21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2072-B443-4757-909B-BA077B8C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FCB8-34D4-4BF0-B690-2B225569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4333E-1335-40F8-BC67-8BF3A723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1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7FAB-7DAF-42BA-9F1F-FDE4572E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0EEBF-5BDB-4009-AC57-8035CECC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B5BDD-82DE-4F3C-B133-376D3E66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5A58-B891-4457-9ED7-140D6C621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A0DF-2FC1-472A-89A6-21B54F0CE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C05F0-3CE0-4FAD-889E-861C8919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3276E-5739-4EEB-93BC-0F96857B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8C5F0-7777-4234-A991-23D411B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0E32-BC8F-4D76-ACDF-FFCA033F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42E78-4078-4AB4-9BDA-5C42E76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D100E-5D0D-42B4-B82B-C9A54C4C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AA4DD-7DA9-4601-8537-5741BB6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1162E-553D-4F74-B995-C31EB395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D7699-03ED-432C-A887-AAEBE057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06D9-FB1E-417F-BCC0-BCFB2F08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31CC-14AA-4417-8845-3CC3C690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A348-DFC6-4107-B59C-6CE5F9D2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18744-B4F2-48B0-AF18-26B1C8A31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C56B-CFFF-4728-B5F3-62C0CB71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0BEF-5471-4F2C-BC39-79140FCF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FAFC-AF7F-41B7-97D2-B7DB1C8B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9621-18D0-4397-B050-22C8C55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54C69-2E41-4BFB-8BAA-C2CA61CFD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6D83D-39D8-47F0-BDE4-F0B19043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CA771-6E81-496F-A84E-4F4A8839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E36E-77AB-48FE-B63A-E02210E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AC3C7-E216-4AF4-AD4E-829F5C7E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709FA-4F3A-4B04-B39B-BA8C2C58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DE63-9A70-446E-AC42-B66112ED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51C1-0EB3-4F67-88F4-D72800DC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DC5-89FC-4A4B-B421-A903216C762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3F1F-6343-4812-83D8-2A8A6FB66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A7AF-9C80-41C0-A593-9E7F9187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4BD8-EE5D-4D63-B106-1DA818C6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600D9-33EA-4029-8968-8EC767F9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Internship Seminar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D3EC9-E306-41FC-BF1C-7A3E97E4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Name – Rushikesh Satish Sangar.</a:t>
            </a:r>
          </a:p>
          <a:p>
            <a:pPr marL="0" indent="0" algn="ctr">
              <a:buNone/>
            </a:pPr>
            <a:r>
              <a:rPr lang="en-US" dirty="0"/>
              <a:t>Roll No – 22112037.</a:t>
            </a:r>
          </a:p>
          <a:p>
            <a:pPr marL="0" indent="0" algn="ctr">
              <a:buNone/>
            </a:pPr>
            <a:r>
              <a:rPr lang="en-US" dirty="0"/>
              <a:t>Course – MCA.</a:t>
            </a:r>
          </a:p>
          <a:p>
            <a:pPr marL="0" indent="0" algn="ctr">
              <a:buNone/>
            </a:pPr>
            <a:r>
              <a:rPr lang="en-US" dirty="0"/>
              <a:t>Guide – DMK Sir.</a:t>
            </a:r>
          </a:p>
          <a:p>
            <a:pPr marL="0" indent="0" algn="ctr">
              <a:buNone/>
            </a:pPr>
            <a:r>
              <a:rPr lang="en-US" dirty="0"/>
              <a:t>Company – AIS solutions Pvt Ltd.</a:t>
            </a:r>
          </a:p>
          <a:p>
            <a:pPr marL="0" indent="0" algn="ctr">
              <a:buNone/>
            </a:pPr>
            <a:r>
              <a:rPr lang="en-US" dirty="0"/>
              <a:t>Position – Data Science Intern.</a:t>
            </a:r>
          </a:p>
          <a:p>
            <a:pPr marL="0" indent="0" algn="ctr">
              <a:buNone/>
            </a:pPr>
            <a:r>
              <a:rPr lang="en-US" dirty="0"/>
              <a:t>Duration- 2/1/2024 to 2/6/2024 (5 Months).</a:t>
            </a:r>
          </a:p>
        </p:txBody>
      </p:sp>
    </p:spTree>
    <p:extLst>
      <p:ext uri="{BB962C8B-B14F-4D97-AF65-F5344CB8AC3E}">
        <p14:creationId xmlns:p14="http://schemas.microsoft.com/office/powerpoint/2010/main" val="14010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CAEE-07B5-4AD5-A579-18CB4DBD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9032-FFAE-4EF8-A4C9-30D0B0CC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Summary of internship experience.</a:t>
            </a:r>
          </a:p>
          <a:p>
            <a:endParaRPr lang="en-US" dirty="0"/>
          </a:p>
          <a:p>
            <a:r>
              <a:rPr lang="en-US" dirty="0"/>
              <a:t>Skills and knowledge gained.</a:t>
            </a:r>
          </a:p>
          <a:p>
            <a:endParaRPr lang="en-US" dirty="0"/>
          </a:p>
          <a:p>
            <a:r>
              <a:rPr lang="en-US" dirty="0"/>
              <a:t>Challenges faced during the internship.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268A-BDE5-4D0E-8632-118A3706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Technical Skills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6FE0-40CE-4F90-8870-FCD96627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- Leveraged for data manipulation, analysis, and visualization.</a:t>
            </a:r>
          </a:p>
          <a:p>
            <a:endParaRPr lang="en-US" dirty="0"/>
          </a:p>
          <a:p>
            <a:r>
              <a:rPr lang="en-US" dirty="0"/>
              <a:t>NumPy - Used for numerical computing tasks.</a:t>
            </a:r>
          </a:p>
          <a:p>
            <a:endParaRPr lang="en-US" dirty="0"/>
          </a:p>
          <a:p>
            <a:r>
              <a:rPr lang="en-US" dirty="0"/>
              <a:t>Pandas - Employed for data manipulation and analysis.</a:t>
            </a:r>
          </a:p>
          <a:p>
            <a:endParaRPr lang="en-US" dirty="0"/>
          </a:p>
          <a:p>
            <a:r>
              <a:rPr lang="en-US" dirty="0"/>
              <a:t>Matplotlib - Created various plots and visualizations.</a:t>
            </a:r>
          </a:p>
          <a:p>
            <a:endParaRPr lang="en-US" dirty="0"/>
          </a:p>
          <a:p>
            <a:r>
              <a:rPr lang="en-US" dirty="0"/>
              <a:t>Seaborn - Utilized for advanced statistical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1767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23DC-77DF-4078-8BE0-207CE0BD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Technical Skills Acquired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0760-52B6-4DDB-B67D-83E6E4EB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- Data preprocessing, analysis, and visualization.</a:t>
            </a:r>
          </a:p>
          <a:p>
            <a:endParaRPr lang="en-US" dirty="0"/>
          </a:p>
          <a:p>
            <a:r>
              <a:rPr lang="en-US" dirty="0"/>
              <a:t>Tableau - Interactive visualizations and dashboards.</a:t>
            </a:r>
          </a:p>
          <a:p>
            <a:endParaRPr lang="en-US" dirty="0"/>
          </a:p>
          <a:p>
            <a:r>
              <a:rPr lang="en-US" dirty="0"/>
              <a:t>SQL - Used for querying and manipulating databases.</a:t>
            </a:r>
          </a:p>
          <a:p>
            <a:endParaRPr lang="en-US" dirty="0"/>
          </a:p>
          <a:p>
            <a:r>
              <a:rPr lang="en-US" dirty="0"/>
              <a:t>Exploratory Data Analysis (EDA) - Data cleaning, visualization,    						     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21378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E806-C872-49BE-99A7-90DD2149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5FFF-6EBC-4924-9884-A974E147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Techniques - Data cleaning, visualization, statistical analysis.</a:t>
            </a:r>
          </a:p>
          <a:p>
            <a:endParaRPr lang="en-US" dirty="0"/>
          </a:p>
          <a:p>
            <a:r>
              <a:rPr lang="en-US" dirty="0"/>
              <a:t>Tools - Python, Pandas, Matplotlib, Seaborn.</a:t>
            </a:r>
          </a:p>
          <a:p>
            <a:endParaRPr lang="en-US" dirty="0"/>
          </a:p>
          <a:p>
            <a:r>
              <a:rPr lang="en-US" dirty="0"/>
              <a:t>Outcome - Insights and patterns discovered in various datasets.</a:t>
            </a:r>
          </a:p>
        </p:txBody>
      </p:sp>
    </p:spTree>
    <p:extLst>
      <p:ext uri="{BB962C8B-B14F-4D97-AF65-F5344CB8AC3E}">
        <p14:creationId xmlns:p14="http://schemas.microsoft.com/office/powerpoint/2010/main" val="40954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240-C889-4948-B08F-F3227B37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Movie Recommendations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1928-71FB-4FD0-9537-DDCE2DAD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Develop a movie recommendation system using 			            collaborative filtering.</a:t>
            </a:r>
          </a:p>
          <a:p>
            <a:endParaRPr lang="en-US" dirty="0"/>
          </a:p>
          <a:p>
            <a:r>
              <a:rPr lang="en-US" dirty="0"/>
              <a:t>Techniques - Collaborative filtering algorithms.</a:t>
            </a:r>
          </a:p>
          <a:p>
            <a:endParaRPr lang="en-US" dirty="0"/>
          </a:p>
          <a:p>
            <a:r>
              <a:rPr lang="en-US" dirty="0"/>
              <a:t>Tools - Python, Pandas, NumPy, Scikit-learn.</a:t>
            </a:r>
          </a:p>
          <a:p>
            <a:endParaRPr lang="en-US" dirty="0"/>
          </a:p>
          <a:p>
            <a:r>
              <a:rPr lang="en-US" dirty="0"/>
              <a:t>Outcome - Personalized movie recommendations based on user   	 	           preferences.</a:t>
            </a:r>
          </a:p>
        </p:txBody>
      </p:sp>
    </p:spTree>
    <p:extLst>
      <p:ext uri="{BB962C8B-B14F-4D97-AF65-F5344CB8AC3E}">
        <p14:creationId xmlns:p14="http://schemas.microsoft.com/office/powerpoint/2010/main" val="27216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C2B0-D382-4366-B5A8-1254F648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7C97-5F93-4BDF-817A-C9AE4C14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Build a fraud detection system for credit card transactions. </a:t>
            </a:r>
          </a:p>
          <a:p>
            <a:endParaRPr lang="en-US" dirty="0"/>
          </a:p>
          <a:p>
            <a:r>
              <a:rPr lang="en-US" dirty="0"/>
              <a:t>Techniques - Logistic Regression, Random Forests, Feature 		 		   engineering. </a:t>
            </a:r>
          </a:p>
          <a:p>
            <a:endParaRPr lang="en-US" dirty="0"/>
          </a:p>
          <a:p>
            <a:r>
              <a:rPr lang="en-US" dirty="0"/>
              <a:t>Tools - Python, Pandas, Scikit-learn.</a:t>
            </a:r>
          </a:p>
          <a:p>
            <a:endParaRPr lang="en-US" dirty="0"/>
          </a:p>
          <a:p>
            <a:r>
              <a:rPr lang="en-US" dirty="0"/>
              <a:t>Outcome - Robust fraud detection with minimized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6879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E0C8-052E-470E-8E87-116BECA8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Traffic Signal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88EB-45BF-42DF-A1BB-7B23FE98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- Develop a traffic signal detection system using computer 		 vision.</a:t>
            </a:r>
          </a:p>
          <a:p>
            <a:endParaRPr lang="en-US" dirty="0"/>
          </a:p>
          <a:p>
            <a:r>
              <a:rPr lang="en-US" dirty="0"/>
              <a:t>Techniques - Convolutional Neural Networks (CNNs). </a:t>
            </a:r>
          </a:p>
          <a:p>
            <a:endParaRPr lang="en-US" dirty="0"/>
          </a:p>
          <a:p>
            <a:r>
              <a:rPr lang="en-US" dirty="0"/>
              <a:t>Tools - Python, TensorFlow/Keras, OpenCV.</a:t>
            </a:r>
          </a:p>
          <a:p>
            <a:endParaRPr lang="en-US" dirty="0"/>
          </a:p>
          <a:p>
            <a:r>
              <a:rPr lang="en-US" dirty="0"/>
              <a:t>Outcome - Real-time detection and classification of traffic signals.</a:t>
            </a:r>
          </a:p>
        </p:txBody>
      </p:sp>
    </p:spTree>
    <p:extLst>
      <p:ext uri="{BB962C8B-B14F-4D97-AF65-F5344CB8AC3E}">
        <p14:creationId xmlns:p14="http://schemas.microsoft.com/office/powerpoint/2010/main" val="196008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D712-1EEC-49FB-A525-25CD18C8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1BC-27DB-4A66-9BB5-6390FA19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Python programming skills.</a:t>
            </a:r>
          </a:p>
          <a:p>
            <a:r>
              <a:rPr lang="en-US" dirty="0"/>
              <a:t>Data manipulation with NumPy and Pandas.</a:t>
            </a:r>
          </a:p>
          <a:p>
            <a:r>
              <a:rPr lang="en-US" dirty="0"/>
              <a:t>Visualization with Matplotlib and Seaborn.</a:t>
            </a:r>
          </a:p>
          <a:p>
            <a:r>
              <a:rPr lang="en-US" dirty="0"/>
              <a:t>Data preprocessing with Excel. </a:t>
            </a:r>
          </a:p>
          <a:p>
            <a:r>
              <a:rPr lang="en-US" dirty="0"/>
              <a:t>Dashboard creation with Tableau.</a:t>
            </a:r>
          </a:p>
          <a:p>
            <a:r>
              <a:rPr lang="en-US" dirty="0"/>
              <a:t>SQL for data querying.</a:t>
            </a:r>
          </a:p>
          <a:p>
            <a:r>
              <a:rPr lang="en-US" dirty="0"/>
              <a:t>Machine learning algorithms. </a:t>
            </a:r>
          </a:p>
          <a:p>
            <a:r>
              <a:rPr lang="en-US" dirty="0"/>
              <a:t>Data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364321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D8BC-9523-4DB6-96FB-5F78163B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BFFF-E22E-4687-8D62-81D64B3B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Dealing with large datasets.</a:t>
            </a:r>
          </a:p>
          <a:p>
            <a:endParaRPr lang="en-US" dirty="0"/>
          </a:p>
          <a:p>
            <a:r>
              <a:rPr lang="en-US" dirty="0"/>
              <a:t>Optimizing code efficiency.</a:t>
            </a:r>
          </a:p>
          <a:p>
            <a:endParaRPr lang="en-US" dirty="0"/>
          </a:p>
          <a:p>
            <a:r>
              <a:rPr lang="en-US" dirty="0"/>
              <a:t>Ensuring model accuracy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0276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398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Internship Seminar</vt:lpstr>
      <vt:lpstr>Technical Skills Acquired</vt:lpstr>
      <vt:lpstr>Technical Skills Acquired</vt:lpstr>
      <vt:lpstr>Exploratory Data Analysis (EDA)</vt:lpstr>
      <vt:lpstr>Movie Recommendations System</vt:lpstr>
      <vt:lpstr>Credit Card Fraud Detection</vt:lpstr>
      <vt:lpstr>Traffic Signal Detection</vt:lpstr>
      <vt:lpstr>Key Learnings</vt:lpstr>
      <vt:lpstr>Challenges Overcome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Seminar</dc:title>
  <dc:creator>admin</dc:creator>
  <cp:lastModifiedBy>admin</cp:lastModifiedBy>
  <cp:revision>10</cp:revision>
  <dcterms:created xsi:type="dcterms:W3CDTF">2024-05-31T05:37:25Z</dcterms:created>
  <dcterms:modified xsi:type="dcterms:W3CDTF">2024-05-31T06:43:34Z</dcterms:modified>
</cp:coreProperties>
</file>