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7B42CA-B136-412C-952E-31EA08E0D7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90AF97-39AB-46B5-9FA3-E020067D71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the FourSquare API to pull 10,000 venues in Tempe with a radius of 100 KM</a:t>
          </a:r>
        </a:p>
      </dgm:t>
    </dgm:pt>
    <dgm:pt modelId="{14A25640-41E5-430F-BB25-C9D0E79648D4}" type="parTrans" cxnId="{C6442412-3342-4F27-964B-177F10391DC5}">
      <dgm:prSet/>
      <dgm:spPr/>
      <dgm:t>
        <a:bodyPr/>
        <a:lstStyle/>
        <a:p>
          <a:endParaRPr lang="en-US"/>
        </a:p>
      </dgm:t>
    </dgm:pt>
    <dgm:pt modelId="{CD600322-8ABF-4F31-8494-063497CDE314}" type="sibTrans" cxnId="{C6442412-3342-4F27-964B-177F10391DC5}">
      <dgm:prSet/>
      <dgm:spPr/>
      <dgm:t>
        <a:bodyPr/>
        <a:lstStyle/>
        <a:p>
          <a:endParaRPr lang="en-US"/>
        </a:p>
      </dgm:t>
    </dgm:pt>
    <dgm:pt modelId="{FC1C9A7C-8FCD-4CE4-8E47-5A0949E9A7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Venue Name, Venue ID, Venue Category, Venue Latitude and Venue Longitude for analysis</a:t>
          </a:r>
        </a:p>
      </dgm:t>
    </dgm:pt>
    <dgm:pt modelId="{BED6D2B6-2BED-4288-89F3-59596317F8EB}" type="parTrans" cxnId="{A99AA2F7-A782-475E-AAA2-E257784B1366}">
      <dgm:prSet/>
      <dgm:spPr/>
      <dgm:t>
        <a:bodyPr/>
        <a:lstStyle/>
        <a:p>
          <a:endParaRPr lang="en-US"/>
        </a:p>
      </dgm:t>
    </dgm:pt>
    <dgm:pt modelId="{0D71191E-D082-4BCA-9218-4340EF6077C1}" type="sibTrans" cxnId="{A99AA2F7-A782-475E-AAA2-E257784B1366}">
      <dgm:prSet/>
      <dgm:spPr/>
      <dgm:t>
        <a:bodyPr/>
        <a:lstStyle/>
        <a:p>
          <a:endParaRPr lang="en-US"/>
        </a:p>
      </dgm:t>
    </dgm:pt>
    <dgm:pt modelId="{3EA84997-64A2-475C-A7B7-2BFEEA5AD6D6}" type="pres">
      <dgm:prSet presAssocID="{7B7B42CA-B136-412C-952E-31EA08E0D7B2}" presName="root" presStyleCnt="0">
        <dgm:presLayoutVars>
          <dgm:dir/>
          <dgm:resizeHandles val="exact"/>
        </dgm:presLayoutVars>
      </dgm:prSet>
      <dgm:spPr/>
    </dgm:pt>
    <dgm:pt modelId="{FF3CAE7E-9E27-40E2-9302-06DDE339929C}" type="pres">
      <dgm:prSet presAssocID="{E090AF97-39AB-46B5-9FA3-E020067D7199}" presName="compNode" presStyleCnt="0"/>
      <dgm:spPr/>
    </dgm:pt>
    <dgm:pt modelId="{77DA649A-8110-4D31-9297-CC9FB9D7152D}" type="pres">
      <dgm:prSet presAssocID="{E090AF97-39AB-46B5-9FA3-E020067D7199}" presName="bgRect" presStyleLbl="bgShp" presStyleIdx="0" presStyleCnt="2"/>
      <dgm:spPr/>
    </dgm:pt>
    <dgm:pt modelId="{FD17A873-B8EE-46CC-9AB2-E59B8011B97B}" type="pres">
      <dgm:prSet presAssocID="{E090AF97-39AB-46B5-9FA3-E020067D71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72D9235-3B70-4850-930A-95E30801AE4C}" type="pres">
      <dgm:prSet presAssocID="{E090AF97-39AB-46B5-9FA3-E020067D7199}" presName="spaceRect" presStyleCnt="0"/>
      <dgm:spPr/>
    </dgm:pt>
    <dgm:pt modelId="{75537D9A-0C7C-4AAE-9ECD-5102A7D79F29}" type="pres">
      <dgm:prSet presAssocID="{E090AF97-39AB-46B5-9FA3-E020067D7199}" presName="parTx" presStyleLbl="revTx" presStyleIdx="0" presStyleCnt="2">
        <dgm:presLayoutVars>
          <dgm:chMax val="0"/>
          <dgm:chPref val="0"/>
        </dgm:presLayoutVars>
      </dgm:prSet>
      <dgm:spPr/>
    </dgm:pt>
    <dgm:pt modelId="{33F809D7-9AFF-4C10-A5FE-188380B47878}" type="pres">
      <dgm:prSet presAssocID="{CD600322-8ABF-4F31-8494-063497CDE314}" presName="sibTrans" presStyleCnt="0"/>
      <dgm:spPr/>
    </dgm:pt>
    <dgm:pt modelId="{59AB91D3-00FA-4AD8-8980-F5E321ABE4D7}" type="pres">
      <dgm:prSet presAssocID="{FC1C9A7C-8FCD-4CE4-8E47-5A0949E9A7F0}" presName="compNode" presStyleCnt="0"/>
      <dgm:spPr/>
    </dgm:pt>
    <dgm:pt modelId="{04E7BD40-2D09-4E8D-A687-2C896CDC32DE}" type="pres">
      <dgm:prSet presAssocID="{FC1C9A7C-8FCD-4CE4-8E47-5A0949E9A7F0}" presName="bgRect" presStyleLbl="bgShp" presStyleIdx="1" presStyleCnt="2"/>
      <dgm:spPr/>
    </dgm:pt>
    <dgm:pt modelId="{B3F40916-2AC5-4BA4-93C1-C529047575A8}" type="pres">
      <dgm:prSet presAssocID="{FC1C9A7C-8FCD-4CE4-8E47-5A0949E9A7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63013260-7D69-41BB-8CC9-0AC657A680B5}" type="pres">
      <dgm:prSet presAssocID="{FC1C9A7C-8FCD-4CE4-8E47-5A0949E9A7F0}" presName="spaceRect" presStyleCnt="0"/>
      <dgm:spPr/>
    </dgm:pt>
    <dgm:pt modelId="{4C697089-1BED-4F3A-A93F-22E827AEC03F}" type="pres">
      <dgm:prSet presAssocID="{FC1C9A7C-8FCD-4CE4-8E47-5A0949E9A7F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6442412-3342-4F27-964B-177F10391DC5}" srcId="{7B7B42CA-B136-412C-952E-31EA08E0D7B2}" destId="{E090AF97-39AB-46B5-9FA3-E020067D7199}" srcOrd="0" destOrd="0" parTransId="{14A25640-41E5-430F-BB25-C9D0E79648D4}" sibTransId="{CD600322-8ABF-4F31-8494-063497CDE314}"/>
    <dgm:cxn modelId="{5502461F-71E7-4B4B-8BB1-FFD1B2D37FA1}" type="presOf" srcId="{7B7B42CA-B136-412C-952E-31EA08E0D7B2}" destId="{3EA84997-64A2-475C-A7B7-2BFEEA5AD6D6}" srcOrd="0" destOrd="0" presId="urn:microsoft.com/office/officeart/2018/2/layout/IconVerticalSolidList"/>
    <dgm:cxn modelId="{513D107C-12BA-48B9-8041-B2E07EC79CC9}" type="presOf" srcId="{E090AF97-39AB-46B5-9FA3-E020067D7199}" destId="{75537D9A-0C7C-4AAE-9ECD-5102A7D79F29}" srcOrd="0" destOrd="0" presId="urn:microsoft.com/office/officeart/2018/2/layout/IconVerticalSolidList"/>
    <dgm:cxn modelId="{4637E69E-CF98-4CA7-993B-BE60219709AD}" type="presOf" srcId="{FC1C9A7C-8FCD-4CE4-8E47-5A0949E9A7F0}" destId="{4C697089-1BED-4F3A-A93F-22E827AEC03F}" srcOrd="0" destOrd="0" presId="urn:microsoft.com/office/officeart/2018/2/layout/IconVerticalSolidList"/>
    <dgm:cxn modelId="{A99AA2F7-A782-475E-AAA2-E257784B1366}" srcId="{7B7B42CA-B136-412C-952E-31EA08E0D7B2}" destId="{FC1C9A7C-8FCD-4CE4-8E47-5A0949E9A7F0}" srcOrd="1" destOrd="0" parTransId="{BED6D2B6-2BED-4288-89F3-59596317F8EB}" sibTransId="{0D71191E-D082-4BCA-9218-4340EF6077C1}"/>
    <dgm:cxn modelId="{75068A24-75EC-4B9E-8684-AA92BA73B548}" type="presParOf" srcId="{3EA84997-64A2-475C-A7B7-2BFEEA5AD6D6}" destId="{FF3CAE7E-9E27-40E2-9302-06DDE339929C}" srcOrd="0" destOrd="0" presId="urn:microsoft.com/office/officeart/2018/2/layout/IconVerticalSolidList"/>
    <dgm:cxn modelId="{293584A6-8CD0-4E77-8183-66E2962881E8}" type="presParOf" srcId="{FF3CAE7E-9E27-40E2-9302-06DDE339929C}" destId="{77DA649A-8110-4D31-9297-CC9FB9D7152D}" srcOrd="0" destOrd="0" presId="urn:microsoft.com/office/officeart/2018/2/layout/IconVerticalSolidList"/>
    <dgm:cxn modelId="{4855C480-5403-482B-999D-F85041C92A4D}" type="presParOf" srcId="{FF3CAE7E-9E27-40E2-9302-06DDE339929C}" destId="{FD17A873-B8EE-46CC-9AB2-E59B8011B97B}" srcOrd="1" destOrd="0" presId="urn:microsoft.com/office/officeart/2018/2/layout/IconVerticalSolidList"/>
    <dgm:cxn modelId="{332FB809-C67B-4B62-9809-1B1387ADF0CC}" type="presParOf" srcId="{FF3CAE7E-9E27-40E2-9302-06DDE339929C}" destId="{172D9235-3B70-4850-930A-95E30801AE4C}" srcOrd="2" destOrd="0" presId="urn:microsoft.com/office/officeart/2018/2/layout/IconVerticalSolidList"/>
    <dgm:cxn modelId="{71D69828-F7F5-42F7-97B1-299DDC64EBE2}" type="presParOf" srcId="{FF3CAE7E-9E27-40E2-9302-06DDE339929C}" destId="{75537D9A-0C7C-4AAE-9ECD-5102A7D79F29}" srcOrd="3" destOrd="0" presId="urn:microsoft.com/office/officeart/2018/2/layout/IconVerticalSolidList"/>
    <dgm:cxn modelId="{9D6D7834-A0C5-4A74-A2B5-DA212684E72D}" type="presParOf" srcId="{3EA84997-64A2-475C-A7B7-2BFEEA5AD6D6}" destId="{33F809D7-9AFF-4C10-A5FE-188380B47878}" srcOrd="1" destOrd="0" presId="urn:microsoft.com/office/officeart/2018/2/layout/IconVerticalSolidList"/>
    <dgm:cxn modelId="{DAA8BB27-DA48-419D-908C-FBCEEF7BC2DA}" type="presParOf" srcId="{3EA84997-64A2-475C-A7B7-2BFEEA5AD6D6}" destId="{59AB91D3-00FA-4AD8-8980-F5E321ABE4D7}" srcOrd="2" destOrd="0" presId="urn:microsoft.com/office/officeart/2018/2/layout/IconVerticalSolidList"/>
    <dgm:cxn modelId="{3607B9D9-8CCD-42FB-864E-230E070DF924}" type="presParOf" srcId="{59AB91D3-00FA-4AD8-8980-F5E321ABE4D7}" destId="{04E7BD40-2D09-4E8D-A687-2C896CDC32DE}" srcOrd="0" destOrd="0" presId="urn:microsoft.com/office/officeart/2018/2/layout/IconVerticalSolidList"/>
    <dgm:cxn modelId="{6C311FE4-92FA-4116-B6C8-EEF6EEF86FC3}" type="presParOf" srcId="{59AB91D3-00FA-4AD8-8980-F5E321ABE4D7}" destId="{B3F40916-2AC5-4BA4-93C1-C529047575A8}" srcOrd="1" destOrd="0" presId="urn:microsoft.com/office/officeart/2018/2/layout/IconVerticalSolidList"/>
    <dgm:cxn modelId="{8277E077-C41B-4A8A-AD89-A474827A1AA8}" type="presParOf" srcId="{59AB91D3-00FA-4AD8-8980-F5E321ABE4D7}" destId="{63013260-7D69-41BB-8CC9-0AC657A680B5}" srcOrd="2" destOrd="0" presId="urn:microsoft.com/office/officeart/2018/2/layout/IconVerticalSolidList"/>
    <dgm:cxn modelId="{529E85E4-CE07-49B7-8D2A-C96A382FBC6A}" type="presParOf" srcId="{59AB91D3-00FA-4AD8-8980-F5E321ABE4D7}" destId="{4C697089-1BED-4F3A-A93F-22E827AEC0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01147-D68F-4A93-A00F-7FDAE8032B4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05C68C-8179-4EA7-A8CE-92DE7F41A0CE}">
      <dgm:prSet/>
      <dgm:spPr/>
      <dgm:t>
        <a:bodyPr/>
        <a:lstStyle/>
        <a:p>
          <a:r>
            <a:rPr lang="en-US" dirty="0"/>
            <a:t>A bike store would help the customers purchase different types of bikes.</a:t>
          </a:r>
        </a:p>
      </dgm:t>
    </dgm:pt>
    <dgm:pt modelId="{FD16DFF4-BAD0-496C-B191-01030830DF99}" type="parTrans" cxnId="{FDBD0ADB-1FC5-4CC1-9EEC-2E009BF2055C}">
      <dgm:prSet/>
      <dgm:spPr/>
      <dgm:t>
        <a:bodyPr/>
        <a:lstStyle/>
        <a:p>
          <a:endParaRPr lang="en-US"/>
        </a:p>
      </dgm:t>
    </dgm:pt>
    <dgm:pt modelId="{7FFAFC4E-CF4E-4656-B01C-B379C36B56E9}" type="sibTrans" cxnId="{FDBD0ADB-1FC5-4CC1-9EEC-2E009BF2055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370E57A-A5D2-4EE0-B574-C7C474A5AAC9}">
      <dgm:prSet/>
      <dgm:spPr/>
      <dgm:t>
        <a:bodyPr/>
        <a:lstStyle/>
        <a:p>
          <a:r>
            <a:rPr lang="en-US" dirty="0"/>
            <a:t>Provides students who are on a tight budget to maintain their own bikes in the store using the store provided equipment</a:t>
          </a:r>
        </a:p>
      </dgm:t>
    </dgm:pt>
    <dgm:pt modelId="{C1D4F91C-B40A-4C52-984D-AC754D4206C7}" type="parTrans" cxnId="{322C36BB-7D64-4468-ACCF-4D9838547ACB}">
      <dgm:prSet/>
      <dgm:spPr/>
      <dgm:t>
        <a:bodyPr/>
        <a:lstStyle/>
        <a:p>
          <a:endParaRPr lang="en-US"/>
        </a:p>
      </dgm:t>
    </dgm:pt>
    <dgm:pt modelId="{145BAC33-AE68-47CD-8F6A-344E9081910A}" type="sibTrans" cxnId="{322C36BB-7D64-4468-ACCF-4D9838547AC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1FF00D8-8D52-4B5C-94BF-00CEEC0A6363}">
      <dgm:prSet/>
      <dgm:spPr/>
      <dgm:t>
        <a:bodyPr/>
        <a:lstStyle/>
        <a:p>
          <a:r>
            <a:rPr lang="en-US" dirty="0"/>
            <a:t>Recommend opening another store in Tempe, AZ to reap the benefits of growing bike demand.</a:t>
          </a:r>
        </a:p>
      </dgm:t>
    </dgm:pt>
    <dgm:pt modelId="{1F9C0ED4-1F11-4468-920F-324FD5BC016E}" type="parTrans" cxnId="{C3248302-B8D9-4A6C-9779-986C0C876F1D}">
      <dgm:prSet/>
      <dgm:spPr/>
      <dgm:t>
        <a:bodyPr/>
        <a:lstStyle/>
        <a:p>
          <a:endParaRPr lang="en-US"/>
        </a:p>
      </dgm:t>
    </dgm:pt>
    <dgm:pt modelId="{004AC80C-3FDC-493F-8B46-C8B844C44C2F}" type="sibTrans" cxnId="{C3248302-B8D9-4A6C-9779-986C0C876F1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F1E7A0A-BF8C-4746-A935-D41E740ED653}" type="pres">
      <dgm:prSet presAssocID="{51501147-D68F-4A93-A00F-7FDAE8032B4D}" presName="Name0" presStyleCnt="0">
        <dgm:presLayoutVars>
          <dgm:animLvl val="lvl"/>
          <dgm:resizeHandles val="exact"/>
        </dgm:presLayoutVars>
      </dgm:prSet>
      <dgm:spPr/>
    </dgm:pt>
    <dgm:pt modelId="{E94D6B36-CF8A-48FA-93CD-1CBEAD9F0349}" type="pres">
      <dgm:prSet presAssocID="{6305C68C-8179-4EA7-A8CE-92DE7F41A0CE}" presName="compositeNode" presStyleCnt="0">
        <dgm:presLayoutVars>
          <dgm:bulletEnabled val="1"/>
        </dgm:presLayoutVars>
      </dgm:prSet>
      <dgm:spPr/>
    </dgm:pt>
    <dgm:pt modelId="{3A2E7B4D-B15C-4115-BC80-F8F1556F0B20}" type="pres">
      <dgm:prSet presAssocID="{6305C68C-8179-4EA7-A8CE-92DE7F41A0CE}" presName="bgRect" presStyleLbl="bgAccFollowNode1" presStyleIdx="0" presStyleCnt="3"/>
      <dgm:spPr/>
    </dgm:pt>
    <dgm:pt modelId="{0A3CFE95-3FAC-471E-B0FD-41C5208AD313}" type="pres">
      <dgm:prSet presAssocID="{7FFAFC4E-CF4E-4656-B01C-B379C36B56E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8D86962-4CF4-41BF-A008-45426C8BA3DD}" type="pres">
      <dgm:prSet presAssocID="{6305C68C-8179-4EA7-A8CE-92DE7F41A0CE}" presName="bottomLine" presStyleLbl="alignNode1" presStyleIdx="1" presStyleCnt="6">
        <dgm:presLayoutVars/>
      </dgm:prSet>
      <dgm:spPr/>
    </dgm:pt>
    <dgm:pt modelId="{5D957730-0055-4163-87A2-E1C4538E33D2}" type="pres">
      <dgm:prSet presAssocID="{6305C68C-8179-4EA7-A8CE-92DE7F41A0CE}" presName="nodeText" presStyleLbl="bgAccFollowNode1" presStyleIdx="0" presStyleCnt="3">
        <dgm:presLayoutVars>
          <dgm:bulletEnabled val="1"/>
        </dgm:presLayoutVars>
      </dgm:prSet>
      <dgm:spPr/>
    </dgm:pt>
    <dgm:pt modelId="{973B64EC-991B-43DE-9444-70BC461B4CCF}" type="pres">
      <dgm:prSet presAssocID="{7FFAFC4E-CF4E-4656-B01C-B379C36B56E9}" presName="sibTrans" presStyleCnt="0"/>
      <dgm:spPr/>
    </dgm:pt>
    <dgm:pt modelId="{45001CD4-8E88-4BEA-B8D9-FC1AC2982416}" type="pres">
      <dgm:prSet presAssocID="{A370E57A-A5D2-4EE0-B574-C7C474A5AAC9}" presName="compositeNode" presStyleCnt="0">
        <dgm:presLayoutVars>
          <dgm:bulletEnabled val="1"/>
        </dgm:presLayoutVars>
      </dgm:prSet>
      <dgm:spPr/>
    </dgm:pt>
    <dgm:pt modelId="{F5BC4ADD-BB8F-4B53-B0B7-23ACFC3FF7D2}" type="pres">
      <dgm:prSet presAssocID="{A370E57A-A5D2-4EE0-B574-C7C474A5AAC9}" presName="bgRect" presStyleLbl="bgAccFollowNode1" presStyleIdx="1" presStyleCnt="3"/>
      <dgm:spPr/>
    </dgm:pt>
    <dgm:pt modelId="{C3982610-21BC-4A3C-B5D0-41B762382ED4}" type="pres">
      <dgm:prSet presAssocID="{145BAC33-AE68-47CD-8F6A-344E9081910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E0819B4-ED60-4184-8D1C-2D38EAA78DFB}" type="pres">
      <dgm:prSet presAssocID="{A370E57A-A5D2-4EE0-B574-C7C474A5AAC9}" presName="bottomLine" presStyleLbl="alignNode1" presStyleIdx="3" presStyleCnt="6">
        <dgm:presLayoutVars/>
      </dgm:prSet>
      <dgm:spPr/>
    </dgm:pt>
    <dgm:pt modelId="{924A8522-D9F2-49CF-AFD6-909A1B15976F}" type="pres">
      <dgm:prSet presAssocID="{A370E57A-A5D2-4EE0-B574-C7C474A5AAC9}" presName="nodeText" presStyleLbl="bgAccFollowNode1" presStyleIdx="1" presStyleCnt="3">
        <dgm:presLayoutVars>
          <dgm:bulletEnabled val="1"/>
        </dgm:presLayoutVars>
      </dgm:prSet>
      <dgm:spPr/>
    </dgm:pt>
    <dgm:pt modelId="{B9413C83-E372-44AE-A3CD-F85A7D0DE14E}" type="pres">
      <dgm:prSet presAssocID="{145BAC33-AE68-47CD-8F6A-344E9081910A}" presName="sibTrans" presStyleCnt="0"/>
      <dgm:spPr/>
    </dgm:pt>
    <dgm:pt modelId="{55CD8313-9BD7-4A35-9372-C67862C11911}" type="pres">
      <dgm:prSet presAssocID="{31FF00D8-8D52-4B5C-94BF-00CEEC0A6363}" presName="compositeNode" presStyleCnt="0">
        <dgm:presLayoutVars>
          <dgm:bulletEnabled val="1"/>
        </dgm:presLayoutVars>
      </dgm:prSet>
      <dgm:spPr/>
    </dgm:pt>
    <dgm:pt modelId="{87D3F602-0D03-4EF1-999B-D5DA4CA4715D}" type="pres">
      <dgm:prSet presAssocID="{31FF00D8-8D52-4B5C-94BF-00CEEC0A6363}" presName="bgRect" presStyleLbl="bgAccFollowNode1" presStyleIdx="2" presStyleCnt="3"/>
      <dgm:spPr/>
    </dgm:pt>
    <dgm:pt modelId="{DCB64DA3-A630-4247-A577-9FE244BE6606}" type="pres">
      <dgm:prSet presAssocID="{004AC80C-3FDC-493F-8B46-C8B844C44C2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F44F607-0A34-46C3-90F0-63EFE296C848}" type="pres">
      <dgm:prSet presAssocID="{31FF00D8-8D52-4B5C-94BF-00CEEC0A6363}" presName="bottomLine" presStyleLbl="alignNode1" presStyleIdx="5" presStyleCnt="6">
        <dgm:presLayoutVars/>
      </dgm:prSet>
      <dgm:spPr/>
    </dgm:pt>
    <dgm:pt modelId="{0775CACD-6ECB-4E9F-BBD1-0299BFEDB372}" type="pres">
      <dgm:prSet presAssocID="{31FF00D8-8D52-4B5C-94BF-00CEEC0A636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3248302-B8D9-4A6C-9779-986C0C876F1D}" srcId="{51501147-D68F-4A93-A00F-7FDAE8032B4D}" destId="{31FF00D8-8D52-4B5C-94BF-00CEEC0A6363}" srcOrd="2" destOrd="0" parTransId="{1F9C0ED4-1F11-4468-920F-324FD5BC016E}" sibTransId="{004AC80C-3FDC-493F-8B46-C8B844C44C2F}"/>
    <dgm:cxn modelId="{14191E14-7063-4391-ACD1-E76C5F892585}" type="presOf" srcId="{145BAC33-AE68-47CD-8F6A-344E9081910A}" destId="{C3982610-21BC-4A3C-B5D0-41B762382ED4}" srcOrd="0" destOrd="0" presId="urn:microsoft.com/office/officeart/2016/7/layout/BasicLinearProcessNumbered"/>
    <dgm:cxn modelId="{E57C9A65-C03B-42B0-8821-6C4953FB87EE}" type="presOf" srcId="{A370E57A-A5D2-4EE0-B574-C7C474A5AAC9}" destId="{F5BC4ADD-BB8F-4B53-B0B7-23ACFC3FF7D2}" srcOrd="0" destOrd="0" presId="urn:microsoft.com/office/officeart/2016/7/layout/BasicLinearProcessNumbered"/>
    <dgm:cxn modelId="{2EB8E347-8872-44B8-B389-D6D9C6D88189}" type="presOf" srcId="{7FFAFC4E-CF4E-4656-B01C-B379C36B56E9}" destId="{0A3CFE95-3FAC-471E-B0FD-41C5208AD313}" srcOrd="0" destOrd="0" presId="urn:microsoft.com/office/officeart/2016/7/layout/BasicLinearProcessNumbered"/>
    <dgm:cxn modelId="{DF23D176-FDD0-4DBF-AF83-85E8995C69AA}" type="presOf" srcId="{31FF00D8-8D52-4B5C-94BF-00CEEC0A6363}" destId="{87D3F602-0D03-4EF1-999B-D5DA4CA4715D}" srcOrd="0" destOrd="0" presId="urn:microsoft.com/office/officeart/2016/7/layout/BasicLinearProcessNumbered"/>
    <dgm:cxn modelId="{76FED77B-07E7-4E21-85C8-33F468E84C27}" type="presOf" srcId="{31FF00D8-8D52-4B5C-94BF-00CEEC0A6363}" destId="{0775CACD-6ECB-4E9F-BBD1-0299BFEDB372}" srcOrd="1" destOrd="0" presId="urn:microsoft.com/office/officeart/2016/7/layout/BasicLinearProcessNumbered"/>
    <dgm:cxn modelId="{3A2D517C-1ACF-4E99-BA2F-12DF6D7E4D79}" type="presOf" srcId="{6305C68C-8179-4EA7-A8CE-92DE7F41A0CE}" destId="{3A2E7B4D-B15C-4115-BC80-F8F1556F0B20}" srcOrd="0" destOrd="0" presId="urn:microsoft.com/office/officeart/2016/7/layout/BasicLinearProcessNumbered"/>
    <dgm:cxn modelId="{4E26F8A1-76F9-4397-856B-E55F3F494107}" type="presOf" srcId="{51501147-D68F-4A93-A00F-7FDAE8032B4D}" destId="{DF1E7A0A-BF8C-4746-A935-D41E740ED653}" srcOrd="0" destOrd="0" presId="urn:microsoft.com/office/officeart/2016/7/layout/BasicLinearProcessNumbered"/>
    <dgm:cxn modelId="{322C36BB-7D64-4468-ACCF-4D9838547ACB}" srcId="{51501147-D68F-4A93-A00F-7FDAE8032B4D}" destId="{A370E57A-A5D2-4EE0-B574-C7C474A5AAC9}" srcOrd="1" destOrd="0" parTransId="{C1D4F91C-B40A-4C52-984D-AC754D4206C7}" sibTransId="{145BAC33-AE68-47CD-8F6A-344E9081910A}"/>
    <dgm:cxn modelId="{9EE365D9-04CB-445D-8A92-9D48F61FD43E}" type="presOf" srcId="{004AC80C-3FDC-493F-8B46-C8B844C44C2F}" destId="{DCB64DA3-A630-4247-A577-9FE244BE6606}" srcOrd="0" destOrd="0" presId="urn:microsoft.com/office/officeart/2016/7/layout/BasicLinearProcessNumbered"/>
    <dgm:cxn modelId="{FDBD0ADB-1FC5-4CC1-9EEC-2E009BF2055C}" srcId="{51501147-D68F-4A93-A00F-7FDAE8032B4D}" destId="{6305C68C-8179-4EA7-A8CE-92DE7F41A0CE}" srcOrd="0" destOrd="0" parTransId="{FD16DFF4-BAD0-496C-B191-01030830DF99}" sibTransId="{7FFAFC4E-CF4E-4656-B01C-B379C36B56E9}"/>
    <dgm:cxn modelId="{64FCA1E1-4601-42B9-8E6D-99C638EDABE2}" type="presOf" srcId="{A370E57A-A5D2-4EE0-B574-C7C474A5AAC9}" destId="{924A8522-D9F2-49CF-AFD6-909A1B15976F}" srcOrd="1" destOrd="0" presId="urn:microsoft.com/office/officeart/2016/7/layout/BasicLinearProcessNumbered"/>
    <dgm:cxn modelId="{18D808EF-24B2-407B-BA46-05F751E7E5AA}" type="presOf" srcId="{6305C68C-8179-4EA7-A8CE-92DE7F41A0CE}" destId="{5D957730-0055-4163-87A2-E1C4538E33D2}" srcOrd="1" destOrd="0" presId="urn:microsoft.com/office/officeart/2016/7/layout/BasicLinearProcessNumbered"/>
    <dgm:cxn modelId="{E79D2A2B-E454-4F04-B7E4-8BA4DF27BC70}" type="presParOf" srcId="{DF1E7A0A-BF8C-4746-A935-D41E740ED653}" destId="{E94D6B36-CF8A-48FA-93CD-1CBEAD9F0349}" srcOrd="0" destOrd="0" presId="urn:microsoft.com/office/officeart/2016/7/layout/BasicLinearProcessNumbered"/>
    <dgm:cxn modelId="{4BFB7CE5-F5EB-4154-AEBA-A103A243683A}" type="presParOf" srcId="{E94D6B36-CF8A-48FA-93CD-1CBEAD9F0349}" destId="{3A2E7B4D-B15C-4115-BC80-F8F1556F0B20}" srcOrd="0" destOrd="0" presId="urn:microsoft.com/office/officeart/2016/7/layout/BasicLinearProcessNumbered"/>
    <dgm:cxn modelId="{71929BE2-797E-4FE2-8339-A4C1FE71ECCF}" type="presParOf" srcId="{E94D6B36-CF8A-48FA-93CD-1CBEAD9F0349}" destId="{0A3CFE95-3FAC-471E-B0FD-41C5208AD313}" srcOrd="1" destOrd="0" presId="urn:microsoft.com/office/officeart/2016/7/layout/BasicLinearProcessNumbered"/>
    <dgm:cxn modelId="{6B22634F-D09D-4362-AE1C-D4E0315CAE28}" type="presParOf" srcId="{E94D6B36-CF8A-48FA-93CD-1CBEAD9F0349}" destId="{E8D86962-4CF4-41BF-A008-45426C8BA3DD}" srcOrd="2" destOrd="0" presId="urn:microsoft.com/office/officeart/2016/7/layout/BasicLinearProcessNumbered"/>
    <dgm:cxn modelId="{117ADB8C-CDDF-4290-ABCB-FAE8EF4A8B52}" type="presParOf" srcId="{E94D6B36-CF8A-48FA-93CD-1CBEAD9F0349}" destId="{5D957730-0055-4163-87A2-E1C4538E33D2}" srcOrd="3" destOrd="0" presId="urn:microsoft.com/office/officeart/2016/7/layout/BasicLinearProcessNumbered"/>
    <dgm:cxn modelId="{8F33F9C5-0495-45CD-8954-1EE120B0C985}" type="presParOf" srcId="{DF1E7A0A-BF8C-4746-A935-D41E740ED653}" destId="{973B64EC-991B-43DE-9444-70BC461B4CCF}" srcOrd="1" destOrd="0" presId="urn:microsoft.com/office/officeart/2016/7/layout/BasicLinearProcessNumbered"/>
    <dgm:cxn modelId="{14378B7E-448B-4234-8B86-5A702F1A6488}" type="presParOf" srcId="{DF1E7A0A-BF8C-4746-A935-D41E740ED653}" destId="{45001CD4-8E88-4BEA-B8D9-FC1AC2982416}" srcOrd="2" destOrd="0" presId="urn:microsoft.com/office/officeart/2016/7/layout/BasicLinearProcessNumbered"/>
    <dgm:cxn modelId="{D4D14091-C02A-4648-B9DD-87EDBD85B3FF}" type="presParOf" srcId="{45001CD4-8E88-4BEA-B8D9-FC1AC2982416}" destId="{F5BC4ADD-BB8F-4B53-B0B7-23ACFC3FF7D2}" srcOrd="0" destOrd="0" presId="urn:microsoft.com/office/officeart/2016/7/layout/BasicLinearProcessNumbered"/>
    <dgm:cxn modelId="{A21AEA94-10CC-444B-8FFF-6415C8CB0489}" type="presParOf" srcId="{45001CD4-8E88-4BEA-B8D9-FC1AC2982416}" destId="{C3982610-21BC-4A3C-B5D0-41B762382ED4}" srcOrd="1" destOrd="0" presId="urn:microsoft.com/office/officeart/2016/7/layout/BasicLinearProcessNumbered"/>
    <dgm:cxn modelId="{031287AD-4B1E-4DEF-9675-AD46E3E1AFD5}" type="presParOf" srcId="{45001CD4-8E88-4BEA-B8D9-FC1AC2982416}" destId="{2E0819B4-ED60-4184-8D1C-2D38EAA78DFB}" srcOrd="2" destOrd="0" presId="urn:microsoft.com/office/officeart/2016/7/layout/BasicLinearProcessNumbered"/>
    <dgm:cxn modelId="{B9BBE2FD-C774-44F8-B7F6-6B6E3EEE8842}" type="presParOf" srcId="{45001CD4-8E88-4BEA-B8D9-FC1AC2982416}" destId="{924A8522-D9F2-49CF-AFD6-909A1B15976F}" srcOrd="3" destOrd="0" presId="urn:microsoft.com/office/officeart/2016/7/layout/BasicLinearProcessNumbered"/>
    <dgm:cxn modelId="{EA3E29BB-13F0-43C3-AA88-B5C7358F3B03}" type="presParOf" srcId="{DF1E7A0A-BF8C-4746-A935-D41E740ED653}" destId="{B9413C83-E372-44AE-A3CD-F85A7D0DE14E}" srcOrd="3" destOrd="0" presId="urn:microsoft.com/office/officeart/2016/7/layout/BasicLinearProcessNumbered"/>
    <dgm:cxn modelId="{8F819C91-E78E-409A-9E25-8C089D6BBF55}" type="presParOf" srcId="{DF1E7A0A-BF8C-4746-A935-D41E740ED653}" destId="{55CD8313-9BD7-4A35-9372-C67862C11911}" srcOrd="4" destOrd="0" presId="urn:microsoft.com/office/officeart/2016/7/layout/BasicLinearProcessNumbered"/>
    <dgm:cxn modelId="{1AF6A6B5-10CC-42DC-8A98-D9DFC36CF3FD}" type="presParOf" srcId="{55CD8313-9BD7-4A35-9372-C67862C11911}" destId="{87D3F602-0D03-4EF1-999B-D5DA4CA4715D}" srcOrd="0" destOrd="0" presId="urn:microsoft.com/office/officeart/2016/7/layout/BasicLinearProcessNumbered"/>
    <dgm:cxn modelId="{30F93688-DB36-4D0F-8C19-EF0E7A511997}" type="presParOf" srcId="{55CD8313-9BD7-4A35-9372-C67862C11911}" destId="{DCB64DA3-A630-4247-A577-9FE244BE6606}" srcOrd="1" destOrd="0" presId="urn:microsoft.com/office/officeart/2016/7/layout/BasicLinearProcessNumbered"/>
    <dgm:cxn modelId="{052C665E-A14C-4259-8C66-017A38E1109B}" type="presParOf" srcId="{55CD8313-9BD7-4A35-9372-C67862C11911}" destId="{8F44F607-0A34-46C3-90F0-63EFE296C848}" srcOrd="2" destOrd="0" presId="urn:microsoft.com/office/officeart/2016/7/layout/BasicLinearProcessNumbered"/>
    <dgm:cxn modelId="{82026F9A-03B1-474F-AED6-487ADA405E9A}" type="presParOf" srcId="{55CD8313-9BD7-4A35-9372-C67862C11911}" destId="{0775CACD-6ECB-4E9F-BBD1-0299BFEDB37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A649A-8110-4D31-9297-CC9FB9D7152D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7A873-B8EE-46CC-9AB2-E59B8011B97B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37D9A-0C7C-4AAE-9ECD-5102A7D79F29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the FourSquare API to pull 10,000 venues in Tempe with a radius of 100 KM</a:t>
          </a:r>
        </a:p>
      </dsp:txBody>
      <dsp:txXfrm>
        <a:off x="1631713" y="765233"/>
        <a:ext cx="5380656" cy="1412739"/>
      </dsp:txXfrm>
    </dsp:sp>
    <dsp:sp modelId="{04E7BD40-2D09-4E8D-A687-2C896CDC32DE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40916-2AC5-4BA4-93C1-C529047575A8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97089-1BED-4F3A-A93F-22E827AEC03F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Venue Name, Venue ID, Venue Category, Venue Latitude and Venue Longitude for analysis</a:t>
          </a:r>
        </a:p>
      </dsp:txBody>
      <dsp:txXfrm>
        <a:off x="1631713" y="2531157"/>
        <a:ext cx="5380656" cy="1412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E7B4D-B15C-4115-BC80-F8F1556F0B20}">
      <dsp:nvSpPr>
        <dsp:cNvPr id="0" name=""/>
        <dsp:cNvSpPr/>
      </dsp:nvSpPr>
      <dsp:spPr>
        <a:xfrm>
          <a:off x="0" y="0"/>
          <a:ext cx="3446859" cy="38142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bike store would help the customers purchase different types of bikes.</a:t>
          </a:r>
        </a:p>
      </dsp:txBody>
      <dsp:txXfrm>
        <a:off x="0" y="1449426"/>
        <a:ext cx="3446859" cy="2288568"/>
      </dsp:txXfrm>
    </dsp:sp>
    <dsp:sp modelId="{0A3CFE95-3FAC-471E-B0FD-41C5208AD313}">
      <dsp:nvSpPr>
        <dsp:cNvPr id="0" name=""/>
        <dsp:cNvSpPr/>
      </dsp:nvSpPr>
      <dsp:spPr>
        <a:xfrm>
          <a:off x="1151287" y="381428"/>
          <a:ext cx="1144284" cy="11442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13" tIns="12700" rIns="8921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8864" y="549005"/>
        <a:ext cx="809130" cy="809130"/>
      </dsp:txXfrm>
    </dsp:sp>
    <dsp:sp modelId="{E8D86962-4CF4-41BF-A008-45426C8BA3DD}">
      <dsp:nvSpPr>
        <dsp:cNvPr id="0" name=""/>
        <dsp:cNvSpPr/>
      </dsp:nvSpPr>
      <dsp:spPr>
        <a:xfrm>
          <a:off x="0" y="3814209"/>
          <a:ext cx="344685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C4ADD-BB8F-4B53-B0B7-23ACFC3FF7D2}">
      <dsp:nvSpPr>
        <dsp:cNvPr id="0" name=""/>
        <dsp:cNvSpPr/>
      </dsp:nvSpPr>
      <dsp:spPr>
        <a:xfrm>
          <a:off x="3791545" y="0"/>
          <a:ext cx="3446859" cy="381428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Provides students who are on a tight budget to maintain their own bikes in the store using the store provided equipment</a:t>
          </a:r>
        </a:p>
      </dsp:txBody>
      <dsp:txXfrm>
        <a:off x="3791545" y="1449426"/>
        <a:ext cx="3446859" cy="2288568"/>
      </dsp:txXfrm>
    </dsp:sp>
    <dsp:sp modelId="{C3982610-21BC-4A3C-B5D0-41B762382ED4}">
      <dsp:nvSpPr>
        <dsp:cNvPr id="0" name=""/>
        <dsp:cNvSpPr/>
      </dsp:nvSpPr>
      <dsp:spPr>
        <a:xfrm>
          <a:off x="4942832" y="381428"/>
          <a:ext cx="1144284" cy="11442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13" tIns="12700" rIns="8921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10409" y="549005"/>
        <a:ext cx="809130" cy="809130"/>
      </dsp:txXfrm>
    </dsp:sp>
    <dsp:sp modelId="{2E0819B4-ED60-4184-8D1C-2D38EAA78DFB}">
      <dsp:nvSpPr>
        <dsp:cNvPr id="0" name=""/>
        <dsp:cNvSpPr/>
      </dsp:nvSpPr>
      <dsp:spPr>
        <a:xfrm>
          <a:off x="3791545" y="3814209"/>
          <a:ext cx="344685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3F602-0D03-4EF1-999B-D5DA4CA4715D}">
      <dsp:nvSpPr>
        <dsp:cNvPr id="0" name=""/>
        <dsp:cNvSpPr/>
      </dsp:nvSpPr>
      <dsp:spPr>
        <a:xfrm>
          <a:off x="7583090" y="0"/>
          <a:ext cx="3446859" cy="381428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Recommend opening another store in Tempe, AZ to reap the benefits of growing bike demand.</a:t>
          </a:r>
        </a:p>
      </dsp:txBody>
      <dsp:txXfrm>
        <a:off x="7583090" y="1449426"/>
        <a:ext cx="3446859" cy="2288568"/>
      </dsp:txXfrm>
    </dsp:sp>
    <dsp:sp modelId="{DCB64DA3-A630-4247-A577-9FE244BE6606}">
      <dsp:nvSpPr>
        <dsp:cNvPr id="0" name=""/>
        <dsp:cNvSpPr/>
      </dsp:nvSpPr>
      <dsp:spPr>
        <a:xfrm>
          <a:off x="8734378" y="381428"/>
          <a:ext cx="1144284" cy="114428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13" tIns="12700" rIns="8921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01955" y="549005"/>
        <a:ext cx="809130" cy="809130"/>
      </dsp:txXfrm>
    </dsp:sp>
    <dsp:sp modelId="{8F44F607-0A34-46C3-90F0-63EFE296C848}">
      <dsp:nvSpPr>
        <dsp:cNvPr id="0" name=""/>
        <dsp:cNvSpPr/>
      </dsp:nvSpPr>
      <dsp:spPr>
        <a:xfrm>
          <a:off x="7583090" y="3814209"/>
          <a:ext cx="344685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4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2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8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8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0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8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1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744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Two people running and biking together">
            <a:extLst>
              <a:ext uri="{FF2B5EF4-FFF2-40B4-BE49-F238E27FC236}">
                <a16:creationId xmlns:a16="http://schemas.microsoft.com/office/drawing/2014/main" id="{66B052E8-3759-42E1-A1E3-B4E8C2FD5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8" r="1379"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385F9-1499-4F49-B566-3459BCD31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Opening a Bike Store in Tempe, AZ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53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9459F-8A9F-46CD-AB4B-7F432700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Biking in USA Surging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99C4-BC81-4E42-B1F5-E7164B52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917210" cy="4045683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Southwest region of US has seen 100% increase in demand this year</a:t>
            </a:r>
          </a:p>
          <a:p>
            <a:r>
              <a:rPr lang="en-US" sz="1800" dirty="0"/>
              <a:t>Tempe ranked 11</a:t>
            </a:r>
            <a:r>
              <a:rPr lang="en-US" sz="1800" baseline="30000" dirty="0"/>
              <a:t>th</a:t>
            </a:r>
            <a:r>
              <a:rPr lang="en-US" sz="1800" dirty="0"/>
              <a:t> in the list of Best Cycling Cities</a:t>
            </a:r>
          </a:p>
          <a:p>
            <a:r>
              <a:rPr lang="en-US" sz="1800" dirty="0"/>
              <a:t>Tempe is the highest density city in Arizona</a:t>
            </a:r>
          </a:p>
          <a:p>
            <a:r>
              <a:rPr lang="en-US" sz="1800" dirty="0"/>
              <a:t>Tempe is known for its friendliness and biking culture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tistics">
            <a:extLst>
              <a:ext uri="{FF2B5EF4-FFF2-40B4-BE49-F238E27FC236}">
                <a16:creationId xmlns:a16="http://schemas.microsoft.com/office/drawing/2014/main" id="{E233D7A1-1F7C-47CB-94BB-5196740A0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3915" y="2671858"/>
            <a:ext cx="3059782" cy="30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2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895CD-CBA5-440C-9AED-2EE5A682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0F8C-F842-4F91-9599-EA0587F6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243" y="3829878"/>
            <a:ext cx="6798608" cy="1408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Determine if there is an opportunity to open a new bike store in Tempe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449DC51D-1895-48AE-8132-F1E27803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9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CC0D-BFC1-4672-B75C-E65E0B35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700"/>
              <a:t>Data Acquisition and cleaning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1B214E-FBC8-4656-9954-1F8D4E4D6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51530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97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3923C-0C26-453C-9BB4-F52155E3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E5597E5D-4189-4B46-B07D-ABF3041B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63E441-379A-4770-B2CB-00DD4445F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040835"/>
            <a:ext cx="7019005" cy="3934515"/>
          </a:xfrm>
        </p:spPr>
        <p:txBody>
          <a:bodyPr anchor="t">
            <a:noAutofit/>
          </a:bodyPr>
          <a:lstStyle/>
          <a:p>
            <a:pPr lvl="0"/>
            <a:r>
              <a:rPr lang="en-US" sz="1800" dirty="0"/>
              <a:t>Using the data pulled from FourSquare API, identify the bike stores that operate in the Tempe Area. </a:t>
            </a:r>
          </a:p>
          <a:p>
            <a:pPr lvl="0"/>
            <a:r>
              <a:rPr lang="en-US" sz="1800" dirty="0"/>
              <a:t>Once, all the bike stores are determined, plot the stores on the map of Tempe using the Folium package in Python. </a:t>
            </a:r>
          </a:p>
          <a:p>
            <a:pPr lvl="0"/>
            <a:r>
              <a:rPr lang="en-US" sz="1800" dirty="0"/>
              <a:t>Using the bike store id feature, get the ratings for these stores. </a:t>
            </a:r>
          </a:p>
          <a:p>
            <a:r>
              <a:rPr lang="en-US" sz="1800" dirty="0"/>
              <a:t>This will help us determine how well these stores are run. </a:t>
            </a:r>
          </a:p>
        </p:txBody>
      </p:sp>
    </p:spTree>
    <p:extLst>
      <p:ext uri="{BB962C8B-B14F-4D97-AF65-F5344CB8AC3E}">
        <p14:creationId xmlns:p14="http://schemas.microsoft.com/office/powerpoint/2010/main" val="227308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6032E-66A3-4346-BF8C-3270B961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685F950D-70AC-477D-846D-9DAFA2691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FE08-9E4F-475A-9152-2E38F702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019005" cy="3634486"/>
          </a:xfrm>
        </p:spPr>
        <p:txBody>
          <a:bodyPr anchor="t">
            <a:normAutofit/>
          </a:bodyPr>
          <a:lstStyle/>
          <a:p>
            <a:r>
              <a:rPr lang="en-US" sz="1800" dirty="0"/>
              <a:t>This study showed that in a 100KM radius in Tempe, there is a single bike store albeit with a good rating.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16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FA83E-F6C4-4753-AED2-ED3A9B19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0981E3EC-1B74-4C9A-9AF5-09027324E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C5D6-D977-47CF-86EB-B59963AB2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019005" cy="3634486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This store would not be able to support the growing demand for bikes in Tempe.</a:t>
            </a:r>
          </a:p>
          <a:p>
            <a:pPr lvl="0"/>
            <a:r>
              <a:rPr lang="en-US" sz="1800" dirty="0"/>
              <a:t>The above analysis clearly demonstrates that there is a need for a new bike store in Tempe, AZ</a:t>
            </a:r>
          </a:p>
          <a:p>
            <a:pPr lvl="0"/>
            <a:r>
              <a:rPr lang="en-US" sz="1800" dirty="0"/>
              <a:t>Even though stores like Walmart sell bikes, the range of bikes sold at these stores is limited</a:t>
            </a:r>
          </a:p>
          <a:p>
            <a:pPr lvl="0"/>
            <a:r>
              <a:rPr lang="en-US" sz="1800" dirty="0"/>
              <a:t>A bike store provides the customer to buy either a new or used bike and repair their own bike in the store using the tools provided by the store</a:t>
            </a:r>
          </a:p>
        </p:txBody>
      </p:sp>
    </p:spTree>
    <p:extLst>
      <p:ext uri="{BB962C8B-B14F-4D97-AF65-F5344CB8AC3E}">
        <p14:creationId xmlns:p14="http://schemas.microsoft.com/office/powerpoint/2010/main" val="203844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2CC29-B298-4635-B072-AEDE072B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CD5095-BA36-4DF1-9976-2B7EBD9AB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44162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272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MT</vt:lpstr>
      <vt:lpstr>Univers</vt:lpstr>
      <vt:lpstr>Univers Condensed</vt:lpstr>
      <vt:lpstr>Wingdings 2</vt:lpstr>
      <vt:lpstr>DividendVTI</vt:lpstr>
      <vt:lpstr>Opening a Bike Store in Tempe, AZ</vt:lpstr>
      <vt:lpstr>Biking in USA Surging</vt:lpstr>
      <vt:lpstr>Business Problem</vt:lpstr>
      <vt:lpstr>Data Acquisition and cleaning</vt:lpstr>
      <vt:lpstr>methodology</vt:lpstr>
      <vt:lpstr>Results</vt:lpstr>
      <vt:lpstr>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Bike Store in Tempe, AZ</dc:title>
  <dc:creator>Hayatnagarkar, Spurti</dc:creator>
  <cp:lastModifiedBy>Hayatnagarkar, Spurti</cp:lastModifiedBy>
  <cp:revision>1</cp:revision>
  <dcterms:created xsi:type="dcterms:W3CDTF">2020-06-15T21:23:35Z</dcterms:created>
  <dcterms:modified xsi:type="dcterms:W3CDTF">2020-06-15T21:25:32Z</dcterms:modified>
</cp:coreProperties>
</file>