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Fira Sans Extra Condensed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DC4769-5167-41BC-BE26-8640E52D646C}">
  <a:tblStyle styleId="{DEDC4769-5167-41BC-BE26-8640E52D646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FiraSansExtraCondensedSemiBold-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SemiBold-boldItalic.fntdata"/><Relationship Id="rId30" Type="http://schemas.openxmlformats.org/officeDocument/2006/relationships/font" Target="fonts/FiraSansExtraCondensed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d1b7872d7_3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31d1b7872d7_3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6" name="Google Shape;7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31d1b7872d7_3_6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7" name="Google Shape;1467;g31d1b7872d7_3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5" name="Google Shape;15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1" name="Google Shape;15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d1b7872d7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31d1b7872d7_3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d1b7872d7_3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31d1b7872d7_3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1d1b7872d7_3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31d1b7872d7_3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681938" y="1506888"/>
            <a:ext cx="3731400" cy="173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000">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4681938" y="3240613"/>
            <a:ext cx="3731400" cy="396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 name="Shape 32"/>
        <p:cNvGrpSpPr/>
        <p:nvPr/>
      </p:nvGrpSpPr>
      <p:grpSpPr>
        <a:xfrm>
          <a:off x="0" y="0"/>
          <a:ext cx="0" cy="0"/>
          <a:chOff x="0" y="0"/>
          <a:chExt cx="0" cy="0"/>
        </a:xfrm>
      </p:grpSpPr>
      <p:sp>
        <p:nvSpPr>
          <p:cNvPr id="33" name="Google Shape;3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 name="Google Shape;34;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04800" lvl="0" marL="457200" algn="ctr">
              <a:lnSpc>
                <a:spcPct val="115000"/>
              </a:lnSpc>
              <a:spcBef>
                <a:spcPts val="0"/>
              </a:spcBef>
              <a:spcAft>
                <a:spcPts val="0"/>
              </a:spcAft>
              <a:buSzPts val="1200"/>
              <a:buChar char="●"/>
              <a:defRPr/>
            </a:lvl1pPr>
            <a:lvl2pPr indent="-304800" lvl="1" marL="914400" algn="ctr">
              <a:lnSpc>
                <a:spcPct val="115000"/>
              </a:lnSpc>
              <a:spcBef>
                <a:spcPts val="0"/>
              </a:spcBef>
              <a:spcAft>
                <a:spcPts val="0"/>
              </a:spcAft>
              <a:buSzPts val="1200"/>
              <a:buChar char="○"/>
              <a:defRPr/>
            </a:lvl2pPr>
            <a:lvl3pPr indent="-304800" lvl="2" marL="1371600" algn="ctr">
              <a:lnSpc>
                <a:spcPct val="115000"/>
              </a:lnSpc>
              <a:spcBef>
                <a:spcPts val="0"/>
              </a:spcBef>
              <a:spcAft>
                <a:spcPts val="0"/>
              </a:spcAft>
              <a:buSzPts val="1200"/>
              <a:buChar char="■"/>
              <a:defRPr/>
            </a:lvl3pPr>
            <a:lvl4pPr indent="-304800" lvl="3" marL="1828800" algn="ctr">
              <a:lnSpc>
                <a:spcPct val="115000"/>
              </a:lnSpc>
              <a:spcBef>
                <a:spcPts val="0"/>
              </a:spcBef>
              <a:spcAft>
                <a:spcPts val="0"/>
              </a:spcAft>
              <a:buSzPts val="1200"/>
              <a:buChar char="●"/>
              <a:defRPr/>
            </a:lvl4pPr>
            <a:lvl5pPr indent="-304800" lvl="4" marL="2286000" algn="ctr">
              <a:lnSpc>
                <a:spcPct val="115000"/>
              </a:lnSpc>
              <a:spcBef>
                <a:spcPts val="0"/>
              </a:spcBef>
              <a:spcAft>
                <a:spcPts val="0"/>
              </a:spcAft>
              <a:buSzPts val="1200"/>
              <a:buChar char="○"/>
              <a:defRPr/>
            </a:lvl5pPr>
            <a:lvl6pPr indent="-304800" lvl="5" marL="2743200" algn="ctr">
              <a:lnSpc>
                <a:spcPct val="115000"/>
              </a:lnSpc>
              <a:spcBef>
                <a:spcPts val="0"/>
              </a:spcBef>
              <a:spcAft>
                <a:spcPts val="0"/>
              </a:spcAft>
              <a:buSzPts val="1200"/>
              <a:buChar char="■"/>
              <a:defRPr/>
            </a:lvl6pPr>
            <a:lvl7pPr indent="-304800" lvl="6" marL="3200400" algn="ctr">
              <a:lnSpc>
                <a:spcPct val="115000"/>
              </a:lnSpc>
              <a:spcBef>
                <a:spcPts val="0"/>
              </a:spcBef>
              <a:spcAft>
                <a:spcPts val="0"/>
              </a:spcAft>
              <a:buSzPts val="1200"/>
              <a:buChar char="●"/>
              <a:defRPr/>
            </a:lvl7pPr>
            <a:lvl8pPr indent="-304800" lvl="7" marL="3657600" algn="ctr">
              <a:lnSpc>
                <a:spcPct val="115000"/>
              </a:lnSpc>
              <a:spcBef>
                <a:spcPts val="0"/>
              </a:spcBef>
              <a:spcAft>
                <a:spcPts val="0"/>
              </a:spcAft>
              <a:buSzPts val="1200"/>
              <a:buChar char="○"/>
              <a:defRPr/>
            </a:lvl8pPr>
            <a:lvl9pPr indent="-304800" lvl="8" marL="4114800" algn="ctr">
              <a:lnSpc>
                <a:spcPct val="115000"/>
              </a:lnSpc>
              <a:spcBef>
                <a:spcPts val="0"/>
              </a:spcBef>
              <a:spcAft>
                <a:spcPts val="0"/>
              </a:spcAft>
              <a:buSzPts val="1200"/>
              <a:buChar char="■"/>
              <a:defRPr/>
            </a:lvl9pPr>
          </a:lstStyle>
          <a:p/>
        </p:txBody>
      </p:sp>
      <p:sp>
        <p:nvSpPr>
          <p:cNvPr id="35" name="Google Shape;3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a:lvl1pPr>
            <a:lvl2pPr indent="-304800" lvl="1" marL="914400" algn="l">
              <a:lnSpc>
                <a:spcPct val="115000"/>
              </a:lnSpc>
              <a:spcBef>
                <a:spcPts val="0"/>
              </a:spcBef>
              <a:spcAft>
                <a:spcPts val="0"/>
              </a:spcAft>
              <a:buSzPts val="1200"/>
              <a:buChar char="○"/>
              <a:defRPr/>
            </a:lvl2pPr>
            <a:lvl3pPr indent="-304800" lvl="2" marL="1371600" algn="l">
              <a:lnSpc>
                <a:spcPct val="115000"/>
              </a:lnSpc>
              <a:spcBef>
                <a:spcPts val="0"/>
              </a:spcBef>
              <a:spcAft>
                <a:spcPts val="0"/>
              </a:spcAft>
              <a:buSzPts val="1200"/>
              <a:buChar char="■"/>
              <a:defRPr/>
            </a:lvl3pPr>
            <a:lvl4pPr indent="-304800" lvl="3" marL="1828800" algn="l">
              <a:lnSpc>
                <a:spcPct val="115000"/>
              </a:lnSpc>
              <a:spcBef>
                <a:spcPts val="0"/>
              </a:spcBef>
              <a:spcAft>
                <a:spcPts val="0"/>
              </a:spcAft>
              <a:buSzPts val="1200"/>
              <a:buChar char="●"/>
              <a:defRPr/>
            </a:lvl4pPr>
            <a:lvl5pPr indent="-304800" lvl="4" marL="2286000" algn="l">
              <a:lnSpc>
                <a:spcPct val="115000"/>
              </a:lnSpc>
              <a:spcBef>
                <a:spcPts val="0"/>
              </a:spcBef>
              <a:spcAft>
                <a:spcPts val="0"/>
              </a:spcAft>
              <a:buSzPts val="1200"/>
              <a:buChar char="○"/>
              <a:defRPr/>
            </a:lvl5pPr>
            <a:lvl6pPr indent="-304800" lvl="5" marL="2743200" algn="l">
              <a:lnSpc>
                <a:spcPct val="115000"/>
              </a:lnSpc>
              <a:spcBef>
                <a:spcPts val="0"/>
              </a:spcBef>
              <a:spcAft>
                <a:spcPts val="0"/>
              </a:spcAft>
              <a:buSzPts val="1200"/>
              <a:buChar char="■"/>
              <a:defRPr/>
            </a:lvl6pPr>
            <a:lvl7pPr indent="-304800" lvl="6" marL="3200400" algn="l">
              <a:lnSpc>
                <a:spcPct val="115000"/>
              </a:lnSpc>
              <a:spcBef>
                <a:spcPts val="0"/>
              </a:spcBef>
              <a:spcAft>
                <a:spcPts val="0"/>
              </a:spcAft>
              <a:buSzPts val="1200"/>
              <a:buChar char="●"/>
              <a:defRPr/>
            </a:lvl7pPr>
            <a:lvl8pPr indent="-304800" lvl="7" marL="3657600" algn="l">
              <a:lnSpc>
                <a:spcPct val="115000"/>
              </a:lnSpc>
              <a:spcBef>
                <a:spcPts val="0"/>
              </a:spcBef>
              <a:spcAft>
                <a:spcPts val="0"/>
              </a:spcAft>
              <a:buSzPts val="1200"/>
              <a:buChar char="○"/>
              <a:defRPr/>
            </a:lvl8pPr>
            <a:lvl9pPr indent="-304800" lvl="8" marL="4114800" algn="l">
              <a:lnSpc>
                <a:spcPct val="115000"/>
              </a:lnSpc>
              <a:spcBef>
                <a:spcPts val="0"/>
              </a:spcBef>
              <a:spcAft>
                <a:spcPts val="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77838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7"/>
          <p:cNvSpPr txBox="1"/>
          <p:nvPr>
            <p:ph idx="1" type="body"/>
          </p:nvPr>
        </p:nvSpPr>
        <p:spPr>
          <a:xfrm>
            <a:off x="311700" y="1389600"/>
            <a:ext cx="77838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1388100" y="5263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txBox="1"/>
          <p:nvPr>
            <p:ph type="title"/>
          </p:nvPr>
        </p:nvSpPr>
        <p:spPr>
          <a:xfrm>
            <a:off x="2549400" y="1169250"/>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9" name="Google Shape;29;p9"/>
          <p:cNvSpPr txBox="1"/>
          <p:nvPr>
            <p:ph idx="1" type="subTitle"/>
          </p:nvPr>
        </p:nvSpPr>
        <p:spPr>
          <a:xfrm>
            <a:off x="2549400" y="2739150"/>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Fira Sans Extra Condensed SemiBold"/>
              <a:buNone/>
              <a:defRPr b="0" i="0" sz="2800" u="none" cap="none" strike="noStrike">
                <a:solidFill>
                  <a:schemeClr val="dk1"/>
                </a:solidFill>
                <a:latin typeface="Fira Sans Extra Condensed SemiBold"/>
                <a:ea typeface="Fira Sans Extra Condensed SemiBold"/>
                <a:cs typeface="Fira Sans Extra Condensed SemiBold"/>
                <a:sym typeface="Fira Sans Extra Condensed Semi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04800" lvl="0" marL="4572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1pPr>
            <a:lvl2pPr indent="-304800" lvl="1" marL="9144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2pPr>
            <a:lvl3pPr indent="-304800" lvl="2" marL="13716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3pPr>
            <a:lvl4pPr indent="-304800" lvl="3" marL="18288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4pPr>
            <a:lvl5pPr indent="-304800" lvl="4" marL="22860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5pPr>
            <a:lvl6pPr indent="-304800" lvl="5" marL="27432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6pPr>
            <a:lvl7pPr indent="-304800" lvl="6" marL="32004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7pPr>
            <a:lvl8pPr indent="-304800" lvl="7" marL="36576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8pPr>
            <a:lvl9pPr indent="-304800" lvl="8" marL="4114800" marR="0" rtl="0" algn="l">
              <a:lnSpc>
                <a:spcPct val="115000"/>
              </a:lnSpc>
              <a:spcBef>
                <a:spcPts val="0"/>
              </a:spcBef>
              <a:spcAft>
                <a:spcPts val="0"/>
              </a:spcAft>
              <a:buClr>
                <a:schemeClr val="dk1"/>
              </a:buClr>
              <a:buSzPts val="1200"/>
              <a:buFont typeface="Roboto"/>
              <a:buChar char="■"/>
              <a:defRPr b="0" i="0" sz="1200" u="none" cap="none" strike="noStrike">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nyccas.cityofnewyork.us/nyccas2022/report/3" TargetMode="External"/><Relationship Id="rId4" Type="http://schemas.openxmlformats.org/officeDocument/2006/relationships/hyperlink" Target="https://a816-dohbesp.nyc.gov/IndicatorPublic/data-explorer/air-quality/?id=2023#display=summary" TargetMode="External"/><Relationship Id="rId5" Type="http://schemas.openxmlformats.org/officeDocument/2006/relationships/hyperlink" Target="https://a816-dohbesp.nyc.gov/IndicatorPublic/data-explorer/health-impacts-of-air-pollution/?id=2122#display=summary" TargetMode="External"/><Relationship Id="rId6" Type="http://schemas.openxmlformats.org/officeDocument/2006/relationships/hyperlink" Target="https://pubmed.ncbi.nlm.nih.gov/20519161/" TargetMode="External"/><Relationship Id="rId7" Type="http://schemas.openxmlformats.org/officeDocument/2006/relationships/hyperlink" Target="https://jamanetwork.com/journals/jama/fullarticle/202503" TargetMode="External"/><Relationship Id="rId8" Type="http://schemas.openxmlformats.org/officeDocument/2006/relationships/hyperlink" Target="https://pubmed.ncbi.nlm.nih.gov/1240126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a816-dohbesp.nyc.gov/IndicatorPublic/data-explorer/air-quality/?id=2023#display=summary" TargetMode="External"/><Relationship Id="rId4" Type="http://schemas.openxmlformats.org/officeDocument/2006/relationships/hyperlink" Target="https://a816-dohbesp.nyc.gov/IndicatorPublic/data-explorer/air-quality/?id=2023#display=summary" TargetMode="External"/><Relationship Id="rId5" Type="http://schemas.openxmlformats.org/officeDocument/2006/relationships/hyperlink" Target="https://a816-dohbesp.nyc.gov/IndicatorPublic/data-explorer/health-impacts-of-air-pollution/?id=2108#display=summa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3"/>
          <p:cNvSpPr/>
          <p:nvPr/>
        </p:nvSpPr>
        <p:spPr>
          <a:xfrm>
            <a:off x="883567" y="1123621"/>
            <a:ext cx="3205500" cy="3444037"/>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txBox="1"/>
          <p:nvPr>
            <p:ph type="ctrTitle"/>
          </p:nvPr>
        </p:nvSpPr>
        <p:spPr>
          <a:xfrm>
            <a:off x="4681937" y="1506888"/>
            <a:ext cx="4197368" cy="133873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200"/>
              <a:t>Analysis of Pollutants and Health Impacts in NYC</a:t>
            </a:r>
            <a:endParaRPr sz="3200"/>
          </a:p>
        </p:txBody>
      </p:sp>
      <p:sp>
        <p:nvSpPr>
          <p:cNvPr id="43" name="Google Shape;43;p13"/>
          <p:cNvSpPr txBox="1"/>
          <p:nvPr>
            <p:ph idx="1" type="subTitle"/>
          </p:nvPr>
        </p:nvSpPr>
        <p:spPr>
          <a:xfrm>
            <a:off x="5270180" y="3479285"/>
            <a:ext cx="3731400" cy="1395551"/>
          </a:xfrm>
          <a:prstGeom prst="rect">
            <a:avLst/>
          </a:prstGeom>
          <a:noFill/>
          <a:ln>
            <a:noFill/>
          </a:ln>
        </p:spPr>
        <p:txBody>
          <a:bodyPr anchorCtr="0" anchor="t" bIns="91425" lIns="91425" spcFirstLastPara="1" rIns="91425" wrap="square" tIns="91425">
            <a:noAutofit/>
          </a:bodyPr>
          <a:lstStyle/>
          <a:p>
            <a:pPr indent="0" lvl="4" marL="1828800" rtl="0" algn="r">
              <a:lnSpc>
                <a:spcPct val="100000"/>
              </a:lnSpc>
              <a:spcBef>
                <a:spcPts val="0"/>
              </a:spcBef>
              <a:spcAft>
                <a:spcPts val="0"/>
              </a:spcAft>
              <a:buSzPts val="2800"/>
              <a:buNone/>
            </a:pPr>
            <a:r>
              <a:rPr lang="en" sz="1600"/>
              <a:t>Team Members:</a:t>
            </a:r>
            <a:br>
              <a:rPr lang="en" sz="1600"/>
            </a:br>
            <a:r>
              <a:rPr lang="en" sz="1600">
                <a:solidFill>
                  <a:srgbClr val="3F3F3F"/>
                </a:solidFill>
              </a:rPr>
              <a:t>Rijul Chaturvedi </a:t>
            </a:r>
            <a:br>
              <a:rPr lang="en" sz="1600">
                <a:solidFill>
                  <a:srgbClr val="3F3F3F"/>
                </a:solidFill>
              </a:rPr>
            </a:br>
            <a:r>
              <a:rPr lang="en" sz="1600">
                <a:solidFill>
                  <a:srgbClr val="3F3F3F"/>
                </a:solidFill>
              </a:rPr>
              <a:t>Ninad Bhikaje</a:t>
            </a:r>
            <a:br>
              <a:rPr lang="en" sz="1600">
                <a:solidFill>
                  <a:srgbClr val="3F3F3F"/>
                </a:solidFill>
              </a:rPr>
            </a:br>
            <a:r>
              <a:rPr lang="en" sz="1600">
                <a:solidFill>
                  <a:srgbClr val="3F3F3F"/>
                </a:solidFill>
              </a:rPr>
              <a:t>Tanu Rana </a:t>
            </a:r>
            <a:br>
              <a:rPr lang="en" sz="1600">
                <a:solidFill>
                  <a:srgbClr val="3F3F3F"/>
                </a:solidFill>
              </a:rPr>
            </a:br>
            <a:r>
              <a:rPr lang="en" sz="1600">
                <a:solidFill>
                  <a:srgbClr val="3F3F3F"/>
                </a:solidFill>
              </a:rPr>
              <a:t>Rushikesh Shinde</a:t>
            </a:r>
            <a:endParaRPr sz="1600">
              <a:solidFill>
                <a:srgbClr val="3F3F3F"/>
              </a:solidFill>
            </a:endParaRPr>
          </a:p>
        </p:txBody>
      </p:sp>
      <p:cxnSp>
        <p:nvCxnSpPr>
          <p:cNvPr id="44" name="Google Shape;44;p13"/>
          <p:cNvCxnSpPr/>
          <p:nvPr/>
        </p:nvCxnSpPr>
        <p:spPr>
          <a:xfrm>
            <a:off x="813000" y="3712825"/>
            <a:ext cx="2933400" cy="0"/>
          </a:xfrm>
          <a:prstGeom prst="straightConnector1">
            <a:avLst/>
          </a:prstGeom>
          <a:noFill/>
          <a:ln cap="flat" cmpd="sng" w="38100">
            <a:solidFill>
              <a:schemeClr val="accent5"/>
            </a:solidFill>
            <a:prstDash val="solid"/>
            <a:round/>
            <a:headEnd len="sm" w="sm" type="none"/>
            <a:tailEnd len="sm" w="sm" type="none"/>
          </a:ln>
        </p:spPr>
      </p:cxnSp>
      <p:grpSp>
        <p:nvGrpSpPr>
          <p:cNvPr id="45" name="Google Shape;45;p13"/>
          <p:cNvGrpSpPr/>
          <p:nvPr/>
        </p:nvGrpSpPr>
        <p:grpSpPr>
          <a:xfrm>
            <a:off x="574581" y="1301340"/>
            <a:ext cx="3637800" cy="2974050"/>
            <a:chOff x="1162824" y="1510856"/>
            <a:chExt cx="3637800" cy="2974050"/>
          </a:xfrm>
        </p:grpSpPr>
        <p:cxnSp>
          <p:nvCxnSpPr>
            <p:cNvPr id="46" name="Google Shape;46;p13"/>
            <p:cNvCxnSpPr/>
            <p:nvPr/>
          </p:nvCxnSpPr>
          <p:spPr>
            <a:xfrm>
              <a:off x="1162824" y="1839650"/>
              <a:ext cx="3637800" cy="0"/>
            </a:xfrm>
            <a:prstGeom prst="straightConnector1">
              <a:avLst/>
            </a:prstGeom>
            <a:noFill/>
            <a:ln cap="flat" cmpd="sng" w="9525">
              <a:solidFill>
                <a:srgbClr val="434343"/>
              </a:solidFill>
              <a:prstDash val="solid"/>
              <a:round/>
              <a:headEnd len="lg" w="lg" type="oval"/>
              <a:tailEnd len="lg" w="lg" type="oval"/>
            </a:ln>
          </p:spPr>
        </p:cxnSp>
        <p:sp>
          <p:nvSpPr>
            <p:cNvPr id="47" name="Google Shape;47;p13"/>
            <p:cNvSpPr/>
            <p:nvPr/>
          </p:nvSpPr>
          <p:spPr>
            <a:xfrm>
              <a:off x="2652923" y="1510856"/>
              <a:ext cx="843275" cy="657600"/>
            </a:xfrm>
            <a:prstGeom prst="ellipse">
              <a:avLst/>
            </a:prstGeom>
            <a:solidFill>
              <a:srgbClr val="FFFFFF"/>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2"/>
                  </a:solidFill>
                  <a:latin typeface="Arial"/>
                  <a:ea typeface="Arial"/>
                  <a:cs typeface="Arial"/>
                  <a:sym typeface="Arial"/>
                </a:rPr>
                <a:t>NO2</a:t>
              </a:r>
              <a:endParaRPr b="1" i="0" sz="1200" u="none" cap="none" strike="noStrike">
                <a:solidFill>
                  <a:schemeClr val="dk2"/>
                </a:solidFill>
                <a:latin typeface="Arial"/>
                <a:ea typeface="Arial"/>
                <a:cs typeface="Arial"/>
                <a:sym typeface="Arial"/>
              </a:endParaRPr>
            </a:p>
          </p:txBody>
        </p:sp>
        <p:cxnSp>
          <p:nvCxnSpPr>
            <p:cNvPr id="48" name="Google Shape;48;p13"/>
            <p:cNvCxnSpPr/>
            <p:nvPr/>
          </p:nvCxnSpPr>
          <p:spPr>
            <a:xfrm>
              <a:off x="1162824" y="2611800"/>
              <a:ext cx="3637800" cy="0"/>
            </a:xfrm>
            <a:prstGeom prst="straightConnector1">
              <a:avLst/>
            </a:prstGeom>
            <a:noFill/>
            <a:ln cap="flat" cmpd="sng" w="9525">
              <a:solidFill>
                <a:srgbClr val="C07148"/>
              </a:solidFill>
              <a:prstDash val="solid"/>
              <a:round/>
              <a:headEnd len="lg" w="lg" type="oval"/>
              <a:tailEnd len="lg" w="lg" type="oval"/>
            </a:ln>
          </p:spPr>
        </p:cxnSp>
        <p:cxnSp>
          <p:nvCxnSpPr>
            <p:cNvPr id="49" name="Google Shape;49;p13"/>
            <p:cNvCxnSpPr/>
            <p:nvPr/>
          </p:nvCxnSpPr>
          <p:spPr>
            <a:xfrm>
              <a:off x="1162824" y="3383950"/>
              <a:ext cx="3637800" cy="0"/>
            </a:xfrm>
            <a:prstGeom prst="straightConnector1">
              <a:avLst/>
            </a:prstGeom>
            <a:noFill/>
            <a:ln cap="flat" cmpd="sng" w="9525">
              <a:solidFill>
                <a:schemeClr val="accent3"/>
              </a:solidFill>
              <a:prstDash val="solid"/>
              <a:round/>
              <a:headEnd len="lg" w="lg" type="oval"/>
              <a:tailEnd len="lg" w="lg" type="oval"/>
            </a:ln>
          </p:spPr>
        </p:cxnSp>
        <p:cxnSp>
          <p:nvCxnSpPr>
            <p:cNvPr id="50" name="Google Shape;50;p13"/>
            <p:cNvCxnSpPr/>
            <p:nvPr/>
          </p:nvCxnSpPr>
          <p:spPr>
            <a:xfrm>
              <a:off x="1162824" y="4156100"/>
              <a:ext cx="3637800" cy="0"/>
            </a:xfrm>
            <a:prstGeom prst="straightConnector1">
              <a:avLst/>
            </a:prstGeom>
            <a:noFill/>
            <a:ln cap="flat" cmpd="sng" w="9525">
              <a:solidFill>
                <a:schemeClr val="lt2"/>
              </a:solidFill>
              <a:prstDash val="solid"/>
              <a:round/>
              <a:headEnd len="lg" w="lg" type="oval"/>
              <a:tailEnd len="lg" w="lg" type="oval"/>
            </a:ln>
          </p:spPr>
        </p:cxnSp>
        <p:sp>
          <p:nvSpPr>
            <p:cNvPr id="51" name="Google Shape;51;p13"/>
            <p:cNvSpPr/>
            <p:nvPr/>
          </p:nvSpPr>
          <p:spPr>
            <a:xfrm>
              <a:off x="2652923" y="3055156"/>
              <a:ext cx="843276" cy="657600"/>
            </a:xfrm>
            <a:prstGeom prst="ellipse">
              <a:avLst/>
            </a:prstGeom>
            <a:solidFill>
              <a:srgbClr val="FFFFFF"/>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a:solidFill>
                    <a:schemeClr val="accent3"/>
                  </a:solidFill>
                </a:rPr>
                <a:t>NO</a:t>
              </a:r>
              <a:endParaRPr b="0" i="0" sz="1400" u="none" cap="none" strike="noStrike">
                <a:solidFill>
                  <a:schemeClr val="accent3"/>
                </a:solidFill>
                <a:latin typeface="Arial"/>
                <a:ea typeface="Arial"/>
                <a:cs typeface="Arial"/>
                <a:sym typeface="Arial"/>
              </a:endParaRPr>
            </a:p>
          </p:txBody>
        </p:sp>
        <p:sp>
          <p:nvSpPr>
            <p:cNvPr id="52" name="Google Shape;52;p13"/>
            <p:cNvSpPr/>
            <p:nvPr/>
          </p:nvSpPr>
          <p:spPr>
            <a:xfrm>
              <a:off x="2652924" y="2283006"/>
              <a:ext cx="843276" cy="657600"/>
            </a:xfrm>
            <a:prstGeom prst="ellipse">
              <a:avLst/>
            </a:prstGeom>
            <a:solidFill>
              <a:schemeClr val="accent4"/>
            </a:solidFill>
            <a:ln cap="flat" cmpd="sng" w="9525">
              <a:solidFill>
                <a:srgbClr val="C0714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 sz="1100" u="none" cap="none" strike="noStrike">
                  <a:solidFill>
                    <a:srgbClr val="C07148"/>
                  </a:solidFill>
                  <a:latin typeface="Arial"/>
                  <a:ea typeface="Arial"/>
                  <a:cs typeface="Arial"/>
                  <a:sym typeface="Arial"/>
                </a:rPr>
                <a:t>PM2.5</a:t>
              </a:r>
              <a:endParaRPr b="1" i="0" sz="1100" u="none" cap="none" strike="noStrike">
                <a:solidFill>
                  <a:srgbClr val="C07148"/>
                </a:solidFill>
                <a:latin typeface="Arial"/>
                <a:ea typeface="Arial"/>
                <a:cs typeface="Arial"/>
                <a:sym typeface="Arial"/>
              </a:endParaRPr>
            </a:p>
          </p:txBody>
        </p:sp>
        <p:grpSp>
          <p:nvGrpSpPr>
            <p:cNvPr id="53" name="Google Shape;53;p13"/>
            <p:cNvGrpSpPr/>
            <p:nvPr/>
          </p:nvGrpSpPr>
          <p:grpSpPr>
            <a:xfrm>
              <a:off x="2652924" y="3827306"/>
              <a:ext cx="843274" cy="657600"/>
              <a:chOff x="6047175" y="3827306"/>
              <a:chExt cx="843274" cy="657600"/>
            </a:xfrm>
          </p:grpSpPr>
          <p:sp>
            <p:nvSpPr>
              <p:cNvPr id="54" name="Google Shape;54;p13"/>
              <p:cNvSpPr/>
              <p:nvPr/>
            </p:nvSpPr>
            <p:spPr>
              <a:xfrm>
                <a:off x="6047175" y="3827306"/>
                <a:ext cx="843274" cy="657600"/>
              </a:xfrm>
              <a:prstGeom prst="ellipse">
                <a:avLst/>
              </a:pr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lang="en">
                    <a:solidFill>
                      <a:srgbClr val="7DF396"/>
                    </a:solidFill>
                  </a:rPr>
                  <a:t>C</a:t>
                </a:r>
                <a:endParaRPr b="1" i="0" sz="1400" u="none" cap="none" strike="noStrike">
                  <a:solidFill>
                    <a:srgbClr val="7DF396"/>
                  </a:solidFill>
                  <a:latin typeface="Arial"/>
                  <a:ea typeface="Arial"/>
                  <a:cs typeface="Arial"/>
                  <a:sym typeface="Arial"/>
                </a:endParaRPr>
              </a:p>
            </p:txBody>
          </p:sp>
          <p:sp>
            <p:nvSpPr>
              <p:cNvPr id="55" name="Google Shape;55;p13"/>
              <p:cNvSpPr/>
              <p:nvPr/>
            </p:nvSpPr>
            <p:spPr>
              <a:xfrm>
                <a:off x="6390967" y="4297948"/>
                <a:ext cx="5653" cy="9084"/>
              </a:xfrm>
              <a:custGeom>
                <a:rect b="b" l="l" r="r" t="t"/>
                <a:pathLst>
                  <a:path extrusionOk="0" h="461" w="294">
                    <a:moveTo>
                      <a:pt x="293" y="0"/>
                    </a:moveTo>
                    <a:cubicBezTo>
                      <a:pt x="168" y="126"/>
                      <a:pt x="42" y="293"/>
                      <a:pt x="0" y="461"/>
                    </a:cubicBezTo>
                    <a:lnTo>
                      <a:pt x="293" y="0"/>
                    </a:lnTo>
                    <a:close/>
                  </a:path>
                </a:pathLst>
              </a:custGeom>
              <a:solidFill>
                <a:srgbClr val="8A61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2"/>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Results: Frequency distribution and Time Series</a:t>
            </a:r>
            <a:endParaRPr/>
          </a:p>
        </p:txBody>
      </p:sp>
      <p:grpSp>
        <p:nvGrpSpPr>
          <p:cNvPr id="459" name="Google Shape;459;p22"/>
          <p:cNvGrpSpPr/>
          <p:nvPr/>
        </p:nvGrpSpPr>
        <p:grpSpPr>
          <a:xfrm>
            <a:off x="1823678" y="3605175"/>
            <a:ext cx="2570400" cy="783301"/>
            <a:chOff x="6107053" y="1121100"/>
            <a:chExt cx="2570400" cy="783301"/>
          </a:xfrm>
        </p:grpSpPr>
        <p:sp>
          <p:nvSpPr>
            <p:cNvPr id="460" name="Google Shape;460;p22"/>
            <p:cNvSpPr txBox="1"/>
            <p:nvPr/>
          </p:nvSpPr>
          <p:spPr>
            <a:xfrm>
              <a:off x="6107053" y="1387201"/>
              <a:ext cx="25704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Annual deaths due to PM2.5 exposure have consistently declined from 2005 to 2016, suggesting improving air quality or health interventions.</a:t>
              </a:r>
              <a:endParaRPr b="0" i="0" sz="1200" u="none" cap="none" strike="noStrike">
                <a:solidFill>
                  <a:srgbClr val="000000"/>
                </a:solidFill>
                <a:latin typeface="Roboto"/>
                <a:ea typeface="Roboto"/>
                <a:cs typeface="Roboto"/>
                <a:sym typeface="Roboto"/>
              </a:endParaRPr>
            </a:p>
          </p:txBody>
        </p:sp>
        <p:sp>
          <p:nvSpPr>
            <p:cNvPr id="461" name="Google Shape;461;p22"/>
            <p:cNvSpPr txBox="1"/>
            <p:nvPr/>
          </p:nvSpPr>
          <p:spPr>
            <a:xfrm>
              <a:off x="6107053" y="1121100"/>
              <a:ext cx="2570400"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Fira Sans Extra Condensed SemiBold"/>
                  <a:ea typeface="Fira Sans Extra Condensed SemiBold"/>
                  <a:cs typeface="Fira Sans Extra Condensed SemiBold"/>
                  <a:sym typeface="Fira Sans Extra Condensed SemiBold"/>
                </a:rPr>
                <a:t>PM 2.5 Time Series</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sp>
        <p:nvSpPr>
          <p:cNvPr id="462" name="Google Shape;462;p22"/>
          <p:cNvSpPr/>
          <p:nvPr/>
        </p:nvSpPr>
        <p:spPr>
          <a:xfrm>
            <a:off x="3465963" y="3732975"/>
            <a:ext cx="657300" cy="8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p22"/>
          <p:cNvGrpSpPr/>
          <p:nvPr/>
        </p:nvGrpSpPr>
        <p:grpSpPr>
          <a:xfrm>
            <a:off x="5690828" y="3530700"/>
            <a:ext cx="2570400" cy="783301"/>
            <a:chOff x="6107053" y="1121100"/>
            <a:chExt cx="2570400" cy="783301"/>
          </a:xfrm>
        </p:grpSpPr>
        <p:sp>
          <p:nvSpPr>
            <p:cNvPr id="464" name="Google Shape;464;p22"/>
            <p:cNvSpPr txBox="1"/>
            <p:nvPr/>
          </p:nvSpPr>
          <p:spPr>
            <a:xfrm>
              <a:off x="6107053" y="1387201"/>
              <a:ext cx="25704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PM2.5 levels are concentrated around 7 to 9 µg/m³, with a moderate right skew, indicating occasional higher pollution events.</a:t>
              </a:r>
              <a:endParaRPr b="0" i="0" sz="1200" u="none" cap="none" strike="noStrike">
                <a:solidFill>
                  <a:srgbClr val="000000"/>
                </a:solidFill>
                <a:latin typeface="Roboto"/>
                <a:ea typeface="Roboto"/>
                <a:cs typeface="Roboto"/>
                <a:sym typeface="Roboto"/>
              </a:endParaRPr>
            </a:p>
          </p:txBody>
        </p:sp>
        <p:sp>
          <p:nvSpPr>
            <p:cNvPr id="465" name="Google Shape;465;p22"/>
            <p:cNvSpPr txBox="1"/>
            <p:nvPr/>
          </p:nvSpPr>
          <p:spPr>
            <a:xfrm>
              <a:off x="6107053" y="1121100"/>
              <a:ext cx="2570400"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Fira Sans Extra Condensed SemiBold"/>
                  <a:ea typeface="Fira Sans Extra Condensed SemiBold"/>
                  <a:cs typeface="Fira Sans Extra Condensed SemiBold"/>
                  <a:sym typeface="Fira Sans Extra Condensed SemiBold"/>
                </a:rPr>
                <a:t>PM 2.5 Distribution</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sp>
        <p:nvSpPr>
          <p:cNvPr id="466" name="Google Shape;466;p22"/>
          <p:cNvSpPr/>
          <p:nvPr/>
        </p:nvSpPr>
        <p:spPr>
          <a:xfrm>
            <a:off x="7409313" y="3658500"/>
            <a:ext cx="657300" cy="8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7" name="Google Shape;467;p22"/>
          <p:cNvGrpSpPr/>
          <p:nvPr/>
        </p:nvGrpSpPr>
        <p:grpSpPr>
          <a:xfrm>
            <a:off x="4986060" y="3688891"/>
            <a:ext cx="494443" cy="466919"/>
            <a:chOff x="3590335" y="3972853"/>
            <a:chExt cx="494443" cy="466919"/>
          </a:xfrm>
        </p:grpSpPr>
        <p:sp>
          <p:nvSpPr>
            <p:cNvPr id="468" name="Google Shape;468;p22"/>
            <p:cNvSpPr/>
            <p:nvPr/>
          </p:nvSpPr>
          <p:spPr>
            <a:xfrm>
              <a:off x="3819218" y="4227822"/>
              <a:ext cx="231927" cy="187957"/>
            </a:xfrm>
            <a:custGeom>
              <a:rect b="b" l="l" r="r" t="t"/>
              <a:pathLst>
                <a:path extrusionOk="0" h="8092" w="9985">
                  <a:moveTo>
                    <a:pt x="1" y="1"/>
                  </a:moveTo>
                  <a:lnTo>
                    <a:pt x="516" y="8091"/>
                  </a:lnTo>
                  <a:lnTo>
                    <a:pt x="9985" y="7560"/>
                  </a:lnTo>
                  <a:lnTo>
                    <a:pt x="9985" y="138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2"/>
            <p:cNvSpPr/>
            <p:nvPr/>
          </p:nvSpPr>
          <p:spPr>
            <a:xfrm>
              <a:off x="3797385" y="4116423"/>
              <a:ext cx="38070" cy="62366"/>
            </a:xfrm>
            <a:custGeom>
              <a:rect b="b" l="l" r="r" t="t"/>
              <a:pathLst>
                <a:path extrusionOk="0" h="2685" w="1639">
                  <a:moveTo>
                    <a:pt x="1" y="0"/>
                  </a:moveTo>
                  <a:lnTo>
                    <a:pt x="1" y="2684"/>
                  </a:lnTo>
                  <a:lnTo>
                    <a:pt x="1638" y="2684"/>
                  </a:lnTo>
                  <a:lnTo>
                    <a:pt x="16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2"/>
            <p:cNvSpPr/>
            <p:nvPr/>
          </p:nvSpPr>
          <p:spPr>
            <a:xfrm>
              <a:off x="3644571" y="4138419"/>
              <a:ext cx="186703" cy="277360"/>
            </a:xfrm>
            <a:custGeom>
              <a:rect b="b" l="l" r="r" t="t"/>
              <a:pathLst>
                <a:path extrusionOk="0" h="11941" w="8038">
                  <a:moveTo>
                    <a:pt x="4019" y="0"/>
                  </a:moveTo>
                  <a:lnTo>
                    <a:pt x="0" y="4364"/>
                  </a:lnTo>
                  <a:lnTo>
                    <a:pt x="0" y="11409"/>
                  </a:lnTo>
                  <a:lnTo>
                    <a:pt x="8038" y="11940"/>
                  </a:lnTo>
                  <a:lnTo>
                    <a:pt x="8038" y="4364"/>
                  </a:lnTo>
                  <a:lnTo>
                    <a:pt x="40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2"/>
            <p:cNvSpPr/>
            <p:nvPr/>
          </p:nvSpPr>
          <p:spPr>
            <a:xfrm>
              <a:off x="3783959" y="4170821"/>
              <a:ext cx="300819" cy="89124"/>
            </a:xfrm>
            <a:custGeom>
              <a:rect b="b" l="l" r="r" t="t"/>
              <a:pathLst>
                <a:path extrusionOk="0" h="3837" w="12951">
                  <a:moveTo>
                    <a:pt x="1" y="0"/>
                  </a:moveTo>
                  <a:lnTo>
                    <a:pt x="4418" y="3836"/>
                  </a:lnTo>
                  <a:lnTo>
                    <a:pt x="12898" y="3836"/>
                  </a:lnTo>
                  <a:cubicBezTo>
                    <a:pt x="12934" y="3836"/>
                    <a:pt x="12951" y="3790"/>
                    <a:pt x="12928" y="3760"/>
                  </a:cubicBezTo>
                  <a:lnTo>
                    <a:pt x="9178" y="10"/>
                  </a:lnTo>
                  <a:cubicBezTo>
                    <a:pt x="9168" y="3"/>
                    <a:pt x="9158" y="0"/>
                    <a:pt x="91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2"/>
            <p:cNvSpPr/>
            <p:nvPr/>
          </p:nvSpPr>
          <p:spPr>
            <a:xfrm>
              <a:off x="3602134" y="4403491"/>
              <a:ext cx="469474" cy="36281"/>
            </a:xfrm>
            <a:custGeom>
              <a:rect b="b" l="l" r="r" t="t"/>
              <a:pathLst>
                <a:path extrusionOk="0" h="1562" w="20212">
                  <a:moveTo>
                    <a:pt x="103" y="0"/>
                  </a:moveTo>
                  <a:cubicBezTo>
                    <a:pt x="47" y="0"/>
                    <a:pt x="0" y="47"/>
                    <a:pt x="0" y="103"/>
                  </a:cubicBezTo>
                  <a:lnTo>
                    <a:pt x="0" y="213"/>
                  </a:lnTo>
                  <a:cubicBezTo>
                    <a:pt x="0" y="960"/>
                    <a:pt x="605" y="1561"/>
                    <a:pt x="1349" y="1561"/>
                  </a:cubicBezTo>
                  <a:lnTo>
                    <a:pt x="18863" y="1561"/>
                  </a:lnTo>
                  <a:cubicBezTo>
                    <a:pt x="19610" y="1561"/>
                    <a:pt x="20211" y="957"/>
                    <a:pt x="20208" y="213"/>
                  </a:cubicBezTo>
                  <a:lnTo>
                    <a:pt x="20208" y="103"/>
                  </a:lnTo>
                  <a:cubicBezTo>
                    <a:pt x="20208" y="47"/>
                    <a:pt x="20161" y="0"/>
                    <a:pt x="2010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2"/>
            <p:cNvSpPr/>
            <p:nvPr/>
          </p:nvSpPr>
          <p:spPr>
            <a:xfrm>
              <a:off x="3716460" y="4209379"/>
              <a:ext cx="42855" cy="42855"/>
            </a:xfrm>
            <a:custGeom>
              <a:rect b="b" l="l" r="r" t="t"/>
              <a:pathLst>
                <a:path extrusionOk="0" h="1845" w="1845">
                  <a:moveTo>
                    <a:pt x="74" y="1"/>
                  </a:moveTo>
                  <a:cubicBezTo>
                    <a:pt x="34" y="1"/>
                    <a:pt x="1" y="34"/>
                    <a:pt x="1" y="70"/>
                  </a:cubicBezTo>
                  <a:lnTo>
                    <a:pt x="1" y="1774"/>
                  </a:lnTo>
                  <a:cubicBezTo>
                    <a:pt x="1" y="1811"/>
                    <a:pt x="34" y="1844"/>
                    <a:pt x="74" y="1844"/>
                  </a:cubicBezTo>
                  <a:lnTo>
                    <a:pt x="1774" y="1844"/>
                  </a:lnTo>
                  <a:cubicBezTo>
                    <a:pt x="1811" y="1844"/>
                    <a:pt x="1844" y="1814"/>
                    <a:pt x="1844" y="1774"/>
                  </a:cubicBezTo>
                  <a:lnTo>
                    <a:pt x="1844" y="70"/>
                  </a:lnTo>
                  <a:cubicBezTo>
                    <a:pt x="1844" y="34"/>
                    <a:pt x="1811" y="1"/>
                    <a:pt x="177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2"/>
            <p:cNvSpPr/>
            <p:nvPr/>
          </p:nvSpPr>
          <p:spPr>
            <a:xfrm>
              <a:off x="3664082" y="3972853"/>
              <a:ext cx="181012" cy="126311"/>
            </a:xfrm>
            <a:custGeom>
              <a:rect b="b" l="l" r="r" t="t"/>
              <a:pathLst>
                <a:path extrusionOk="0" h="5438" w="7793">
                  <a:moveTo>
                    <a:pt x="645" y="0"/>
                  </a:moveTo>
                  <a:cubicBezTo>
                    <a:pt x="289" y="0"/>
                    <a:pt x="0" y="286"/>
                    <a:pt x="0" y="641"/>
                  </a:cubicBezTo>
                  <a:cubicBezTo>
                    <a:pt x="0" y="1000"/>
                    <a:pt x="289" y="1286"/>
                    <a:pt x="645" y="1286"/>
                  </a:cubicBezTo>
                  <a:lnTo>
                    <a:pt x="3003" y="1286"/>
                  </a:lnTo>
                  <a:cubicBezTo>
                    <a:pt x="2581" y="1286"/>
                    <a:pt x="2219" y="1618"/>
                    <a:pt x="2206" y="2046"/>
                  </a:cubicBezTo>
                  <a:cubicBezTo>
                    <a:pt x="2196" y="2485"/>
                    <a:pt x="2548" y="2847"/>
                    <a:pt x="2986" y="2847"/>
                  </a:cubicBezTo>
                  <a:lnTo>
                    <a:pt x="4571" y="2847"/>
                  </a:lnTo>
                  <a:cubicBezTo>
                    <a:pt x="4192" y="2847"/>
                    <a:pt x="3883" y="3162"/>
                    <a:pt x="3900" y="3544"/>
                  </a:cubicBezTo>
                  <a:cubicBezTo>
                    <a:pt x="3916" y="3903"/>
                    <a:pt x="4229" y="4179"/>
                    <a:pt x="4587" y="4179"/>
                  </a:cubicBezTo>
                  <a:lnTo>
                    <a:pt x="5687" y="4179"/>
                  </a:lnTo>
                  <a:cubicBezTo>
                    <a:pt x="5826" y="4179"/>
                    <a:pt x="5942" y="4295"/>
                    <a:pt x="5942" y="4438"/>
                  </a:cubicBezTo>
                  <a:lnTo>
                    <a:pt x="5942" y="5434"/>
                  </a:lnTo>
                  <a:lnTo>
                    <a:pt x="7281" y="5437"/>
                  </a:lnTo>
                  <a:lnTo>
                    <a:pt x="7281" y="4029"/>
                  </a:lnTo>
                  <a:cubicBezTo>
                    <a:pt x="7281" y="3378"/>
                    <a:pt x="6753" y="2850"/>
                    <a:pt x="6102" y="2850"/>
                  </a:cubicBezTo>
                  <a:lnTo>
                    <a:pt x="6969" y="2850"/>
                  </a:lnTo>
                  <a:cubicBezTo>
                    <a:pt x="7387" y="2850"/>
                    <a:pt x="7749" y="2528"/>
                    <a:pt x="7769" y="2109"/>
                  </a:cubicBezTo>
                  <a:cubicBezTo>
                    <a:pt x="7792" y="1661"/>
                    <a:pt x="7434" y="1289"/>
                    <a:pt x="6989" y="1289"/>
                  </a:cubicBezTo>
                  <a:lnTo>
                    <a:pt x="5145" y="1289"/>
                  </a:lnTo>
                  <a:cubicBezTo>
                    <a:pt x="5511" y="1289"/>
                    <a:pt x="5806" y="983"/>
                    <a:pt x="5790" y="615"/>
                  </a:cubicBezTo>
                  <a:cubicBezTo>
                    <a:pt x="5773" y="269"/>
                    <a:pt x="5474" y="0"/>
                    <a:pt x="5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2"/>
            <p:cNvSpPr/>
            <p:nvPr/>
          </p:nvSpPr>
          <p:spPr>
            <a:xfrm>
              <a:off x="3802100" y="4079073"/>
              <a:ext cx="31102" cy="25341"/>
            </a:xfrm>
            <a:custGeom>
              <a:rect b="b" l="l" r="r" t="t"/>
              <a:pathLst>
                <a:path extrusionOk="0" h="1091" w="1339">
                  <a:moveTo>
                    <a:pt x="0" y="1"/>
                  </a:moveTo>
                  <a:lnTo>
                    <a:pt x="0" y="1090"/>
                  </a:lnTo>
                  <a:lnTo>
                    <a:pt x="1339" y="861"/>
                  </a:lnTo>
                  <a:lnTo>
                    <a:pt x="13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2"/>
            <p:cNvSpPr/>
            <p:nvPr/>
          </p:nvSpPr>
          <p:spPr>
            <a:xfrm>
              <a:off x="3861121" y="4289839"/>
              <a:ext cx="61901" cy="74398"/>
            </a:xfrm>
            <a:custGeom>
              <a:rect b="b" l="l" r="r" t="t"/>
              <a:pathLst>
                <a:path extrusionOk="0" h="3203" w="2665">
                  <a:moveTo>
                    <a:pt x="33" y="1"/>
                  </a:moveTo>
                  <a:cubicBezTo>
                    <a:pt x="17" y="1"/>
                    <a:pt x="0" y="14"/>
                    <a:pt x="0" y="34"/>
                  </a:cubicBezTo>
                  <a:lnTo>
                    <a:pt x="0" y="3170"/>
                  </a:lnTo>
                  <a:cubicBezTo>
                    <a:pt x="0" y="3186"/>
                    <a:pt x="14" y="3203"/>
                    <a:pt x="33" y="3203"/>
                  </a:cubicBezTo>
                  <a:lnTo>
                    <a:pt x="2631" y="3203"/>
                  </a:lnTo>
                  <a:cubicBezTo>
                    <a:pt x="2647" y="3203"/>
                    <a:pt x="2664" y="3186"/>
                    <a:pt x="2664" y="3170"/>
                  </a:cubicBezTo>
                  <a:lnTo>
                    <a:pt x="2664" y="34"/>
                  </a:lnTo>
                  <a:cubicBezTo>
                    <a:pt x="2664" y="18"/>
                    <a:pt x="2651" y="1"/>
                    <a:pt x="263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2"/>
            <p:cNvSpPr/>
            <p:nvPr/>
          </p:nvSpPr>
          <p:spPr>
            <a:xfrm>
              <a:off x="3959396" y="4289839"/>
              <a:ext cx="61832" cy="74398"/>
            </a:xfrm>
            <a:custGeom>
              <a:rect b="b" l="l" r="r" t="t"/>
              <a:pathLst>
                <a:path extrusionOk="0" h="3203" w="2662">
                  <a:moveTo>
                    <a:pt x="34" y="1"/>
                  </a:moveTo>
                  <a:cubicBezTo>
                    <a:pt x="17" y="1"/>
                    <a:pt x="1" y="14"/>
                    <a:pt x="1" y="34"/>
                  </a:cubicBezTo>
                  <a:lnTo>
                    <a:pt x="1" y="3170"/>
                  </a:lnTo>
                  <a:cubicBezTo>
                    <a:pt x="1" y="3186"/>
                    <a:pt x="14" y="3203"/>
                    <a:pt x="34" y="3203"/>
                  </a:cubicBezTo>
                  <a:lnTo>
                    <a:pt x="2628" y="3203"/>
                  </a:lnTo>
                  <a:cubicBezTo>
                    <a:pt x="2651" y="3203"/>
                    <a:pt x="2661" y="3186"/>
                    <a:pt x="2661" y="3170"/>
                  </a:cubicBezTo>
                  <a:lnTo>
                    <a:pt x="2661" y="34"/>
                  </a:lnTo>
                  <a:cubicBezTo>
                    <a:pt x="2661" y="18"/>
                    <a:pt x="2651" y="1"/>
                    <a:pt x="26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2"/>
            <p:cNvSpPr/>
            <p:nvPr/>
          </p:nvSpPr>
          <p:spPr>
            <a:xfrm>
              <a:off x="3674581" y="4289839"/>
              <a:ext cx="25318" cy="74398"/>
            </a:xfrm>
            <a:custGeom>
              <a:rect b="b" l="l" r="r" t="t"/>
              <a:pathLst>
                <a:path extrusionOk="0" h="3203" w="1090">
                  <a:moveTo>
                    <a:pt x="33" y="1"/>
                  </a:moveTo>
                  <a:cubicBezTo>
                    <a:pt x="17" y="1"/>
                    <a:pt x="0" y="14"/>
                    <a:pt x="0" y="34"/>
                  </a:cubicBezTo>
                  <a:lnTo>
                    <a:pt x="0" y="3170"/>
                  </a:lnTo>
                  <a:cubicBezTo>
                    <a:pt x="0" y="3186"/>
                    <a:pt x="10" y="3203"/>
                    <a:pt x="33" y="3203"/>
                  </a:cubicBezTo>
                  <a:lnTo>
                    <a:pt x="1053" y="3203"/>
                  </a:lnTo>
                  <a:cubicBezTo>
                    <a:pt x="1073" y="3203"/>
                    <a:pt x="1086" y="3186"/>
                    <a:pt x="1090" y="3170"/>
                  </a:cubicBezTo>
                  <a:lnTo>
                    <a:pt x="1090" y="34"/>
                  </a:lnTo>
                  <a:cubicBezTo>
                    <a:pt x="1090" y="18"/>
                    <a:pt x="1080" y="1"/>
                    <a:pt x="105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2"/>
            <p:cNvSpPr/>
            <p:nvPr/>
          </p:nvSpPr>
          <p:spPr>
            <a:xfrm>
              <a:off x="3725170" y="4289839"/>
              <a:ext cx="25504" cy="74398"/>
            </a:xfrm>
            <a:custGeom>
              <a:rect b="b" l="l" r="r" t="t"/>
              <a:pathLst>
                <a:path extrusionOk="0" h="3203" w="1098">
                  <a:moveTo>
                    <a:pt x="34" y="1"/>
                  </a:moveTo>
                  <a:cubicBezTo>
                    <a:pt x="18" y="1"/>
                    <a:pt x="1" y="14"/>
                    <a:pt x="1" y="34"/>
                  </a:cubicBezTo>
                  <a:lnTo>
                    <a:pt x="1" y="3170"/>
                  </a:lnTo>
                  <a:cubicBezTo>
                    <a:pt x="1" y="3186"/>
                    <a:pt x="14" y="3203"/>
                    <a:pt x="34" y="3203"/>
                  </a:cubicBezTo>
                  <a:lnTo>
                    <a:pt x="1060" y="3203"/>
                  </a:lnTo>
                  <a:cubicBezTo>
                    <a:pt x="1080" y="3203"/>
                    <a:pt x="1097" y="3186"/>
                    <a:pt x="1094" y="3170"/>
                  </a:cubicBezTo>
                  <a:lnTo>
                    <a:pt x="1094" y="34"/>
                  </a:lnTo>
                  <a:cubicBezTo>
                    <a:pt x="1094" y="18"/>
                    <a:pt x="1080"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2"/>
            <p:cNvSpPr/>
            <p:nvPr/>
          </p:nvSpPr>
          <p:spPr>
            <a:xfrm>
              <a:off x="3775876" y="4289839"/>
              <a:ext cx="25481" cy="74398"/>
            </a:xfrm>
            <a:custGeom>
              <a:rect b="b" l="l" r="r" t="t"/>
              <a:pathLst>
                <a:path extrusionOk="0" h="3203" w="1097">
                  <a:moveTo>
                    <a:pt x="33" y="1"/>
                  </a:moveTo>
                  <a:cubicBezTo>
                    <a:pt x="17" y="1"/>
                    <a:pt x="0" y="14"/>
                    <a:pt x="0" y="34"/>
                  </a:cubicBezTo>
                  <a:lnTo>
                    <a:pt x="0" y="3170"/>
                  </a:lnTo>
                  <a:cubicBezTo>
                    <a:pt x="0" y="3186"/>
                    <a:pt x="13" y="3203"/>
                    <a:pt x="33" y="3203"/>
                  </a:cubicBezTo>
                  <a:lnTo>
                    <a:pt x="1060" y="3203"/>
                  </a:lnTo>
                  <a:cubicBezTo>
                    <a:pt x="1080" y="3203"/>
                    <a:pt x="1096" y="3186"/>
                    <a:pt x="1093" y="3170"/>
                  </a:cubicBezTo>
                  <a:lnTo>
                    <a:pt x="1093" y="34"/>
                  </a:lnTo>
                  <a:cubicBezTo>
                    <a:pt x="1093" y="18"/>
                    <a:pt x="1080"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2"/>
            <p:cNvSpPr/>
            <p:nvPr/>
          </p:nvSpPr>
          <p:spPr>
            <a:xfrm>
              <a:off x="3708981" y="4201969"/>
              <a:ext cx="57883" cy="57883"/>
            </a:xfrm>
            <a:custGeom>
              <a:rect b="b" l="l" r="r" t="t"/>
              <a:pathLst>
                <a:path extrusionOk="0" h="2492" w="2492">
                  <a:moveTo>
                    <a:pt x="1847" y="642"/>
                  </a:moveTo>
                  <a:lnTo>
                    <a:pt x="1847" y="1844"/>
                  </a:lnTo>
                  <a:lnTo>
                    <a:pt x="648" y="1844"/>
                  </a:lnTo>
                  <a:lnTo>
                    <a:pt x="648" y="642"/>
                  </a:lnTo>
                  <a:close/>
                  <a:moveTo>
                    <a:pt x="396" y="1"/>
                  </a:moveTo>
                  <a:cubicBezTo>
                    <a:pt x="180" y="1"/>
                    <a:pt x="0" y="174"/>
                    <a:pt x="0" y="393"/>
                  </a:cubicBezTo>
                  <a:lnTo>
                    <a:pt x="0" y="2097"/>
                  </a:lnTo>
                  <a:cubicBezTo>
                    <a:pt x="0" y="2313"/>
                    <a:pt x="173" y="2492"/>
                    <a:pt x="396" y="2492"/>
                  </a:cubicBezTo>
                  <a:lnTo>
                    <a:pt x="2096" y="2492"/>
                  </a:lnTo>
                  <a:cubicBezTo>
                    <a:pt x="2312" y="2492"/>
                    <a:pt x="2492" y="2316"/>
                    <a:pt x="2492" y="2097"/>
                  </a:cubicBezTo>
                  <a:lnTo>
                    <a:pt x="2492" y="393"/>
                  </a:lnTo>
                  <a:cubicBezTo>
                    <a:pt x="2492" y="174"/>
                    <a:pt x="2312" y="1"/>
                    <a:pt x="20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2"/>
            <p:cNvSpPr/>
            <p:nvPr/>
          </p:nvSpPr>
          <p:spPr>
            <a:xfrm>
              <a:off x="3667009" y="4282290"/>
              <a:ext cx="40462" cy="89356"/>
            </a:xfrm>
            <a:custGeom>
              <a:rect b="b" l="l" r="r" t="t"/>
              <a:pathLst>
                <a:path extrusionOk="0" h="3847" w="1742">
                  <a:moveTo>
                    <a:pt x="1093" y="645"/>
                  </a:moveTo>
                  <a:lnTo>
                    <a:pt x="1093" y="1199"/>
                  </a:lnTo>
                  <a:lnTo>
                    <a:pt x="645" y="1199"/>
                  </a:lnTo>
                  <a:lnTo>
                    <a:pt x="645" y="645"/>
                  </a:lnTo>
                  <a:close/>
                  <a:moveTo>
                    <a:pt x="1093" y="1844"/>
                  </a:moveTo>
                  <a:lnTo>
                    <a:pt x="1093" y="3206"/>
                  </a:lnTo>
                  <a:lnTo>
                    <a:pt x="645" y="3206"/>
                  </a:lnTo>
                  <a:lnTo>
                    <a:pt x="645" y="1844"/>
                  </a:lnTo>
                  <a:close/>
                  <a:moveTo>
                    <a:pt x="359" y="0"/>
                  </a:moveTo>
                  <a:cubicBezTo>
                    <a:pt x="163" y="0"/>
                    <a:pt x="1" y="157"/>
                    <a:pt x="1" y="356"/>
                  </a:cubicBezTo>
                  <a:lnTo>
                    <a:pt x="1" y="3491"/>
                  </a:lnTo>
                  <a:cubicBezTo>
                    <a:pt x="1" y="3687"/>
                    <a:pt x="160" y="3847"/>
                    <a:pt x="359" y="3847"/>
                  </a:cubicBezTo>
                  <a:lnTo>
                    <a:pt x="1382" y="3847"/>
                  </a:lnTo>
                  <a:cubicBezTo>
                    <a:pt x="1578" y="3847"/>
                    <a:pt x="1741" y="3690"/>
                    <a:pt x="1741" y="3491"/>
                  </a:cubicBezTo>
                  <a:lnTo>
                    <a:pt x="1741" y="356"/>
                  </a:lnTo>
                  <a:cubicBezTo>
                    <a:pt x="1738" y="163"/>
                    <a:pt x="1575" y="0"/>
                    <a:pt x="13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2"/>
            <p:cNvSpPr/>
            <p:nvPr/>
          </p:nvSpPr>
          <p:spPr>
            <a:xfrm>
              <a:off x="3853642" y="4282290"/>
              <a:ext cx="76860" cy="89356"/>
            </a:xfrm>
            <a:custGeom>
              <a:rect b="b" l="l" r="r" t="t"/>
              <a:pathLst>
                <a:path extrusionOk="0" h="3847" w="3309">
                  <a:moveTo>
                    <a:pt x="2661" y="645"/>
                  </a:moveTo>
                  <a:lnTo>
                    <a:pt x="2661" y="1199"/>
                  </a:lnTo>
                  <a:lnTo>
                    <a:pt x="644" y="1199"/>
                  </a:lnTo>
                  <a:lnTo>
                    <a:pt x="644" y="645"/>
                  </a:lnTo>
                  <a:close/>
                  <a:moveTo>
                    <a:pt x="2661" y="1844"/>
                  </a:moveTo>
                  <a:lnTo>
                    <a:pt x="2661" y="3206"/>
                  </a:lnTo>
                  <a:lnTo>
                    <a:pt x="644" y="3206"/>
                  </a:lnTo>
                  <a:lnTo>
                    <a:pt x="644" y="1844"/>
                  </a:lnTo>
                  <a:close/>
                  <a:moveTo>
                    <a:pt x="355" y="0"/>
                  </a:moveTo>
                  <a:cubicBezTo>
                    <a:pt x="163" y="0"/>
                    <a:pt x="0" y="157"/>
                    <a:pt x="0" y="356"/>
                  </a:cubicBezTo>
                  <a:lnTo>
                    <a:pt x="0" y="3491"/>
                  </a:lnTo>
                  <a:cubicBezTo>
                    <a:pt x="0" y="3687"/>
                    <a:pt x="156" y="3847"/>
                    <a:pt x="355" y="3847"/>
                  </a:cubicBezTo>
                  <a:lnTo>
                    <a:pt x="2953" y="3847"/>
                  </a:lnTo>
                  <a:cubicBezTo>
                    <a:pt x="3145" y="3847"/>
                    <a:pt x="3308" y="3690"/>
                    <a:pt x="3308" y="3491"/>
                  </a:cubicBezTo>
                  <a:lnTo>
                    <a:pt x="3308" y="356"/>
                  </a:lnTo>
                  <a:cubicBezTo>
                    <a:pt x="3305" y="163"/>
                    <a:pt x="3145" y="0"/>
                    <a:pt x="29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2"/>
            <p:cNvSpPr/>
            <p:nvPr/>
          </p:nvSpPr>
          <p:spPr>
            <a:xfrm>
              <a:off x="3951917" y="4282290"/>
              <a:ext cx="76860" cy="89356"/>
            </a:xfrm>
            <a:custGeom>
              <a:rect b="b" l="l" r="r" t="t"/>
              <a:pathLst>
                <a:path extrusionOk="0" h="3847" w="3309">
                  <a:moveTo>
                    <a:pt x="2664" y="645"/>
                  </a:moveTo>
                  <a:lnTo>
                    <a:pt x="2664" y="1199"/>
                  </a:lnTo>
                  <a:lnTo>
                    <a:pt x="648" y="1199"/>
                  </a:lnTo>
                  <a:lnTo>
                    <a:pt x="648" y="645"/>
                  </a:lnTo>
                  <a:close/>
                  <a:moveTo>
                    <a:pt x="2661" y="1844"/>
                  </a:moveTo>
                  <a:lnTo>
                    <a:pt x="2661" y="3206"/>
                  </a:lnTo>
                  <a:lnTo>
                    <a:pt x="642" y="3206"/>
                  </a:lnTo>
                  <a:lnTo>
                    <a:pt x="642" y="1844"/>
                  </a:lnTo>
                  <a:close/>
                  <a:moveTo>
                    <a:pt x="356" y="0"/>
                  </a:moveTo>
                  <a:cubicBezTo>
                    <a:pt x="160" y="0"/>
                    <a:pt x="1" y="157"/>
                    <a:pt x="1" y="356"/>
                  </a:cubicBezTo>
                  <a:lnTo>
                    <a:pt x="1" y="3491"/>
                  </a:lnTo>
                  <a:cubicBezTo>
                    <a:pt x="1" y="3687"/>
                    <a:pt x="157" y="3847"/>
                    <a:pt x="356" y="3847"/>
                  </a:cubicBezTo>
                  <a:lnTo>
                    <a:pt x="2950" y="3847"/>
                  </a:lnTo>
                  <a:cubicBezTo>
                    <a:pt x="3146" y="3847"/>
                    <a:pt x="3309" y="3690"/>
                    <a:pt x="3309" y="3491"/>
                  </a:cubicBezTo>
                  <a:lnTo>
                    <a:pt x="3309" y="356"/>
                  </a:lnTo>
                  <a:cubicBezTo>
                    <a:pt x="3309" y="163"/>
                    <a:pt x="3146" y="0"/>
                    <a:pt x="29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2"/>
            <p:cNvSpPr/>
            <p:nvPr/>
          </p:nvSpPr>
          <p:spPr>
            <a:xfrm>
              <a:off x="3717621" y="4282290"/>
              <a:ext cx="40439" cy="89356"/>
            </a:xfrm>
            <a:custGeom>
              <a:rect b="b" l="l" r="r" t="t"/>
              <a:pathLst>
                <a:path extrusionOk="0" h="3847" w="1741">
                  <a:moveTo>
                    <a:pt x="1097" y="645"/>
                  </a:moveTo>
                  <a:lnTo>
                    <a:pt x="1097" y="1199"/>
                  </a:lnTo>
                  <a:lnTo>
                    <a:pt x="648" y="1199"/>
                  </a:lnTo>
                  <a:lnTo>
                    <a:pt x="648" y="645"/>
                  </a:lnTo>
                  <a:close/>
                  <a:moveTo>
                    <a:pt x="1097" y="1844"/>
                  </a:moveTo>
                  <a:lnTo>
                    <a:pt x="1097" y="3206"/>
                  </a:lnTo>
                  <a:lnTo>
                    <a:pt x="648" y="3206"/>
                  </a:lnTo>
                  <a:lnTo>
                    <a:pt x="648" y="1844"/>
                  </a:lnTo>
                  <a:close/>
                  <a:moveTo>
                    <a:pt x="359" y="0"/>
                  </a:moveTo>
                  <a:cubicBezTo>
                    <a:pt x="163" y="0"/>
                    <a:pt x="0" y="157"/>
                    <a:pt x="0" y="356"/>
                  </a:cubicBezTo>
                  <a:lnTo>
                    <a:pt x="0" y="3491"/>
                  </a:lnTo>
                  <a:cubicBezTo>
                    <a:pt x="0" y="3687"/>
                    <a:pt x="160" y="3847"/>
                    <a:pt x="359" y="3847"/>
                  </a:cubicBezTo>
                  <a:lnTo>
                    <a:pt x="1385" y="3847"/>
                  </a:lnTo>
                  <a:cubicBezTo>
                    <a:pt x="1578" y="3847"/>
                    <a:pt x="1741" y="3690"/>
                    <a:pt x="1741" y="3491"/>
                  </a:cubicBezTo>
                  <a:lnTo>
                    <a:pt x="1741" y="356"/>
                  </a:lnTo>
                  <a:cubicBezTo>
                    <a:pt x="1741" y="163"/>
                    <a:pt x="1585" y="0"/>
                    <a:pt x="13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2"/>
            <p:cNvSpPr/>
            <p:nvPr/>
          </p:nvSpPr>
          <p:spPr>
            <a:xfrm>
              <a:off x="3768373" y="4282290"/>
              <a:ext cx="40462" cy="89356"/>
            </a:xfrm>
            <a:custGeom>
              <a:rect b="b" l="l" r="r" t="t"/>
              <a:pathLst>
                <a:path extrusionOk="0" h="3847" w="1742">
                  <a:moveTo>
                    <a:pt x="1097" y="645"/>
                  </a:moveTo>
                  <a:lnTo>
                    <a:pt x="1097" y="1199"/>
                  </a:lnTo>
                  <a:lnTo>
                    <a:pt x="649" y="1199"/>
                  </a:lnTo>
                  <a:lnTo>
                    <a:pt x="649" y="645"/>
                  </a:lnTo>
                  <a:close/>
                  <a:moveTo>
                    <a:pt x="1097" y="1844"/>
                  </a:moveTo>
                  <a:lnTo>
                    <a:pt x="1097" y="3206"/>
                  </a:lnTo>
                  <a:lnTo>
                    <a:pt x="649" y="3206"/>
                  </a:lnTo>
                  <a:lnTo>
                    <a:pt x="649" y="1844"/>
                  </a:lnTo>
                  <a:close/>
                  <a:moveTo>
                    <a:pt x="356" y="0"/>
                  </a:moveTo>
                  <a:cubicBezTo>
                    <a:pt x="164" y="0"/>
                    <a:pt x="1" y="157"/>
                    <a:pt x="1" y="356"/>
                  </a:cubicBezTo>
                  <a:lnTo>
                    <a:pt x="1" y="3491"/>
                  </a:lnTo>
                  <a:cubicBezTo>
                    <a:pt x="1" y="3687"/>
                    <a:pt x="157" y="3847"/>
                    <a:pt x="356" y="3847"/>
                  </a:cubicBezTo>
                  <a:lnTo>
                    <a:pt x="1383" y="3847"/>
                  </a:lnTo>
                  <a:cubicBezTo>
                    <a:pt x="1579" y="3847"/>
                    <a:pt x="1741" y="3690"/>
                    <a:pt x="1741" y="3491"/>
                  </a:cubicBezTo>
                  <a:lnTo>
                    <a:pt x="1741" y="356"/>
                  </a:lnTo>
                  <a:cubicBezTo>
                    <a:pt x="1741" y="163"/>
                    <a:pt x="1582" y="0"/>
                    <a:pt x="13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2"/>
            <p:cNvSpPr/>
            <p:nvPr/>
          </p:nvSpPr>
          <p:spPr>
            <a:xfrm>
              <a:off x="3794760" y="4099141"/>
              <a:ext cx="43389" cy="25411"/>
            </a:xfrm>
            <a:custGeom>
              <a:rect b="b" l="l" r="r" t="t"/>
              <a:pathLst>
                <a:path extrusionOk="0" h="1094" w="1868">
                  <a:moveTo>
                    <a:pt x="51" y="0"/>
                  </a:moveTo>
                  <a:cubicBezTo>
                    <a:pt x="24" y="0"/>
                    <a:pt x="1" y="20"/>
                    <a:pt x="1" y="50"/>
                  </a:cubicBezTo>
                  <a:lnTo>
                    <a:pt x="1" y="1043"/>
                  </a:lnTo>
                  <a:cubicBezTo>
                    <a:pt x="1" y="1073"/>
                    <a:pt x="24" y="1093"/>
                    <a:pt x="51" y="1093"/>
                  </a:cubicBezTo>
                  <a:lnTo>
                    <a:pt x="1818" y="1093"/>
                  </a:lnTo>
                  <a:cubicBezTo>
                    <a:pt x="1844" y="1093"/>
                    <a:pt x="1867" y="1073"/>
                    <a:pt x="1867" y="1043"/>
                  </a:cubicBezTo>
                  <a:lnTo>
                    <a:pt x="1867" y="50"/>
                  </a:lnTo>
                  <a:cubicBezTo>
                    <a:pt x="1861" y="20"/>
                    <a:pt x="1841" y="0"/>
                    <a:pt x="18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2"/>
            <p:cNvSpPr/>
            <p:nvPr/>
          </p:nvSpPr>
          <p:spPr>
            <a:xfrm>
              <a:off x="3590335" y="4111661"/>
              <a:ext cx="296174" cy="148284"/>
            </a:xfrm>
            <a:custGeom>
              <a:rect b="b" l="l" r="r" t="t"/>
              <a:pathLst>
                <a:path extrusionOk="0" h="6384" w="12751">
                  <a:moveTo>
                    <a:pt x="6352" y="0"/>
                  </a:moveTo>
                  <a:cubicBezTo>
                    <a:pt x="6341" y="0"/>
                    <a:pt x="6329" y="4"/>
                    <a:pt x="6321" y="13"/>
                  </a:cubicBezTo>
                  <a:lnTo>
                    <a:pt x="30" y="6304"/>
                  </a:lnTo>
                  <a:cubicBezTo>
                    <a:pt x="0" y="6333"/>
                    <a:pt x="23" y="6383"/>
                    <a:pt x="67" y="6383"/>
                  </a:cubicBezTo>
                  <a:lnTo>
                    <a:pt x="1455" y="6383"/>
                  </a:lnTo>
                  <a:cubicBezTo>
                    <a:pt x="1468" y="6383"/>
                    <a:pt x="1478" y="6377"/>
                    <a:pt x="1488" y="6370"/>
                  </a:cubicBezTo>
                  <a:lnTo>
                    <a:pt x="6324" y="1534"/>
                  </a:lnTo>
                  <a:cubicBezTo>
                    <a:pt x="6332" y="1526"/>
                    <a:pt x="6344" y="1522"/>
                    <a:pt x="6356" y="1522"/>
                  </a:cubicBezTo>
                  <a:cubicBezTo>
                    <a:pt x="6367" y="1522"/>
                    <a:pt x="6379" y="1526"/>
                    <a:pt x="6387" y="1534"/>
                  </a:cubicBezTo>
                  <a:lnTo>
                    <a:pt x="11223" y="6370"/>
                  </a:lnTo>
                  <a:cubicBezTo>
                    <a:pt x="11233" y="6380"/>
                    <a:pt x="11243" y="6383"/>
                    <a:pt x="11256" y="6383"/>
                  </a:cubicBezTo>
                  <a:lnTo>
                    <a:pt x="12751" y="6383"/>
                  </a:lnTo>
                  <a:lnTo>
                    <a:pt x="6384" y="13"/>
                  </a:lnTo>
                  <a:cubicBezTo>
                    <a:pt x="6376" y="4"/>
                    <a:pt x="6364" y="0"/>
                    <a:pt x="63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22"/>
          <p:cNvGrpSpPr/>
          <p:nvPr/>
        </p:nvGrpSpPr>
        <p:grpSpPr>
          <a:xfrm>
            <a:off x="1119206" y="3749989"/>
            <a:ext cx="493840" cy="493678"/>
            <a:chOff x="6326406" y="4411776"/>
            <a:chExt cx="493840" cy="493678"/>
          </a:xfrm>
        </p:grpSpPr>
        <p:sp>
          <p:nvSpPr>
            <p:cNvPr id="490" name="Google Shape;490;p22"/>
            <p:cNvSpPr/>
            <p:nvPr/>
          </p:nvSpPr>
          <p:spPr>
            <a:xfrm>
              <a:off x="6346707" y="4712828"/>
              <a:ext cx="437211" cy="53214"/>
            </a:xfrm>
            <a:custGeom>
              <a:rect b="b" l="l" r="r" t="t"/>
              <a:pathLst>
                <a:path extrusionOk="0" h="2291" w="18823">
                  <a:moveTo>
                    <a:pt x="2001" y="1"/>
                  </a:moveTo>
                  <a:cubicBezTo>
                    <a:pt x="1919" y="1"/>
                    <a:pt x="1837" y="32"/>
                    <a:pt x="1774" y="95"/>
                  </a:cubicBezTo>
                  <a:lnTo>
                    <a:pt x="126" y="1743"/>
                  </a:lnTo>
                  <a:cubicBezTo>
                    <a:pt x="0" y="1869"/>
                    <a:pt x="0" y="2072"/>
                    <a:pt x="126" y="2195"/>
                  </a:cubicBezTo>
                  <a:cubicBezTo>
                    <a:pt x="190" y="2258"/>
                    <a:pt x="273" y="2291"/>
                    <a:pt x="356" y="2291"/>
                  </a:cubicBezTo>
                  <a:cubicBezTo>
                    <a:pt x="439" y="2291"/>
                    <a:pt x="522" y="2258"/>
                    <a:pt x="581" y="2195"/>
                  </a:cubicBezTo>
                  <a:lnTo>
                    <a:pt x="2003" y="776"/>
                  </a:lnTo>
                  <a:lnTo>
                    <a:pt x="3421" y="2195"/>
                  </a:lnTo>
                  <a:cubicBezTo>
                    <a:pt x="3484" y="2258"/>
                    <a:pt x="3567" y="2289"/>
                    <a:pt x="3649" y="2289"/>
                  </a:cubicBezTo>
                  <a:cubicBezTo>
                    <a:pt x="3731" y="2289"/>
                    <a:pt x="3813" y="2258"/>
                    <a:pt x="3876" y="2195"/>
                  </a:cubicBezTo>
                  <a:lnTo>
                    <a:pt x="5294" y="776"/>
                  </a:lnTo>
                  <a:lnTo>
                    <a:pt x="6716" y="2195"/>
                  </a:lnTo>
                  <a:cubicBezTo>
                    <a:pt x="6777" y="2258"/>
                    <a:pt x="6859" y="2289"/>
                    <a:pt x="6941" y="2289"/>
                  </a:cubicBezTo>
                  <a:cubicBezTo>
                    <a:pt x="7022" y="2289"/>
                    <a:pt x="7105" y="2258"/>
                    <a:pt x="7168" y="2195"/>
                  </a:cubicBezTo>
                  <a:lnTo>
                    <a:pt x="8586" y="776"/>
                  </a:lnTo>
                  <a:lnTo>
                    <a:pt x="10008" y="2195"/>
                  </a:lnTo>
                  <a:cubicBezTo>
                    <a:pt x="10069" y="2258"/>
                    <a:pt x="10151" y="2289"/>
                    <a:pt x="10233" y="2289"/>
                  </a:cubicBezTo>
                  <a:cubicBezTo>
                    <a:pt x="10316" y="2289"/>
                    <a:pt x="10398" y="2258"/>
                    <a:pt x="10459" y="2195"/>
                  </a:cubicBezTo>
                  <a:lnTo>
                    <a:pt x="11881" y="776"/>
                  </a:lnTo>
                  <a:lnTo>
                    <a:pt x="13299" y="2195"/>
                  </a:lnTo>
                  <a:cubicBezTo>
                    <a:pt x="13362" y="2258"/>
                    <a:pt x="13444" y="2289"/>
                    <a:pt x="13526" y="2289"/>
                  </a:cubicBezTo>
                  <a:cubicBezTo>
                    <a:pt x="13608" y="2289"/>
                    <a:pt x="13689" y="2258"/>
                    <a:pt x="13751" y="2195"/>
                  </a:cubicBezTo>
                  <a:lnTo>
                    <a:pt x="15172" y="776"/>
                  </a:lnTo>
                  <a:lnTo>
                    <a:pt x="16591" y="2195"/>
                  </a:lnTo>
                  <a:cubicBezTo>
                    <a:pt x="16654" y="2258"/>
                    <a:pt x="16736" y="2289"/>
                    <a:pt x="16818" y="2289"/>
                  </a:cubicBezTo>
                  <a:cubicBezTo>
                    <a:pt x="16900" y="2289"/>
                    <a:pt x="16983" y="2258"/>
                    <a:pt x="17046" y="2195"/>
                  </a:cubicBezTo>
                  <a:lnTo>
                    <a:pt x="18693" y="547"/>
                  </a:lnTo>
                  <a:cubicBezTo>
                    <a:pt x="18823" y="431"/>
                    <a:pt x="18823" y="228"/>
                    <a:pt x="18696" y="105"/>
                  </a:cubicBezTo>
                  <a:cubicBezTo>
                    <a:pt x="18635" y="42"/>
                    <a:pt x="18553" y="11"/>
                    <a:pt x="18470" y="11"/>
                  </a:cubicBezTo>
                  <a:cubicBezTo>
                    <a:pt x="18388" y="11"/>
                    <a:pt x="18306" y="42"/>
                    <a:pt x="18245" y="105"/>
                  </a:cubicBezTo>
                  <a:lnTo>
                    <a:pt x="16823" y="1524"/>
                  </a:lnTo>
                  <a:lnTo>
                    <a:pt x="15405" y="105"/>
                  </a:lnTo>
                  <a:cubicBezTo>
                    <a:pt x="15342" y="42"/>
                    <a:pt x="15260" y="11"/>
                    <a:pt x="15178" y="11"/>
                  </a:cubicBezTo>
                  <a:cubicBezTo>
                    <a:pt x="15096" y="11"/>
                    <a:pt x="15015" y="42"/>
                    <a:pt x="14953" y="105"/>
                  </a:cubicBezTo>
                  <a:lnTo>
                    <a:pt x="13532" y="1524"/>
                  </a:lnTo>
                  <a:lnTo>
                    <a:pt x="12113" y="105"/>
                  </a:lnTo>
                  <a:cubicBezTo>
                    <a:pt x="12050" y="42"/>
                    <a:pt x="11967" y="10"/>
                    <a:pt x="11884" y="10"/>
                  </a:cubicBezTo>
                  <a:cubicBezTo>
                    <a:pt x="11816" y="10"/>
                    <a:pt x="11747" y="32"/>
                    <a:pt x="11688" y="76"/>
                  </a:cubicBezTo>
                  <a:lnTo>
                    <a:pt x="11685" y="76"/>
                  </a:lnTo>
                  <a:cubicBezTo>
                    <a:pt x="11682" y="79"/>
                    <a:pt x="11675" y="82"/>
                    <a:pt x="11672" y="82"/>
                  </a:cubicBezTo>
                  <a:lnTo>
                    <a:pt x="11665" y="92"/>
                  </a:lnTo>
                  <a:lnTo>
                    <a:pt x="11655" y="99"/>
                  </a:lnTo>
                  <a:lnTo>
                    <a:pt x="10237" y="1520"/>
                  </a:lnTo>
                  <a:lnTo>
                    <a:pt x="8815" y="99"/>
                  </a:lnTo>
                  <a:cubicBezTo>
                    <a:pt x="8754" y="37"/>
                    <a:pt x="8672" y="7"/>
                    <a:pt x="8589" y="7"/>
                  </a:cubicBezTo>
                  <a:cubicBezTo>
                    <a:pt x="8507" y="7"/>
                    <a:pt x="8425" y="37"/>
                    <a:pt x="8363" y="99"/>
                  </a:cubicBezTo>
                  <a:lnTo>
                    <a:pt x="6942" y="1520"/>
                  </a:lnTo>
                  <a:lnTo>
                    <a:pt x="5524" y="99"/>
                  </a:lnTo>
                  <a:cubicBezTo>
                    <a:pt x="5461" y="36"/>
                    <a:pt x="5380" y="5"/>
                    <a:pt x="5298" y="5"/>
                  </a:cubicBezTo>
                  <a:cubicBezTo>
                    <a:pt x="5229" y="5"/>
                    <a:pt x="5158" y="28"/>
                    <a:pt x="5099" y="72"/>
                  </a:cubicBezTo>
                  <a:lnTo>
                    <a:pt x="5095" y="72"/>
                  </a:lnTo>
                  <a:cubicBezTo>
                    <a:pt x="5092" y="76"/>
                    <a:pt x="5089" y="79"/>
                    <a:pt x="5082" y="79"/>
                  </a:cubicBezTo>
                  <a:lnTo>
                    <a:pt x="5075" y="86"/>
                  </a:lnTo>
                  <a:lnTo>
                    <a:pt x="5065" y="95"/>
                  </a:lnTo>
                  <a:lnTo>
                    <a:pt x="3647" y="1514"/>
                  </a:lnTo>
                  <a:lnTo>
                    <a:pt x="2226" y="95"/>
                  </a:lnTo>
                  <a:cubicBezTo>
                    <a:pt x="2164" y="32"/>
                    <a:pt x="2083" y="1"/>
                    <a:pt x="20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2"/>
            <p:cNvSpPr/>
            <p:nvPr/>
          </p:nvSpPr>
          <p:spPr>
            <a:xfrm>
              <a:off x="6375556" y="4759236"/>
              <a:ext cx="55096" cy="32031"/>
            </a:xfrm>
            <a:custGeom>
              <a:rect b="b" l="l" r="r" t="t"/>
              <a:pathLst>
                <a:path extrusionOk="0" h="1379" w="2372">
                  <a:moveTo>
                    <a:pt x="0" y="1"/>
                  </a:moveTo>
                  <a:lnTo>
                    <a:pt x="0" y="1379"/>
                  </a:lnTo>
                  <a:lnTo>
                    <a:pt x="2372" y="1379"/>
                  </a:lnTo>
                  <a:lnTo>
                    <a:pt x="23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2"/>
            <p:cNvSpPr/>
            <p:nvPr/>
          </p:nvSpPr>
          <p:spPr>
            <a:xfrm>
              <a:off x="6699486" y="4759236"/>
              <a:ext cx="55119" cy="32031"/>
            </a:xfrm>
            <a:custGeom>
              <a:rect b="b" l="l" r="r" t="t"/>
              <a:pathLst>
                <a:path extrusionOk="0" h="1379" w="2373">
                  <a:moveTo>
                    <a:pt x="1" y="1"/>
                  </a:moveTo>
                  <a:lnTo>
                    <a:pt x="1" y="1379"/>
                  </a:lnTo>
                  <a:lnTo>
                    <a:pt x="2372" y="1379"/>
                  </a:lnTo>
                  <a:lnTo>
                    <a:pt x="23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2"/>
            <p:cNvSpPr/>
            <p:nvPr/>
          </p:nvSpPr>
          <p:spPr>
            <a:xfrm>
              <a:off x="6679604" y="4785321"/>
              <a:ext cx="94838" cy="66593"/>
            </a:xfrm>
            <a:custGeom>
              <a:rect b="b" l="l" r="r" t="t"/>
              <a:pathLst>
                <a:path extrusionOk="0" h="2867" w="4083">
                  <a:moveTo>
                    <a:pt x="50" y="0"/>
                  </a:moveTo>
                  <a:cubicBezTo>
                    <a:pt x="23" y="0"/>
                    <a:pt x="0" y="24"/>
                    <a:pt x="0" y="50"/>
                  </a:cubicBezTo>
                  <a:lnTo>
                    <a:pt x="0" y="2627"/>
                  </a:lnTo>
                  <a:lnTo>
                    <a:pt x="1501" y="2807"/>
                  </a:lnTo>
                  <a:cubicBezTo>
                    <a:pt x="1835" y="2847"/>
                    <a:pt x="2171" y="2867"/>
                    <a:pt x="2508" y="2867"/>
                  </a:cubicBezTo>
                  <a:cubicBezTo>
                    <a:pt x="2844" y="2867"/>
                    <a:pt x="3180" y="2847"/>
                    <a:pt x="3514" y="2807"/>
                  </a:cubicBezTo>
                  <a:lnTo>
                    <a:pt x="4082" y="2740"/>
                  </a:lnTo>
                  <a:lnTo>
                    <a:pt x="4082" y="50"/>
                  </a:lnTo>
                  <a:cubicBezTo>
                    <a:pt x="4082" y="24"/>
                    <a:pt x="4062" y="0"/>
                    <a:pt x="40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2"/>
            <p:cNvSpPr/>
            <p:nvPr/>
          </p:nvSpPr>
          <p:spPr>
            <a:xfrm>
              <a:off x="6355719" y="4785321"/>
              <a:ext cx="94768" cy="66593"/>
            </a:xfrm>
            <a:custGeom>
              <a:rect b="b" l="l" r="r" t="t"/>
              <a:pathLst>
                <a:path extrusionOk="0" h="2867" w="4080">
                  <a:moveTo>
                    <a:pt x="51" y="0"/>
                  </a:moveTo>
                  <a:cubicBezTo>
                    <a:pt x="21" y="0"/>
                    <a:pt x="1" y="24"/>
                    <a:pt x="1" y="50"/>
                  </a:cubicBezTo>
                  <a:lnTo>
                    <a:pt x="1" y="2654"/>
                  </a:lnTo>
                  <a:lnTo>
                    <a:pt x="1280" y="2807"/>
                  </a:lnTo>
                  <a:cubicBezTo>
                    <a:pt x="1613" y="2847"/>
                    <a:pt x="1950" y="2867"/>
                    <a:pt x="2286" y="2867"/>
                  </a:cubicBezTo>
                  <a:cubicBezTo>
                    <a:pt x="2622" y="2867"/>
                    <a:pt x="2958" y="2847"/>
                    <a:pt x="3292" y="2807"/>
                  </a:cubicBezTo>
                  <a:lnTo>
                    <a:pt x="4079" y="2711"/>
                  </a:lnTo>
                  <a:lnTo>
                    <a:pt x="4079" y="50"/>
                  </a:lnTo>
                  <a:cubicBezTo>
                    <a:pt x="4079" y="24"/>
                    <a:pt x="4060" y="0"/>
                    <a:pt x="40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2"/>
            <p:cNvSpPr/>
            <p:nvPr/>
          </p:nvSpPr>
          <p:spPr>
            <a:xfrm>
              <a:off x="6355719" y="4816167"/>
              <a:ext cx="94768" cy="35747"/>
            </a:xfrm>
            <a:custGeom>
              <a:rect b="b" l="l" r="r" t="t"/>
              <a:pathLst>
                <a:path extrusionOk="0" h="1539" w="4080">
                  <a:moveTo>
                    <a:pt x="1" y="1"/>
                  </a:moveTo>
                  <a:lnTo>
                    <a:pt x="1" y="1326"/>
                  </a:lnTo>
                  <a:lnTo>
                    <a:pt x="1280" y="1479"/>
                  </a:lnTo>
                  <a:cubicBezTo>
                    <a:pt x="1613" y="1519"/>
                    <a:pt x="1950" y="1539"/>
                    <a:pt x="2286" y="1539"/>
                  </a:cubicBezTo>
                  <a:cubicBezTo>
                    <a:pt x="2622" y="1539"/>
                    <a:pt x="2958" y="1519"/>
                    <a:pt x="3292" y="1479"/>
                  </a:cubicBezTo>
                  <a:lnTo>
                    <a:pt x="4079" y="1386"/>
                  </a:lnTo>
                  <a:lnTo>
                    <a:pt x="4079" y="61"/>
                  </a:lnTo>
                  <a:lnTo>
                    <a:pt x="3292" y="157"/>
                  </a:lnTo>
                  <a:cubicBezTo>
                    <a:pt x="2958" y="195"/>
                    <a:pt x="2622" y="214"/>
                    <a:pt x="2286" y="214"/>
                  </a:cubicBezTo>
                  <a:cubicBezTo>
                    <a:pt x="1950" y="214"/>
                    <a:pt x="1613" y="195"/>
                    <a:pt x="1280" y="157"/>
                  </a:cubicBezTo>
                  <a:lnTo>
                    <a:pt x="1" y="1"/>
                  </a:ln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2"/>
            <p:cNvSpPr/>
            <p:nvPr/>
          </p:nvSpPr>
          <p:spPr>
            <a:xfrm>
              <a:off x="6679604" y="4815563"/>
              <a:ext cx="94838" cy="36351"/>
            </a:xfrm>
            <a:custGeom>
              <a:rect b="b" l="l" r="r" t="t"/>
              <a:pathLst>
                <a:path extrusionOk="0" h="1565" w="4083">
                  <a:moveTo>
                    <a:pt x="0" y="0"/>
                  </a:moveTo>
                  <a:lnTo>
                    <a:pt x="0" y="1322"/>
                  </a:lnTo>
                  <a:lnTo>
                    <a:pt x="1501" y="1505"/>
                  </a:lnTo>
                  <a:cubicBezTo>
                    <a:pt x="1835" y="1545"/>
                    <a:pt x="2171" y="1565"/>
                    <a:pt x="2508" y="1565"/>
                  </a:cubicBezTo>
                  <a:cubicBezTo>
                    <a:pt x="2844" y="1565"/>
                    <a:pt x="3180" y="1545"/>
                    <a:pt x="3514" y="1505"/>
                  </a:cubicBezTo>
                  <a:lnTo>
                    <a:pt x="4082" y="1438"/>
                  </a:lnTo>
                  <a:lnTo>
                    <a:pt x="4082" y="116"/>
                  </a:lnTo>
                  <a:lnTo>
                    <a:pt x="3514" y="183"/>
                  </a:lnTo>
                  <a:cubicBezTo>
                    <a:pt x="3180" y="221"/>
                    <a:pt x="2844" y="240"/>
                    <a:pt x="2508" y="240"/>
                  </a:cubicBezTo>
                  <a:cubicBezTo>
                    <a:pt x="2171" y="240"/>
                    <a:pt x="1835" y="221"/>
                    <a:pt x="1501" y="183"/>
                  </a:cubicBezTo>
                  <a:lnTo>
                    <a:pt x="0" y="0"/>
                  </a:ln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2"/>
            <p:cNvSpPr/>
            <p:nvPr/>
          </p:nvSpPr>
          <p:spPr>
            <a:xfrm>
              <a:off x="6346939" y="4713037"/>
              <a:ext cx="436212" cy="53632"/>
            </a:xfrm>
            <a:custGeom>
              <a:rect b="b" l="l" r="r" t="t"/>
              <a:pathLst>
                <a:path extrusionOk="0" h="2309" w="18780">
                  <a:moveTo>
                    <a:pt x="319" y="0"/>
                  </a:moveTo>
                  <a:cubicBezTo>
                    <a:pt x="146" y="0"/>
                    <a:pt x="0" y="140"/>
                    <a:pt x="0" y="319"/>
                  </a:cubicBezTo>
                  <a:lnTo>
                    <a:pt x="0" y="1917"/>
                  </a:lnTo>
                  <a:cubicBezTo>
                    <a:pt x="0" y="2132"/>
                    <a:pt x="173" y="2308"/>
                    <a:pt x="389" y="2308"/>
                  </a:cubicBezTo>
                  <a:lnTo>
                    <a:pt x="18387" y="2308"/>
                  </a:lnTo>
                  <a:cubicBezTo>
                    <a:pt x="18603" y="2308"/>
                    <a:pt x="18779" y="2132"/>
                    <a:pt x="18773" y="1917"/>
                  </a:cubicBezTo>
                  <a:lnTo>
                    <a:pt x="18773" y="319"/>
                  </a:lnTo>
                  <a:cubicBezTo>
                    <a:pt x="18773" y="146"/>
                    <a:pt x="18633" y="0"/>
                    <a:pt x="18454" y="0"/>
                  </a:cubicBezTo>
                  <a:cubicBezTo>
                    <a:pt x="18281" y="0"/>
                    <a:pt x="18135" y="140"/>
                    <a:pt x="18135" y="319"/>
                  </a:cubicBezTo>
                  <a:lnTo>
                    <a:pt x="18135" y="1664"/>
                  </a:lnTo>
                  <a:lnTo>
                    <a:pt x="638" y="1664"/>
                  </a:lnTo>
                  <a:lnTo>
                    <a:pt x="638" y="319"/>
                  </a:lnTo>
                  <a:cubicBezTo>
                    <a:pt x="638" y="146"/>
                    <a:pt x="498" y="0"/>
                    <a:pt x="31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2"/>
            <p:cNvSpPr/>
            <p:nvPr/>
          </p:nvSpPr>
          <p:spPr>
            <a:xfrm>
              <a:off x="6337602" y="4601963"/>
              <a:ext cx="78486" cy="77139"/>
            </a:xfrm>
            <a:custGeom>
              <a:rect b="b" l="l" r="r" t="t"/>
              <a:pathLst>
                <a:path extrusionOk="0" h="3321" w="3379">
                  <a:moveTo>
                    <a:pt x="350" y="1"/>
                  </a:moveTo>
                  <a:cubicBezTo>
                    <a:pt x="268" y="1"/>
                    <a:pt x="186" y="33"/>
                    <a:pt x="123" y="96"/>
                  </a:cubicBezTo>
                  <a:cubicBezTo>
                    <a:pt x="0" y="219"/>
                    <a:pt x="0" y="421"/>
                    <a:pt x="123" y="547"/>
                  </a:cubicBezTo>
                  <a:lnTo>
                    <a:pt x="2800" y="3224"/>
                  </a:lnTo>
                  <a:cubicBezTo>
                    <a:pt x="2863" y="3288"/>
                    <a:pt x="2946" y="3321"/>
                    <a:pt x="3029" y="3321"/>
                  </a:cubicBezTo>
                  <a:cubicBezTo>
                    <a:pt x="3112" y="3321"/>
                    <a:pt x="3195" y="3288"/>
                    <a:pt x="3255" y="3224"/>
                  </a:cubicBezTo>
                  <a:cubicBezTo>
                    <a:pt x="3378" y="3102"/>
                    <a:pt x="3378" y="2896"/>
                    <a:pt x="3255" y="2773"/>
                  </a:cubicBezTo>
                  <a:lnTo>
                    <a:pt x="575" y="96"/>
                  </a:lnTo>
                  <a:cubicBezTo>
                    <a:pt x="513" y="33"/>
                    <a:pt x="432" y="1"/>
                    <a:pt x="3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2"/>
            <p:cNvSpPr/>
            <p:nvPr/>
          </p:nvSpPr>
          <p:spPr>
            <a:xfrm>
              <a:off x="6336046" y="4593833"/>
              <a:ext cx="73863" cy="25550"/>
            </a:xfrm>
            <a:custGeom>
              <a:rect b="b" l="l" r="r" t="t"/>
              <a:pathLst>
                <a:path extrusionOk="0" h="1100" w="3180">
                  <a:moveTo>
                    <a:pt x="187" y="1"/>
                  </a:moveTo>
                  <a:cubicBezTo>
                    <a:pt x="84" y="1"/>
                    <a:pt x="1" y="84"/>
                    <a:pt x="1" y="187"/>
                  </a:cubicBezTo>
                  <a:lnTo>
                    <a:pt x="1" y="914"/>
                  </a:lnTo>
                  <a:cubicBezTo>
                    <a:pt x="1" y="1017"/>
                    <a:pt x="84" y="1100"/>
                    <a:pt x="187" y="1100"/>
                  </a:cubicBezTo>
                  <a:lnTo>
                    <a:pt x="3179" y="1100"/>
                  </a:lnTo>
                  <a:lnTo>
                    <a:pt x="267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2"/>
            <p:cNvSpPr/>
            <p:nvPr/>
          </p:nvSpPr>
          <p:spPr>
            <a:xfrm>
              <a:off x="6428700" y="4555415"/>
              <a:ext cx="74793" cy="38442"/>
            </a:xfrm>
            <a:custGeom>
              <a:rect b="b" l="l" r="r" t="t"/>
              <a:pathLst>
                <a:path extrusionOk="0" h="1655" w="3220">
                  <a:moveTo>
                    <a:pt x="180" y="1"/>
                  </a:moveTo>
                  <a:cubicBezTo>
                    <a:pt x="81" y="1"/>
                    <a:pt x="1" y="80"/>
                    <a:pt x="1" y="180"/>
                  </a:cubicBezTo>
                  <a:lnTo>
                    <a:pt x="1" y="1655"/>
                  </a:lnTo>
                  <a:lnTo>
                    <a:pt x="3213" y="1655"/>
                  </a:lnTo>
                  <a:lnTo>
                    <a:pt x="3213" y="180"/>
                  </a:lnTo>
                  <a:cubicBezTo>
                    <a:pt x="3219" y="80"/>
                    <a:pt x="3136" y="1"/>
                    <a:pt x="30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2"/>
            <p:cNvSpPr/>
            <p:nvPr/>
          </p:nvSpPr>
          <p:spPr>
            <a:xfrm>
              <a:off x="6428793" y="4574090"/>
              <a:ext cx="74700" cy="32565"/>
            </a:xfrm>
            <a:custGeom>
              <a:rect b="b" l="l" r="r" t="t"/>
              <a:pathLst>
                <a:path extrusionOk="0" h="1402" w="3216">
                  <a:moveTo>
                    <a:pt x="0" y="0"/>
                  </a:moveTo>
                  <a:lnTo>
                    <a:pt x="0" y="1402"/>
                  </a:lnTo>
                  <a:lnTo>
                    <a:pt x="3215" y="854"/>
                  </a:lnTo>
                  <a:lnTo>
                    <a:pt x="3215" y="0"/>
                  </a:ln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2"/>
            <p:cNvSpPr/>
            <p:nvPr/>
          </p:nvSpPr>
          <p:spPr>
            <a:xfrm>
              <a:off x="6431418" y="4411776"/>
              <a:ext cx="157482" cy="119738"/>
            </a:xfrm>
            <a:custGeom>
              <a:rect b="b" l="l" r="r" t="t"/>
              <a:pathLst>
                <a:path extrusionOk="0" h="5155" w="6780">
                  <a:moveTo>
                    <a:pt x="561" y="0"/>
                  </a:moveTo>
                  <a:cubicBezTo>
                    <a:pt x="249" y="0"/>
                    <a:pt x="0" y="249"/>
                    <a:pt x="0" y="561"/>
                  </a:cubicBezTo>
                  <a:cubicBezTo>
                    <a:pt x="0" y="870"/>
                    <a:pt x="249" y="1119"/>
                    <a:pt x="561" y="1119"/>
                  </a:cubicBezTo>
                  <a:lnTo>
                    <a:pt x="2611" y="1119"/>
                  </a:lnTo>
                  <a:cubicBezTo>
                    <a:pt x="2242" y="1119"/>
                    <a:pt x="1930" y="1412"/>
                    <a:pt x="1917" y="1780"/>
                  </a:cubicBezTo>
                  <a:cubicBezTo>
                    <a:pt x="1907" y="2162"/>
                    <a:pt x="2215" y="2478"/>
                    <a:pt x="2594" y="2478"/>
                  </a:cubicBezTo>
                  <a:lnTo>
                    <a:pt x="3969" y="2478"/>
                  </a:lnTo>
                  <a:cubicBezTo>
                    <a:pt x="3640" y="2478"/>
                    <a:pt x="3375" y="2754"/>
                    <a:pt x="3388" y="3089"/>
                  </a:cubicBezTo>
                  <a:cubicBezTo>
                    <a:pt x="3405" y="3401"/>
                    <a:pt x="3670" y="3640"/>
                    <a:pt x="3986" y="3640"/>
                  </a:cubicBezTo>
                  <a:lnTo>
                    <a:pt x="4946" y="3640"/>
                  </a:lnTo>
                  <a:cubicBezTo>
                    <a:pt x="5069" y="3640"/>
                    <a:pt x="5168" y="3740"/>
                    <a:pt x="5168" y="3866"/>
                  </a:cubicBezTo>
                  <a:lnTo>
                    <a:pt x="5168" y="5155"/>
                  </a:lnTo>
                  <a:lnTo>
                    <a:pt x="6334" y="5152"/>
                  </a:lnTo>
                  <a:lnTo>
                    <a:pt x="6334" y="3501"/>
                  </a:lnTo>
                  <a:cubicBezTo>
                    <a:pt x="6334" y="2930"/>
                    <a:pt x="5876" y="2475"/>
                    <a:pt x="5311" y="2475"/>
                  </a:cubicBezTo>
                  <a:lnTo>
                    <a:pt x="6065" y="2475"/>
                  </a:lnTo>
                  <a:cubicBezTo>
                    <a:pt x="6430" y="2475"/>
                    <a:pt x="6746" y="2192"/>
                    <a:pt x="6762" y="1827"/>
                  </a:cubicBezTo>
                  <a:cubicBezTo>
                    <a:pt x="6779" y="1435"/>
                    <a:pt x="6473" y="1116"/>
                    <a:pt x="6085" y="1116"/>
                  </a:cubicBezTo>
                  <a:lnTo>
                    <a:pt x="4484" y="1116"/>
                  </a:lnTo>
                  <a:cubicBezTo>
                    <a:pt x="4803" y="1116"/>
                    <a:pt x="5055" y="850"/>
                    <a:pt x="5045" y="532"/>
                  </a:cubicBezTo>
                  <a:cubicBezTo>
                    <a:pt x="5032" y="229"/>
                    <a:pt x="4770" y="0"/>
                    <a:pt x="44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2"/>
            <p:cNvSpPr/>
            <p:nvPr/>
          </p:nvSpPr>
          <p:spPr>
            <a:xfrm>
              <a:off x="6551527" y="4501643"/>
              <a:ext cx="27014" cy="29801"/>
            </a:xfrm>
            <a:custGeom>
              <a:rect b="b" l="l" r="r" t="t"/>
              <a:pathLst>
                <a:path extrusionOk="0" h="1283" w="1163">
                  <a:moveTo>
                    <a:pt x="0" y="1"/>
                  </a:moveTo>
                  <a:lnTo>
                    <a:pt x="0" y="1283"/>
                  </a:lnTo>
                  <a:lnTo>
                    <a:pt x="1163" y="1283"/>
                  </a:lnTo>
                  <a:lnTo>
                    <a:pt x="11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2"/>
            <p:cNvSpPr/>
            <p:nvPr/>
          </p:nvSpPr>
          <p:spPr>
            <a:xfrm>
              <a:off x="6547671" y="4521480"/>
              <a:ext cx="33819" cy="44992"/>
            </a:xfrm>
            <a:custGeom>
              <a:rect b="b" l="l" r="r" t="t"/>
              <a:pathLst>
                <a:path extrusionOk="0" h="1937" w="1456">
                  <a:moveTo>
                    <a:pt x="67" y="0"/>
                  </a:moveTo>
                  <a:cubicBezTo>
                    <a:pt x="30" y="0"/>
                    <a:pt x="0" y="30"/>
                    <a:pt x="0" y="67"/>
                  </a:cubicBezTo>
                  <a:lnTo>
                    <a:pt x="0" y="1936"/>
                  </a:lnTo>
                  <a:lnTo>
                    <a:pt x="1449" y="1462"/>
                  </a:lnTo>
                  <a:lnTo>
                    <a:pt x="1449" y="67"/>
                  </a:lnTo>
                  <a:cubicBezTo>
                    <a:pt x="1455" y="30"/>
                    <a:pt x="1425" y="0"/>
                    <a:pt x="13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2"/>
            <p:cNvSpPr/>
            <p:nvPr/>
          </p:nvSpPr>
          <p:spPr>
            <a:xfrm>
              <a:off x="6537498" y="4555415"/>
              <a:ext cx="54329" cy="51170"/>
            </a:xfrm>
            <a:custGeom>
              <a:rect b="b" l="l" r="r" t="t"/>
              <a:pathLst>
                <a:path extrusionOk="0" h="2203" w="2339">
                  <a:moveTo>
                    <a:pt x="445" y="1"/>
                  </a:moveTo>
                  <a:lnTo>
                    <a:pt x="0" y="1655"/>
                  </a:lnTo>
                  <a:lnTo>
                    <a:pt x="1196" y="2203"/>
                  </a:lnTo>
                  <a:lnTo>
                    <a:pt x="2338" y="1655"/>
                  </a:lnTo>
                  <a:lnTo>
                    <a:pt x="18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2"/>
            <p:cNvSpPr/>
            <p:nvPr/>
          </p:nvSpPr>
          <p:spPr>
            <a:xfrm>
              <a:off x="6537498" y="4573927"/>
              <a:ext cx="54167" cy="32658"/>
            </a:xfrm>
            <a:custGeom>
              <a:rect b="b" l="l" r="r" t="t"/>
              <a:pathLst>
                <a:path extrusionOk="0" h="1406" w="2332">
                  <a:moveTo>
                    <a:pt x="229" y="1"/>
                  </a:moveTo>
                  <a:lnTo>
                    <a:pt x="0" y="858"/>
                  </a:lnTo>
                  <a:lnTo>
                    <a:pt x="1196" y="1406"/>
                  </a:lnTo>
                  <a:lnTo>
                    <a:pt x="2332" y="858"/>
                  </a:lnTo>
                  <a:lnTo>
                    <a:pt x="21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2"/>
            <p:cNvSpPr/>
            <p:nvPr/>
          </p:nvSpPr>
          <p:spPr>
            <a:xfrm>
              <a:off x="6398226" y="4593833"/>
              <a:ext cx="213275" cy="105708"/>
            </a:xfrm>
            <a:custGeom>
              <a:rect b="b" l="l" r="r" t="t"/>
              <a:pathLst>
                <a:path extrusionOk="0" h="4551" w="9182">
                  <a:moveTo>
                    <a:pt x="71" y="1"/>
                  </a:moveTo>
                  <a:cubicBezTo>
                    <a:pt x="34" y="1"/>
                    <a:pt x="1" y="34"/>
                    <a:pt x="1" y="70"/>
                  </a:cubicBezTo>
                  <a:lnTo>
                    <a:pt x="1" y="4176"/>
                  </a:lnTo>
                  <a:lnTo>
                    <a:pt x="4525" y="4551"/>
                  </a:lnTo>
                  <a:lnTo>
                    <a:pt x="9181" y="1313"/>
                  </a:lnTo>
                  <a:lnTo>
                    <a:pt x="9181" y="70"/>
                  </a:lnTo>
                  <a:cubicBezTo>
                    <a:pt x="9181" y="34"/>
                    <a:pt x="9148" y="1"/>
                    <a:pt x="91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2"/>
            <p:cNvSpPr/>
            <p:nvPr/>
          </p:nvSpPr>
          <p:spPr>
            <a:xfrm>
              <a:off x="6428793" y="4624308"/>
              <a:ext cx="41136" cy="36049"/>
            </a:xfrm>
            <a:custGeom>
              <a:rect b="b" l="l" r="r" t="t"/>
              <a:pathLst>
                <a:path extrusionOk="0" h="1552" w="1771">
                  <a:moveTo>
                    <a:pt x="80" y="1"/>
                  </a:moveTo>
                  <a:cubicBezTo>
                    <a:pt x="37" y="1"/>
                    <a:pt x="0" y="37"/>
                    <a:pt x="0" y="80"/>
                  </a:cubicBezTo>
                  <a:lnTo>
                    <a:pt x="0" y="1475"/>
                  </a:lnTo>
                  <a:cubicBezTo>
                    <a:pt x="0" y="1518"/>
                    <a:pt x="33" y="1552"/>
                    <a:pt x="80" y="1552"/>
                  </a:cubicBezTo>
                  <a:lnTo>
                    <a:pt x="1691" y="1552"/>
                  </a:lnTo>
                  <a:cubicBezTo>
                    <a:pt x="1731" y="1552"/>
                    <a:pt x="1770" y="1515"/>
                    <a:pt x="1770" y="1475"/>
                  </a:cubicBezTo>
                  <a:lnTo>
                    <a:pt x="1770" y="80"/>
                  </a:lnTo>
                  <a:cubicBezTo>
                    <a:pt x="1770" y="37"/>
                    <a:pt x="1731" y="1"/>
                    <a:pt x="169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2"/>
            <p:cNvSpPr/>
            <p:nvPr/>
          </p:nvSpPr>
          <p:spPr>
            <a:xfrm>
              <a:off x="6495200" y="4624308"/>
              <a:ext cx="154625" cy="66524"/>
            </a:xfrm>
            <a:custGeom>
              <a:rect b="b" l="l" r="r" t="t"/>
              <a:pathLst>
                <a:path extrusionOk="0" h="2864" w="6657">
                  <a:moveTo>
                    <a:pt x="1" y="1"/>
                  </a:moveTo>
                  <a:lnTo>
                    <a:pt x="1" y="2864"/>
                  </a:lnTo>
                  <a:lnTo>
                    <a:pt x="6657" y="2864"/>
                  </a:lnTo>
                  <a:lnTo>
                    <a:pt x="6657" y="70"/>
                  </a:lnTo>
                  <a:cubicBezTo>
                    <a:pt x="6657" y="34"/>
                    <a:pt x="6624" y="1"/>
                    <a:pt x="658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2"/>
            <p:cNvSpPr/>
            <p:nvPr/>
          </p:nvSpPr>
          <p:spPr>
            <a:xfrm>
              <a:off x="6495200" y="4624308"/>
              <a:ext cx="154625" cy="74537"/>
            </a:xfrm>
            <a:custGeom>
              <a:rect b="b" l="l" r="r" t="t"/>
              <a:pathLst>
                <a:path extrusionOk="0" h="3209" w="6657">
                  <a:moveTo>
                    <a:pt x="4946" y="1"/>
                  </a:moveTo>
                  <a:lnTo>
                    <a:pt x="4946" y="1263"/>
                  </a:lnTo>
                  <a:cubicBezTo>
                    <a:pt x="4946" y="1675"/>
                    <a:pt x="4611" y="2010"/>
                    <a:pt x="4199" y="2010"/>
                  </a:cubicBezTo>
                  <a:lnTo>
                    <a:pt x="1" y="2010"/>
                  </a:lnTo>
                  <a:lnTo>
                    <a:pt x="1" y="2864"/>
                  </a:lnTo>
                  <a:lnTo>
                    <a:pt x="6657" y="3209"/>
                  </a:lnTo>
                  <a:lnTo>
                    <a:pt x="6657" y="70"/>
                  </a:lnTo>
                  <a:cubicBezTo>
                    <a:pt x="6657" y="34"/>
                    <a:pt x="6624" y="1"/>
                    <a:pt x="6587" y="1"/>
                  </a:cubicBez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2"/>
            <p:cNvSpPr/>
            <p:nvPr/>
          </p:nvSpPr>
          <p:spPr>
            <a:xfrm>
              <a:off x="6512575" y="4651089"/>
              <a:ext cx="32193" cy="14912"/>
            </a:xfrm>
            <a:custGeom>
              <a:rect b="b" l="l" r="r" t="t"/>
              <a:pathLst>
                <a:path extrusionOk="0" h="642" w="1386">
                  <a:moveTo>
                    <a:pt x="322" y="0"/>
                  </a:moveTo>
                  <a:cubicBezTo>
                    <a:pt x="146" y="0"/>
                    <a:pt x="0" y="146"/>
                    <a:pt x="0" y="322"/>
                  </a:cubicBezTo>
                  <a:cubicBezTo>
                    <a:pt x="0" y="495"/>
                    <a:pt x="143" y="641"/>
                    <a:pt x="322" y="641"/>
                  </a:cubicBezTo>
                  <a:lnTo>
                    <a:pt x="1063" y="641"/>
                  </a:lnTo>
                  <a:cubicBezTo>
                    <a:pt x="1242" y="641"/>
                    <a:pt x="1385" y="495"/>
                    <a:pt x="1385" y="322"/>
                  </a:cubicBezTo>
                  <a:cubicBezTo>
                    <a:pt x="1385" y="146"/>
                    <a:pt x="1242" y="0"/>
                    <a:pt x="10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2"/>
            <p:cNvSpPr/>
            <p:nvPr/>
          </p:nvSpPr>
          <p:spPr>
            <a:xfrm>
              <a:off x="6556475" y="4651089"/>
              <a:ext cx="32100" cy="14912"/>
            </a:xfrm>
            <a:custGeom>
              <a:rect b="b" l="l" r="r" t="t"/>
              <a:pathLst>
                <a:path extrusionOk="0" h="642" w="1382">
                  <a:moveTo>
                    <a:pt x="319" y="0"/>
                  </a:moveTo>
                  <a:cubicBezTo>
                    <a:pt x="146" y="0"/>
                    <a:pt x="0" y="146"/>
                    <a:pt x="0" y="322"/>
                  </a:cubicBezTo>
                  <a:cubicBezTo>
                    <a:pt x="0" y="495"/>
                    <a:pt x="143" y="641"/>
                    <a:pt x="319" y="641"/>
                  </a:cubicBezTo>
                  <a:lnTo>
                    <a:pt x="1063" y="641"/>
                  </a:lnTo>
                  <a:cubicBezTo>
                    <a:pt x="1239" y="641"/>
                    <a:pt x="1382" y="495"/>
                    <a:pt x="1382" y="322"/>
                  </a:cubicBezTo>
                  <a:cubicBezTo>
                    <a:pt x="1382" y="146"/>
                    <a:pt x="1242" y="0"/>
                    <a:pt x="10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2"/>
            <p:cNvSpPr/>
            <p:nvPr/>
          </p:nvSpPr>
          <p:spPr>
            <a:xfrm>
              <a:off x="6600282" y="4651089"/>
              <a:ext cx="32124" cy="14912"/>
            </a:xfrm>
            <a:custGeom>
              <a:rect b="b" l="l" r="r" t="t"/>
              <a:pathLst>
                <a:path extrusionOk="0" h="642" w="1383">
                  <a:moveTo>
                    <a:pt x="319" y="0"/>
                  </a:moveTo>
                  <a:cubicBezTo>
                    <a:pt x="143" y="0"/>
                    <a:pt x="1" y="146"/>
                    <a:pt x="1" y="322"/>
                  </a:cubicBezTo>
                  <a:cubicBezTo>
                    <a:pt x="1" y="495"/>
                    <a:pt x="140" y="641"/>
                    <a:pt x="319" y="641"/>
                  </a:cubicBezTo>
                  <a:lnTo>
                    <a:pt x="1063" y="641"/>
                  </a:lnTo>
                  <a:cubicBezTo>
                    <a:pt x="1240" y="641"/>
                    <a:pt x="1382" y="495"/>
                    <a:pt x="1382" y="322"/>
                  </a:cubicBezTo>
                  <a:cubicBezTo>
                    <a:pt x="1382" y="146"/>
                    <a:pt x="1240" y="0"/>
                    <a:pt x="10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2"/>
            <p:cNvSpPr/>
            <p:nvPr/>
          </p:nvSpPr>
          <p:spPr>
            <a:xfrm>
              <a:off x="6605369" y="4651089"/>
              <a:ext cx="27037" cy="14912"/>
            </a:xfrm>
            <a:custGeom>
              <a:rect b="b" l="l" r="r" t="t"/>
              <a:pathLst>
                <a:path extrusionOk="0" h="642" w="1164">
                  <a:moveTo>
                    <a:pt x="203" y="0"/>
                  </a:moveTo>
                  <a:lnTo>
                    <a:pt x="203" y="113"/>
                  </a:lnTo>
                  <a:cubicBezTo>
                    <a:pt x="203" y="312"/>
                    <a:pt x="124" y="492"/>
                    <a:pt x="1" y="624"/>
                  </a:cubicBezTo>
                  <a:cubicBezTo>
                    <a:pt x="31" y="638"/>
                    <a:pt x="67" y="641"/>
                    <a:pt x="100" y="641"/>
                  </a:cubicBezTo>
                  <a:lnTo>
                    <a:pt x="844" y="641"/>
                  </a:lnTo>
                  <a:cubicBezTo>
                    <a:pt x="1021" y="641"/>
                    <a:pt x="1163" y="495"/>
                    <a:pt x="1163" y="322"/>
                  </a:cubicBezTo>
                  <a:cubicBezTo>
                    <a:pt x="1163" y="146"/>
                    <a:pt x="1017" y="0"/>
                    <a:pt x="8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2"/>
            <p:cNvSpPr/>
            <p:nvPr/>
          </p:nvSpPr>
          <p:spPr>
            <a:xfrm>
              <a:off x="6698650" y="4546403"/>
              <a:ext cx="104175" cy="165566"/>
            </a:xfrm>
            <a:custGeom>
              <a:rect b="b" l="l" r="r" t="t"/>
              <a:pathLst>
                <a:path extrusionOk="0" h="7128" w="4485">
                  <a:moveTo>
                    <a:pt x="4112" y="1"/>
                  </a:moveTo>
                  <a:cubicBezTo>
                    <a:pt x="4002" y="1"/>
                    <a:pt x="3894" y="59"/>
                    <a:pt x="3837" y="163"/>
                  </a:cubicBezTo>
                  <a:lnTo>
                    <a:pt x="90" y="6646"/>
                  </a:lnTo>
                  <a:cubicBezTo>
                    <a:pt x="0" y="6799"/>
                    <a:pt x="54" y="6998"/>
                    <a:pt x="206" y="7088"/>
                  </a:cubicBezTo>
                  <a:cubicBezTo>
                    <a:pt x="259" y="7114"/>
                    <a:pt x="316" y="7128"/>
                    <a:pt x="369" y="7128"/>
                  </a:cubicBezTo>
                  <a:cubicBezTo>
                    <a:pt x="482" y="7128"/>
                    <a:pt x="588" y="7071"/>
                    <a:pt x="648" y="6972"/>
                  </a:cubicBezTo>
                  <a:lnTo>
                    <a:pt x="4391" y="485"/>
                  </a:lnTo>
                  <a:cubicBezTo>
                    <a:pt x="4484" y="332"/>
                    <a:pt x="4428" y="133"/>
                    <a:pt x="4275" y="46"/>
                  </a:cubicBezTo>
                  <a:cubicBezTo>
                    <a:pt x="4224" y="15"/>
                    <a:pt x="4168" y="1"/>
                    <a:pt x="41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2"/>
            <p:cNvSpPr/>
            <p:nvPr/>
          </p:nvSpPr>
          <p:spPr>
            <a:xfrm>
              <a:off x="6646969" y="4544034"/>
              <a:ext cx="136787" cy="166866"/>
            </a:xfrm>
            <a:custGeom>
              <a:rect b="b" l="l" r="r" t="t"/>
              <a:pathLst>
                <a:path extrusionOk="0" h="7184" w="5889">
                  <a:moveTo>
                    <a:pt x="5529" y="1"/>
                  </a:moveTo>
                  <a:cubicBezTo>
                    <a:pt x="5433" y="1"/>
                    <a:pt x="5338" y="43"/>
                    <a:pt x="5274" y="122"/>
                  </a:cubicBezTo>
                  <a:lnTo>
                    <a:pt x="106" y="6662"/>
                  </a:lnTo>
                  <a:cubicBezTo>
                    <a:pt x="0" y="6801"/>
                    <a:pt x="23" y="7007"/>
                    <a:pt x="159" y="7113"/>
                  </a:cubicBezTo>
                  <a:cubicBezTo>
                    <a:pt x="219" y="7163"/>
                    <a:pt x="289" y="7183"/>
                    <a:pt x="359" y="7183"/>
                  </a:cubicBezTo>
                  <a:cubicBezTo>
                    <a:pt x="455" y="7183"/>
                    <a:pt x="548" y="7143"/>
                    <a:pt x="608" y="7064"/>
                  </a:cubicBezTo>
                  <a:lnTo>
                    <a:pt x="5783" y="520"/>
                  </a:lnTo>
                  <a:cubicBezTo>
                    <a:pt x="5889" y="381"/>
                    <a:pt x="5866" y="175"/>
                    <a:pt x="5726" y="69"/>
                  </a:cubicBezTo>
                  <a:cubicBezTo>
                    <a:pt x="5668" y="23"/>
                    <a:pt x="5598" y="1"/>
                    <a:pt x="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2"/>
            <p:cNvSpPr/>
            <p:nvPr/>
          </p:nvSpPr>
          <p:spPr>
            <a:xfrm>
              <a:off x="6742782" y="4545915"/>
              <a:ext cx="77464" cy="167447"/>
            </a:xfrm>
            <a:custGeom>
              <a:rect b="b" l="l" r="r" t="t"/>
              <a:pathLst>
                <a:path extrusionOk="0" h="7209" w="3335">
                  <a:moveTo>
                    <a:pt x="2970" y="1"/>
                  </a:moveTo>
                  <a:cubicBezTo>
                    <a:pt x="2844" y="1"/>
                    <a:pt x="2725" y="77"/>
                    <a:pt x="2674" y="204"/>
                  </a:cubicBezTo>
                  <a:lnTo>
                    <a:pt x="67" y="6770"/>
                  </a:lnTo>
                  <a:cubicBezTo>
                    <a:pt x="0" y="6933"/>
                    <a:pt x="80" y="7119"/>
                    <a:pt x="246" y="7185"/>
                  </a:cubicBezTo>
                  <a:cubicBezTo>
                    <a:pt x="283" y="7198"/>
                    <a:pt x="326" y="7208"/>
                    <a:pt x="362" y="7208"/>
                  </a:cubicBezTo>
                  <a:cubicBezTo>
                    <a:pt x="485" y="7208"/>
                    <a:pt x="611" y="7132"/>
                    <a:pt x="661" y="7009"/>
                  </a:cubicBezTo>
                  <a:lnTo>
                    <a:pt x="3269" y="439"/>
                  </a:lnTo>
                  <a:cubicBezTo>
                    <a:pt x="3335" y="277"/>
                    <a:pt x="3255" y="91"/>
                    <a:pt x="3089" y="24"/>
                  </a:cubicBezTo>
                  <a:cubicBezTo>
                    <a:pt x="3050" y="8"/>
                    <a:pt x="3010" y="1"/>
                    <a:pt x="29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2"/>
            <p:cNvSpPr/>
            <p:nvPr/>
          </p:nvSpPr>
          <p:spPr>
            <a:xfrm>
              <a:off x="6734746" y="4577272"/>
              <a:ext cx="66686" cy="43505"/>
            </a:xfrm>
            <a:custGeom>
              <a:rect b="b" l="l" r="r" t="t"/>
              <a:pathLst>
                <a:path extrusionOk="0" h="1873" w="2871">
                  <a:moveTo>
                    <a:pt x="369" y="0"/>
                  </a:moveTo>
                  <a:cubicBezTo>
                    <a:pt x="259" y="0"/>
                    <a:pt x="151" y="58"/>
                    <a:pt x="94" y="162"/>
                  </a:cubicBezTo>
                  <a:cubicBezTo>
                    <a:pt x="1" y="315"/>
                    <a:pt x="57" y="514"/>
                    <a:pt x="210" y="601"/>
                  </a:cubicBezTo>
                  <a:lnTo>
                    <a:pt x="2339" y="1830"/>
                  </a:lnTo>
                  <a:cubicBezTo>
                    <a:pt x="2392" y="1859"/>
                    <a:pt x="2449" y="1873"/>
                    <a:pt x="2502" y="1873"/>
                  </a:cubicBezTo>
                  <a:cubicBezTo>
                    <a:pt x="2615" y="1873"/>
                    <a:pt x="2721" y="1813"/>
                    <a:pt x="2781" y="1713"/>
                  </a:cubicBezTo>
                  <a:cubicBezTo>
                    <a:pt x="2871" y="1561"/>
                    <a:pt x="2817" y="1361"/>
                    <a:pt x="2665" y="1275"/>
                  </a:cubicBezTo>
                  <a:lnTo>
                    <a:pt x="532" y="46"/>
                  </a:lnTo>
                  <a:cubicBezTo>
                    <a:pt x="481" y="15"/>
                    <a:pt x="425" y="0"/>
                    <a:pt x="3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2"/>
            <p:cNvSpPr/>
            <p:nvPr/>
          </p:nvSpPr>
          <p:spPr>
            <a:xfrm>
              <a:off x="6678047" y="4649486"/>
              <a:ext cx="95697" cy="60252"/>
            </a:xfrm>
            <a:custGeom>
              <a:rect b="b" l="l" r="r" t="t"/>
              <a:pathLst>
                <a:path extrusionOk="0" h="2594" w="4120">
                  <a:moveTo>
                    <a:pt x="371" y="1"/>
                  </a:moveTo>
                  <a:cubicBezTo>
                    <a:pt x="260" y="1"/>
                    <a:pt x="151" y="60"/>
                    <a:pt x="94" y="162"/>
                  </a:cubicBezTo>
                  <a:cubicBezTo>
                    <a:pt x="1" y="315"/>
                    <a:pt x="57" y="514"/>
                    <a:pt x="210" y="600"/>
                  </a:cubicBezTo>
                  <a:lnTo>
                    <a:pt x="3588" y="2553"/>
                  </a:lnTo>
                  <a:cubicBezTo>
                    <a:pt x="3644" y="2580"/>
                    <a:pt x="3697" y="2593"/>
                    <a:pt x="3750" y="2593"/>
                  </a:cubicBezTo>
                  <a:cubicBezTo>
                    <a:pt x="3863" y="2593"/>
                    <a:pt x="3970" y="2537"/>
                    <a:pt x="4029" y="2437"/>
                  </a:cubicBezTo>
                  <a:cubicBezTo>
                    <a:pt x="4119" y="2284"/>
                    <a:pt x="4066" y="2082"/>
                    <a:pt x="3913" y="1995"/>
                  </a:cubicBezTo>
                  <a:lnTo>
                    <a:pt x="532" y="46"/>
                  </a:lnTo>
                  <a:cubicBezTo>
                    <a:pt x="482" y="15"/>
                    <a:pt x="426" y="1"/>
                    <a:pt x="3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2"/>
            <p:cNvSpPr/>
            <p:nvPr/>
          </p:nvSpPr>
          <p:spPr>
            <a:xfrm>
              <a:off x="6705735" y="4612950"/>
              <a:ext cx="79345" cy="50799"/>
            </a:xfrm>
            <a:custGeom>
              <a:rect b="b" l="l" r="r" t="t"/>
              <a:pathLst>
                <a:path extrusionOk="0" h="2187" w="3416">
                  <a:moveTo>
                    <a:pt x="371" y="1"/>
                  </a:moveTo>
                  <a:cubicBezTo>
                    <a:pt x="260" y="1"/>
                    <a:pt x="152" y="58"/>
                    <a:pt x="94" y="161"/>
                  </a:cubicBezTo>
                  <a:cubicBezTo>
                    <a:pt x="1" y="314"/>
                    <a:pt x="54" y="513"/>
                    <a:pt x="210" y="602"/>
                  </a:cubicBezTo>
                  <a:lnTo>
                    <a:pt x="2884" y="2147"/>
                  </a:lnTo>
                  <a:cubicBezTo>
                    <a:pt x="2937" y="2173"/>
                    <a:pt x="2990" y="2187"/>
                    <a:pt x="3043" y="2187"/>
                  </a:cubicBezTo>
                  <a:cubicBezTo>
                    <a:pt x="3156" y="2187"/>
                    <a:pt x="3266" y="2130"/>
                    <a:pt x="3322" y="2031"/>
                  </a:cubicBezTo>
                  <a:cubicBezTo>
                    <a:pt x="3415" y="1875"/>
                    <a:pt x="3359" y="1675"/>
                    <a:pt x="3206" y="1589"/>
                  </a:cubicBezTo>
                  <a:lnTo>
                    <a:pt x="532" y="44"/>
                  </a:lnTo>
                  <a:cubicBezTo>
                    <a:pt x="482" y="15"/>
                    <a:pt x="426" y="1"/>
                    <a:pt x="3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2"/>
            <p:cNvSpPr/>
            <p:nvPr/>
          </p:nvSpPr>
          <p:spPr>
            <a:xfrm>
              <a:off x="6336208" y="4690808"/>
              <a:ext cx="457582" cy="29731"/>
            </a:xfrm>
            <a:custGeom>
              <a:rect b="b" l="l" r="r" t="t"/>
              <a:pathLst>
                <a:path extrusionOk="0" h="1280" w="19700">
                  <a:moveTo>
                    <a:pt x="70" y="1"/>
                  </a:moveTo>
                  <a:cubicBezTo>
                    <a:pt x="30" y="1"/>
                    <a:pt x="0" y="34"/>
                    <a:pt x="0" y="74"/>
                  </a:cubicBezTo>
                  <a:lnTo>
                    <a:pt x="0" y="1210"/>
                  </a:lnTo>
                  <a:cubicBezTo>
                    <a:pt x="0" y="1253"/>
                    <a:pt x="34" y="1279"/>
                    <a:pt x="70" y="1279"/>
                  </a:cubicBezTo>
                  <a:lnTo>
                    <a:pt x="19630" y="1279"/>
                  </a:lnTo>
                  <a:cubicBezTo>
                    <a:pt x="19673" y="1279"/>
                    <a:pt x="19700" y="1246"/>
                    <a:pt x="19700" y="1210"/>
                  </a:cubicBezTo>
                  <a:lnTo>
                    <a:pt x="19700" y="74"/>
                  </a:lnTo>
                  <a:cubicBezTo>
                    <a:pt x="19700" y="30"/>
                    <a:pt x="19666" y="1"/>
                    <a:pt x="196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2"/>
            <p:cNvSpPr/>
            <p:nvPr/>
          </p:nvSpPr>
          <p:spPr>
            <a:xfrm>
              <a:off x="6775022" y="4504105"/>
              <a:ext cx="24877" cy="39905"/>
            </a:xfrm>
            <a:custGeom>
              <a:rect b="b" l="l" r="r" t="t"/>
              <a:pathLst>
                <a:path extrusionOk="0" h="1718" w="1071">
                  <a:moveTo>
                    <a:pt x="60" y="1"/>
                  </a:moveTo>
                  <a:cubicBezTo>
                    <a:pt x="27" y="1"/>
                    <a:pt x="1" y="31"/>
                    <a:pt x="1" y="64"/>
                  </a:cubicBezTo>
                  <a:lnTo>
                    <a:pt x="1" y="1396"/>
                  </a:lnTo>
                  <a:lnTo>
                    <a:pt x="1070" y="1718"/>
                  </a:lnTo>
                  <a:lnTo>
                    <a:pt x="1070" y="64"/>
                  </a:lnTo>
                  <a:cubicBezTo>
                    <a:pt x="1070" y="31"/>
                    <a:pt x="1040"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2"/>
            <p:cNvSpPr/>
            <p:nvPr/>
          </p:nvSpPr>
          <p:spPr>
            <a:xfrm>
              <a:off x="6772467" y="4462064"/>
              <a:ext cx="29963" cy="42228"/>
            </a:xfrm>
            <a:custGeom>
              <a:rect b="b" l="l" r="r" t="t"/>
              <a:pathLst>
                <a:path extrusionOk="0" h="1818" w="1290">
                  <a:moveTo>
                    <a:pt x="645" y="1"/>
                  </a:moveTo>
                  <a:cubicBezTo>
                    <a:pt x="579" y="1"/>
                    <a:pt x="1" y="821"/>
                    <a:pt x="1" y="1173"/>
                  </a:cubicBezTo>
                  <a:cubicBezTo>
                    <a:pt x="1" y="1525"/>
                    <a:pt x="287" y="1817"/>
                    <a:pt x="645" y="1817"/>
                  </a:cubicBezTo>
                  <a:cubicBezTo>
                    <a:pt x="997" y="1817"/>
                    <a:pt x="1290" y="1529"/>
                    <a:pt x="1290" y="1173"/>
                  </a:cubicBezTo>
                  <a:cubicBezTo>
                    <a:pt x="1290" y="814"/>
                    <a:pt x="712" y="1"/>
                    <a:pt x="6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2"/>
            <p:cNvSpPr/>
            <p:nvPr/>
          </p:nvSpPr>
          <p:spPr>
            <a:xfrm>
              <a:off x="6326406" y="4832682"/>
              <a:ext cx="493770" cy="72772"/>
            </a:xfrm>
            <a:custGeom>
              <a:rect b="b" l="l" r="r" t="t"/>
              <a:pathLst>
                <a:path extrusionOk="0" h="3133" w="21258">
                  <a:moveTo>
                    <a:pt x="44" y="0"/>
                  </a:moveTo>
                  <a:cubicBezTo>
                    <a:pt x="18" y="0"/>
                    <a:pt x="1" y="19"/>
                    <a:pt x="1" y="47"/>
                  </a:cubicBezTo>
                  <a:lnTo>
                    <a:pt x="1" y="1973"/>
                  </a:lnTo>
                  <a:cubicBezTo>
                    <a:pt x="1" y="2611"/>
                    <a:pt x="519" y="3133"/>
                    <a:pt x="1157" y="3133"/>
                  </a:cubicBezTo>
                  <a:lnTo>
                    <a:pt x="20095" y="3133"/>
                  </a:lnTo>
                  <a:cubicBezTo>
                    <a:pt x="20733" y="3133"/>
                    <a:pt x="21251" y="2611"/>
                    <a:pt x="21251" y="1973"/>
                  </a:cubicBezTo>
                  <a:lnTo>
                    <a:pt x="21251" y="47"/>
                  </a:lnTo>
                  <a:cubicBezTo>
                    <a:pt x="21257" y="19"/>
                    <a:pt x="21235" y="0"/>
                    <a:pt x="21208" y="0"/>
                  </a:cubicBezTo>
                  <a:cubicBezTo>
                    <a:pt x="21205" y="0"/>
                    <a:pt x="21203" y="0"/>
                    <a:pt x="21201" y="1"/>
                  </a:cubicBezTo>
                  <a:lnTo>
                    <a:pt x="18720" y="300"/>
                  </a:lnTo>
                  <a:cubicBezTo>
                    <a:pt x="18386" y="339"/>
                    <a:pt x="18050" y="359"/>
                    <a:pt x="17714" y="359"/>
                  </a:cubicBezTo>
                  <a:cubicBezTo>
                    <a:pt x="17377" y="359"/>
                    <a:pt x="17041" y="339"/>
                    <a:pt x="16707" y="300"/>
                  </a:cubicBezTo>
                  <a:lnTo>
                    <a:pt x="14455" y="30"/>
                  </a:lnTo>
                  <a:cubicBezTo>
                    <a:pt x="14361" y="17"/>
                    <a:pt x="14265" y="11"/>
                    <a:pt x="14170" y="11"/>
                  </a:cubicBezTo>
                  <a:cubicBezTo>
                    <a:pt x="14074" y="11"/>
                    <a:pt x="13979" y="17"/>
                    <a:pt x="13884" y="30"/>
                  </a:cubicBezTo>
                  <a:lnTo>
                    <a:pt x="11632" y="300"/>
                  </a:lnTo>
                  <a:cubicBezTo>
                    <a:pt x="11298" y="339"/>
                    <a:pt x="10962" y="359"/>
                    <a:pt x="10626" y="359"/>
                  </a:cubicBezTo>
                  <a:cubicBezTo>
                    <a:pt x="10290" y="359"/>
                    <a:pt x="9953" y="339"/>
                    <a:pt x="9619" y="300"/>
                  </a:cubicBezTo>
                  <a:lnTo>
                    <a:pt x="7368" y="30"/>
                  </a:lnTo>
                  <a:cubicBezTo>
                    <a:pt x="7273" y="17"/>
                    <a:pt x="7177" y="11"/>
                    <a:pt x="7082" y="11"/>
                  </a:cubicBezTo>
                  <a:cubicBezTo>
                    <a:pt x="6986" y="11"/>
                    <a:pt x="6891" y="17"/>
                    <a:pt x="6796" y="30"/>
                  </a:cubicBezTo>
                  <a:lnTo>
                    <a:pt x="4544" y="300"/>
                  </a:lnTo>
                  <a:cubicBezTo>
                    <a:pt x="4211" y="339"/>
                    <a:pt x="3874" y="359"/>
                    <a:pt x="3538" y="359"/>
                  </a:cubicBezTo>
                  <a:cubicBezTo>
                    <a:pt x="3202" y="359"/>
                    <a:pt x="2865" y="339"/>
                    <a:pt x="2532" y="300"/>
                  </a:cubicBezTo>
                  <a:lnTo>
                    <a:pt x="50" y="1"/>
                  </a:lnTo>
                  <a:cubicBezTo>
                    <a:pt x="48" y="0"/>
                    <a:pt x="46" y="0"/>
                    <a:pt x="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2"/>
            <p:cNvSpPr/>
            <p:nvPr/>
          </p:nvSpPr>
          <p:spPr>
            <a:xfrm>
              <a:off x="6327335" y="4832682"/>
              <a:ext cx="492841" cy="72609"/>
            </a:xfrm>
            <a:custGeom>
              <a:rect b="b" l="l" r="r" t="t"/>
              <a:pathLst>
                <a:path extrusionOk="0" h="3126" w="21218">
                  <a:moveTo>
                    <a:pt x="21168" y="0"/>
                  </a:moveTo>
                  <a:cubicBezTo>
                    <a:pt x="21166" y="0"/>
                    <a:pt x="21163" y="0"/>
                    <a:pt x="21161" y="1"/>
                  </a:cubicBezTo>
                  <a:lnTo>
                    <a:pt x="19500" y="200"/>
                  </a:lnTo>
                  <a:lnTo>
                    <a:pt x="19500" y="393"/>
                  </a:lnTo>
                  <a:cubicBezTo>
                    <a:pt x="19500" y="1429"/>
                    <a:pt x="18660" y="2272"/>
                    <a:pt x="17621" y="2272"/>
                  </a:cubicBezTo>
                  <a:lnTo>
                    <a:pt x="1" y="2272"/>
                  </a:lnTo>
                  <a:cubicBezTo>
                    <a:pt x="133" y="2767"/>
                    <a:pt x="582" y="3126"/>
                    <a:pt x="1117" y="3126"/>
                  </a:cubicBezTo>
                  <a:lnTo>
                    <a:pt x="20055" y="3126"/>
                  </a:lnTo>
                  <a:cubicBezTo>
                    <a:pt x="20693" y="3126"/>
                    <a:pt x="21211" y="2608"/>
                    <a:pt x="21211" y="1970"/>
                  </a:cubicBezTo>
                  <a:lnTo>
                    <a:pt x="21211" y="44"/>
                  </a:lnTo>
                  <a:cubicBezTo>
                    <a:pt x="21217" y="19"/>
                    <a:pt x="21195" y="0"/>
                    <a:pt x="21168" y="0"/>
                  </a:cubicBez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2"/>
            <p:cNvSpPr/>
            <p:nvPr/>
          </p:nvSpPr>
          <p:spPr>
            <a:xfrm>
              <a:off x="6390050" y="4867407"/>
              <a:ext cx="406597" cy="16538"/>
            </a:xfrm>
            <a:custGeom>
              <a:rect b="b" l="l" r="r" t="t"/>
              <a:pathLst>
                <a:path extrusionOk="0" h="712" w="17505">
                  <a:moveTo>
                    <a:pt x="320" y="0"/>
                  </a:moveTo>
                  <a:cubicBezTo>
                    <a:pt x="144" y="0"/>
                    <a:pt x="1" y="146"/>
                    <a:pt x="1" y="319"/>
                  </a:cubicBezTo>
                  <a:cubicBezTo>
                    <a:pt x="1" y="495"/>
                    <a:pt x="140" y="641"/>
                    <a:pt x="320" y="641"/>
                  </a:cubicBezTo>
                  <a:lnTo>
                    <a:pt x="4252" y="641"/>
                  </a:lnTo>
                  <a:cubicBezTo>
                    <a:pt x="4425" y="641"/>
                    <a:pt x="4571" y="495"/>
                    <a:pt x="4571" y="319"/>
                  </a:cubicBezTo>
                  <a:cubicBezTo>
                    <a:pt x="4571" y="146"/>
                    <a:pt x="4428" y="0"/>
                    <a:pt x="4252" y="0"/>
                  </a:cubicBezTo>
                  <a:close/>
                  <a:moveTo>
                    <a:pt x="10898" y="70"/>
                  </a:moveTo>
                  <a:cubicBezTo>
                    <a:pt x="10719" y="70"/>
                    <a:pt x="10579" y="216"/>
                    <a:pt x="10579" y="392"/>
                  </a:cubicBezTo>
                  <a:cubicBezTo>
                    <a:pt x="10579" y="568"/>
                    <a:pt x="10722" y="711"/>
                    <a:pt x="10898" y="711"/>
                  </a:cubicBezTo>
                  <a:lnTo>
                    <a:pt x="12513" y="711"/>
                  </a:lnTo>
                  <a:cubicBezTo>
                    <a:pt x="12514" y="711"/>
                    <a:pt x="12516" y="711"/>
                    <a:pt x="12518" y="711"/>
                  </a:cubicBezTo>
                  <a:cubicBezTo>
                    <a:pt x="12692" y="711"/>
                    <a:pt x="12831" y="566"/>
                    <a:pt x="12831" y="392"/>
                  </a:cubicBezTo>
                  <a:cubicBezTo>
                    <a:pt x="12831" y="213"/>
                    <a:pt x="12689" y="70"/>
                    <a:pt x="12513" y="70"/>
                  </a:cubicBezTo>
                  <a:close/>
                  <a:moveTo>
                    <a:pt x="13585" y="70"/>
                  </a:moveTo>
                  <a:cubicBezTo>
                    <a:pt x="13406" y="70"/>
                    <a:pt x="13263" y="216"/>
                    <a:pt x="13263" y="392"/>
                  </a:cubicBezTo>
                  <a:cubicBezTo>
                    <a:pt x="13263" y="568"/>
                    <a:pt x="13409" y="711"/>
                    <a:pt x="13585" y="711"/>
                  </a:cubicBezTo>
                  <a:lnTo>
                    <a:pt x="17182" y="711"/>
                  </a:lnTo>
                  <a:cubicBezTo>
                    <a:pt x="17184" y="711"/>
                    <a:pt x="17186" y="711"/>
                    <a:pt x="17188" y="711"/>
                  </a:cubicBezTo>
                  <a:cubicBezTo>
                    <a:pt x="17362" y="711"/>
                    <a:pt x="17505" y="566"/>
                    <a:pt x="17505" y="392"/>
                  </a:cubicBezTo>
                  <a:cubicBezTo>
                    <a:pt x="17505" y="213"/>
                    <a:pt x="17358" y="70"/>
                    <a:pt x="17182" y="70"/>
                  </a:cubicBezTo>
                  <a:close/>
                </a:path>
              </a:pathLst>
            </a:custGeom>
            <a:solidFill>
              <a:srgbClr val="000000">
                <a:alpha val="1960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2"/>
            <p:cNvSpPr/>
            <p:nvPr/>
          </p:nvSpPr>
          <p:spPr>
            <a:xfrm>
              <a:off x="6754652" y="4536740"/>
              <a:ext cx="65594" cy="26642"/>
            </a:xfrm>
            <a:custGeom>
              <a:rect b="b" l="l" r="r" t="t"/>
              <a:pathLst>
                <a:path extrusionOk="0" h="1147" w="2824">
                  <a:moveTo>
                    <a:pt x="54" y="1"/>
                  </a:moveTo>
                  <a:cubicBezTo>
                    <a:pt x="24" y="1"/>
                    <a:pt x="1" y="21"/>
                    <a:pt x="1" y="51"/>
                  </a:cubicBezTo>
                  <a:lnTo>
                    <a:pt x="1" y="1097"/>
                  </a:lnTo>
                  <a:cubicBezTo>
                    <a:pt x="1" y="1120"/>
                    <a:pt x="24" y="1147"/>
                    <a:pt x="54" y="1147"/>
                  </a:cubicBezTo>
                  <a:lnTo>
                    <a:pt x="2771" y="1147"/>
                  </a:lnTo>
                  <a:cubicBezTo>
                    <a:pt x="2797" y="1147"/>
                    <a:pt x="2824" y="1120"/>
                    <a:pt x="2824" y="1097"/>
                  </a:cubicBezTo>
                  <a:lnTo>
                    <a:pt x="2824" y="51"/>
                  </a:lnTo>
                  <a:cubicBezTo>
                    <a:pt x="2824" y="24"/>
                    <a:pt x="2797" y="1"/>
                    <a:pt x="27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28" name="Google Shape;528;p22"/>
          <p:cNvPicPr preferRelativeResize="0"/>
          <p:nvPr/>
        </p:nvPicPr>
        <p:blipFill>
          <a:blip r:embed="rId3">
            <a:alphaModFix/>
          </a:blip>
          <a:stretch>
            <a:fillRect/>
          </a:stretch>
        </p:blipFill>
        <p:spPr>
          <a:xfrm>
            <a:off x="117275" y="1076813"/>
            <a:ext cx="4699424" cy="2331931"/>
          </a:xfrm>
          <a:prstGeom prst="rect">
            <a:avLst/>
          </a:prstGeom>
          <a:noFill/>
          <a:ln>
            <a:noFill/>
          </a:ln>
        </p:spPr>
      </p:pic>
      <p:pic>
        <p:nvPicPr>
          <p:cNvPr id="529" name="Google Shape;529;p22"/>
          <p:cNvPicPr preferRelativeResize="0"/>
          <p:nvPr/>
        </p:nvPicPr>
        <p:blipFill>
          <a:blip r:embed="rId4">
            <a:alphaModFix/>
          </a:blip>
          <a:stretch>
            <a:fillRect/>
          </a:stretch>
        </p:blipFill>
        <p:spPr>
          <a:xfrm>
            <a:off x="4864325" y="880375"/>
            <a:ext cx="4146723" cy="2676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p23"/>
          <p:cNvGrpSpPr/>
          <p:nvPr/>
        </p:nvGrpSpPr>
        <p:grpSpPr>
          <a:xfrm>
            <a:off x="538484" y="1918607"/>
            <a:ext cx="2841516" cy="2820600"/>
            <a:chOff x="3140784" y="1346113"/>
            <a:chExt cx="2841516" cy="2820600"/>
          </a:xfrm>
        </p:grpSpPr>
        <p:sp>
          <p:nvSpPr>
            <p:cNvPr id="535" name="Google Shape;535;p23"/>
            <p:cNvSpPr/>
            <p:nvPr/>
          </p:nvSpPr>
          <p:spPr>
            <a:xfrm>
              <a:off x="3161700" y="1346113"/>
              <a:ext cx="2820600" cy="28206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3"/>
            <p:cNvSpPr/>
            <p:nvPr/>
          </p:nvSpPr>
          <p:spPr>
            <a:xfrm>
              <a:off x="3140784" y="1993675"/>
              <a:ext cx="2820297" cy="1440184"/>
            </a:xfrm>
            <a:custGeom>
              <a:rect b="b" l="l" r="r" t="t"/>
              <a:pathLst>
                <a:path extrusionOk="0" h="128674" w="251981">
                  <a:moveTo>
                    <a:pt x="242407" y="0"/>
                  </a:moveTo>
                  <a:cubicBezTo>
                    <a:pt x="241206" y="7272"/>
                    <a:pt x="233167" y="11509"/>
                    <a:pt x="225829" y="11942"/>
                  </a:cubicBezTo>
                  <a:cubicBezTo>
                    <a:pt x="225254" y="11974"/>
                    <a:pt x="224679" y="11988"/>
                    <a:pt x="224104" y="11988"/>
                  </a:cubicBezTo>
                  <a:cubicBezTo>
                    <a:pt x="217350" y="11988"/>
                    <a:pt x="210643" y="9974"/>
                    <a:pt x="203880" y="9574"/>
                  </a:cubicBezTo>
                  <a:cubicBezTo>
                    <a:pt x="203168" y="9526"/>
                    <a:pt x="202448" y="9501"/>
                    <a:pt x="201723" y="9501"/>
                  </a:cubicBezTo>
                  <a:cubicBezTo>
                    <a:pt x="194941" y="9501"/>
                    <a:pt x="187811" y="11690"/>
                    <a:pt x="184466" y="17446"/>
                  </a:cubicBezTo>
                  <a:cubicBezTo>
                    <a:pt x="182364" y="21082"/>
                    <a:pt x="182164" y="25419"/>
                    <a:pt x="181464" y="29555"/>
                  </a:cubicBezTo>
                  <a:cubicBezTo>
                    <a:pt x="180763" y="33658"/>
                    <a:pt x="179162" y="38094"/>
                    <a:pt x="175493" y="40096"/>
                  </a:cubicBezTo>
                  <a:cubicBezTo>
                    <a:pt x="174076" y="40879"/>
                    <a:pt x="172574" y="41198"/>
                    <a:pt x="171029" y="41198"/>
                  </a:cubicBezTo>
                  <a:cubicBezTo>
                    <a:pt x="167042" y="41198"/>
                    <a:pt x="162770" y="39073"/>
                    <a:pt x="158948" y="37294"/>
                  </a:cubicBezTo>
                  <a:cubicBezTo>
                    <a:pt x="155278" y="35616"/>
                    <a:pt x="151036" y="34345"/>
                    <a:pt x="147047" y="34345"/>
                  </a:cubicBezTo>
                  <a:cubicBezTo>
                    <a:pt x="143821" y="34345"/>
                    <a:pt x="140760" y="35176"/>
                    <a:pt x="138300" y="37294"/>
                  </a:cubicBezTo>
                  <a:cubicBezTo>
                    <a:pt x="133763" y="41263"/>
                    <a:pt x="132462" y="48669"/>
                    <a:pt x="126825" y="50837"/>
                  </a:cubicBezTo>
                  <a:cubicBezTo>
                    <a:pt x="125845" y="51215"/>
                    <a:pt x="124865" y="51387"/>
                    <a:pt x="123893" y="51387"/>
                  </a:cubicBezTo>
                  <a:cubicBezTo>
                    <a:pt x="119039" y="51387"/>
                    <a:pt x="114393" y="47111"/>
                    <a:pt x="111113" y="42998"/>
                  </a:cubicBezTo>
                  <a:cubicBezTo>
                    <a:pt x="106610" y="37394"/>
                    <a:pt x="102407" y="31490"/>
                    <a:pt x="98571" y="25419"/>
                  </a:cubicBezTo>
                  <a:cubicBezTo>
                    <a:pt x="95569" y="20649"/>
                    <a:pt x="92400" y="15411"/>
                    <a:pt x="87096" y="13443"/>
                  </a:cubicBezTo>
                  <a:cubicBezTo>
                    <a:pt x="85685" y="12919"/>
                    <a:pt x="84246" y="12678"/>
                    <a:pt x="82810" y="12678"/>
                  </a:cubicBezTo>
                  <a:cubicBezTo>
                    <a:pt x="76575" y="12678"/>
                    <a:pt x="70400" y="17213"/>
                    <a:pt x="66849" y="22717"/>
                  </a:cubicBezTo>
                  <a:cubicBezTo>
                    <a:pt x="62445" y="29455"/>
                    <a:pt x="60577" y="37494"/>
                    <a:pt x="56741" y="44566"/>
                  </a:cubicBezTo>
                  <a:cubicBezTo>
                    <a:pt x="53174" y="51111"/>
                    <a:pt x="46751" y="57079"/>
                    <a:pt x="39485" y="57079"/>
                  </a:cubicBezTo>
                  <a:cubicBezTo>
                    <a:pt x="38937" y="57079"/>
                    <a:pt x="38384" y="57045"/>
                    <a:pt x="37828" y="56975"/>
                  </a:cubicBezTo>
                  <a:cubicBezTo>
                    <a:pt x="31957" y="56274"/>
                    <a:pt x="27254" y="51771"/>
                    <a:pt x="21583" y="50303"/>
                  </a:cubicBezTo>
                  <a:cubicBezTo>
                    <a:pt x="20413" y="50005"/>
                    <a:pt x="19221" y="49863"/>
                    <a:pt x="18030" y="49863"/>
                  </a:cubicBezTo>
                  <a:cubicBezTo>
                    <a:pt x="10430" y="49863"/>
                    <a:pt x="2895" y="55632"/>
                    <a:pt x="1569" y="63246"/>
                  </a:cubicBezTo>
                  <a:cubicBezTo>
                    <a:pt x="1" y="72252"/>
                    <a:pt x="1" y="87396"/>
                    <a:pt x="4037" y="95602"/>
                  </a:cubicBezTo>
                  <a:cubicBezTo>
                    <a:pt x="8073" y="103775"/>
                    <a:pt x="16012" y="109946"/>
                    <a:pt x="24919" y="111780"/>
                  </a:cubicBezTo>
                  <a:cubicBezTo>
                    <a:pt x="27172" y="112239"/>
                    <a:pt x="29444" y="112436"/>
                    <a:pt x="31722" y="112436"/>
                  </a:cubicBezTo>
                  <a:cubicBezTo>
                    <a:pt x="38886" y="112436"/>
                    <a:pt x="46120" y="110492"/>
                    <a:pt x="53105" y="108645"/>
                  </a:cubicBezTo>
                  <a:cubicBezTo>
                    <a:pt x="58392" y="107230"/>
                    <a:pt x="63711" y="106622"/>
                    <a:pt x="69056" y="106622"/>
                  </a:cubicBezTo>
                  <a:cubicBezTo>
                    <a:pt x="98107" y="106622"/>
                    <a:pt x="127910" y="124587"/>
                    <a:pt x="157380" y="128559"/>
                  </a:cubicBezTo>
                  <a:cubicBezTo>
                    <a:pt x="157942" y="128636"/>
                    <a:pt x="158504" y="128673"/>
                    <a:pt x="159066" y="128673"/>
                  </a:cubicBezTo>
                  <a:cubicBezTo>
                    <a:pt x="173786" y="128673"/>
                    <a:pt x="188311" y="103207"/>
                    <a:pt x="203173" y="103207"/>
                  </a:cubicBezTo>
                  <a:cubicBezTo>
                    <a:pt x="203219" y="103207"/>
                    <a:pt x="203266" y="103207"/>
                    <a:pt x="203313" y="103208"/>
                  </a:cubicBezTo>
                  <a:cubicBezTo>
                    <a:pt x="203649" y="103213"/>
                    <a:pt x="203986" y="103215"/>
                    <a:pt x="204323" y="103215"/>
                  </a:cubicBezTo>
                  <a:cubicBezTo>
                    <a:pt x="219484" y="103215"/>
                    <a:pt x="235724" y="98058"/>
                    <a:pt x="244175" y="85495"/>
                  </a:cubicBezTo>
                  <a:cubicBezTo>
                    <a:pt x="251180" y="75088"/>
                    <a:pt x="251580" y="61678"/>
                    <a:pt x="251747" y="49102"/>
                  </a:cubicBezTo>
                  <a:cubicBezTo>
                    <a:pt x="251981" y="32190"/>
                    <a:pt x="250646" y="14778"/>
                    <a:pt x="2424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7" name="Google Shape;537;p23"/>
          <p:cNvGrpSpPr/>
          <p:nvPr/>
        </p:nvGrpSpPr>
        <p:grpSpPr>
          <a:xfrm>
            <a:off x="950255" y="2315556"/>
            <a:ext cx="815633" cy="2435829"/>
            <a:chOff x="6252400" y="1954988"/>
            <a:chExt cx="640567" cy="1913005"/>
          </a:xfrm>
        </p:grpSpPr>
        <p:sp>
          <p:nvSpPr>
            <p:cNvPr id="538" name="Google Shape;538;p23"/>
            <p:cNvSpPr/>
            <p:nvPr/>
          </p:nvSpPr>
          <p:spPr>
            <a:xfrm>
              <a:off x="6343823" y="2312023"/>
              <a:ext cx="210356" cy="140237"/>
            </a:xfrm>
            <a:custGeom>
              <a:rect b="b" l="l" r="r" t="t"/>
              <a:pathLst>
                <a:path extrusionOk="0" h="8340" w="12510">
                  <a:moveTo>
                    <a:pt x="1" y="0"/>
                  </a:moveTo>
                  <a:lnTo>
                    <a:pt x="1" y="8340"/>
                  </a:lnTo>
                  <a:lnTo>
                    <a:pt x="12510" y="8340"/>
                  </a:lnTo>
                  <a:lnTo>
                    <a:pt x="12510" y="0"/>
                  </a:lnTo>
                  <a:close/>
                </a:path>
              </a:pathLst>
            </a:custGeom>
            <a:solidFill>
              <a:srgbClr val="7F9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3"/>
            <p:cNvSpPr/>
            <p:nvPr/>
          </p:nvSpPr>
          <p:spPr>
            <a:xfrm>
              <a:off x="6320837" y="2377652"/>
              <a:ext cx="257471" cy="42088"/>
            </a:xfrm>
            <a:custGeom>
              <a:rect b="b" l="l" r="r" t="t"/>
              <a:pathLst>
                <a:path extrusionOk="0" h="2503" w="15312">
                  <a:moveTo>
                    <a:pt x="0" y="0"/>
                  </a:moveTo>
                  <a:lnTo>
                    <a:pt x="0" y="2502"/>
                  </a:lnTo>
                  <a:lnTo>
                    <a:pt x="15311" y="2502"/>
                  </a:lnTo>
                  <a:lnTo>
                    <a:pt x="15311" y="0"/>
                  </a:lnTo>
                  <a:close/>
                </a:path>
              </a:pathLst>
            </a:custGeom>
            <a:solidFill>
              <a:srgbClr val="7F9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3"/>
            <p:cNvSpPr/>
            <p:nvPr/>
          </p:nvSpPr>
          <p:spPr>
            <a:xfrm>
              <a:off x="6252400" y="1954988"/>
              <a:ext cx="478471" cy="622290"/>
            </a:xfrm>
            <a:custGeom>
              <a:rect b="b" l="l" r="r" t="t"/>
              <a:pathLst>
                <a:path extrusionOk="0" h="37008" w="28455">
                  <a:moveTo>
                    <a:pt x="20189" y="1"/>
                  </a:moveTo>
                  <a:cubicBezTo>
                    <a:pt x="19700" y="1"/>
                    <a:pt x="19210" y="82"/>
                    <a:pt x="18747" y="252"/>
                  </a:cubicBezTo>
                  <a:cubicBezTo>
                    <a:pt x="17680" y="652"/>
                    <a:pt x="16746" y="1486"/>
                    <a:pt x="15678" y="1753"/>
                  </a:cubicBezTo>
                  <a:cubicBezTo>
                    <a:pt x="15198" y="1893"/>
                    <a:pt x="14714" y="1944"/>
                    <a:pt x="14228" y="1944"/>
                  </a:cubicBezTo>
                  <a:cubicBezTo>
                    <a:pt x="13331" y="1944"/>
                    <a:pt x="12429" y="1773"/>
                    <a:pt x="11542" y="1686"/>
                  </a:cubicBezTo>
                  <a:cubicBezTo>
                    <a:pt x="11225" y="1648"/>
                    <a:pt x="10899" y="1626"/>
                    <a:pt x="10574" y="1626"/>
                  </a:cubicBezTo>
                  <a:cubicBezTo>
                    <a:pt x="9464" y="1626"/>
                    <a:pt x="8362" y="1887"/>
                    <a:pt x="7639" y="2687"/>
                  </a:cubicBezTo>
                  <a:cubicBezTo>
                    <a:pt x="6705" y="3754"/>
                    <a:pt x="6872" y="5389"/>
                    <a:pt x="7072" y="6857"/>
                  </a:cubicBezTo>
                  <a:cubicBezTo>
                    <a:pt x="7272" y="8258"/>
                    <a:pt x="7506" y="9892"/>
                    <a:pt x="6605" y="11026"/>
                  </a:cubicBezTo>
                  <a:cubicBezTo>
                    <a:pt x="5605" y="12327"/>
                    <a:pt x="3637" y="12427"/>
                    <a:pt x="2602" y="13695"/>
                  </a:cubicBezTo>
                  <a:cubicBezTo>
                    <a:pt x="1568" y="14996"/>
                    <a:pt x="1902" y="16864"/>
                    <a:pt x="2436" y="18431"/>
                  </a:cubicBezTo>
                  <a:cubicBezTo>
                    <a:pt x="3036" y="19999"/>
                    <a:pt x="3770" y="21600"/>
                    <a:pt x="3403" y="23235"/>
                  </a:cubicBezTo>
                  <a:cubicBezTo>
                    <a:pt x="3069" y="24836"/>
                    <a:pt x="1735" y="25937"/>
                    <a:pt x="968" y="27371"/>
                  </a:cubicBezTo>
                  <a:cubicBezTo>
                    <a:pt x="1" y="29373"/>
                    <a:pt x="267" y="31908"/>
                    <a:pt x="1568" y="33742"/>
                  </a:cubicBezTo>
                  <a:cubicBezTo>
                    <a:pt x="2869" y="35577"/>
                    <a:pt x="5038" y="36711"/>
                    <a:pt x="7239" y="36945"/>
                  </a:cubicBezTo>
                  <a:cubicBezTo>
                    <a:pt x="7590" y="36987"/>
                    <a:pt x="7943" y="37008"/>
                    <a:pt x="8296" y="37008"/>
                  </a:cubicBezTo>
                  <a:cubicBezTo>
                    <a:pt x="10165" y="37008"/>
                    <a:pt x="12056" y="36436"/>
                    <a:pt x="13710" y="35510"/>
                  </a:cubicBezTo>
                  <a:cubicBezTo>
                    <a:pt x="18447" y="32909"/>
                    <a:pt x="20549" y="27705"/>
                    <a:pt x="19581" y="22368"/>
                  </a:cubicBezTo>
                  <a:lnTo>
                    <a:pt x="19581" y="22368"/>
                  </a:lnTo>
                  <a:cubicBezTo>
                    <a:pt x="20198" y="22779"/>
                    <a:pt x="20919" y="22949"/>
                    <a:pt x="21651" y="22949"/>
                  </a:cubicBezTo>
                  <a:cubicBezTo>
                    <a:pt x="22226" y="22949"/>
                    <a:pt x="22808" y="22844"/>
                    <a:pt x="23351" y="22668"/>
                  </a:cubicBezTo>
                  <a:cubicBezTo>
                    <a:pt x="26453" y="21567"/>
                    <a:pt x="28454" y="17864"/>
                    <a:pt x="27620" y="14662"/>
                  </a:cubicBezTo>
                  <a:cubicBezTo>
                    <a:pt x="27387" y="13595"/>
                    <a:pt x="26853" y="12561"/>
                    <a:pt x="26920" y="11527"/>
                  </a:cubicBezTo>
                  <a:cubicBezTo>
                    <a:pt x="27020" y="10092"/>
                    <a:pt x="28121" y="8858"/>
                    <a:pt x="28121" y="7424"/>
                  </a:cubicBezTo>
                  <a:cubicBezTo>
                    <a:pt x="28121" y="6556"/>
                    <a:pt x="27687" y="5689"/>
                    <a:pt x="26953" y="5189"/>
                  </a:cubicBezTo>
                  <a:cubicBezTo>
                    <a:pt x="26513" y="4874"/>
                    <a:pt x="25955" y="4705"/>
                    <a:pt x="25402" y="4705"/>
                  </a:cubicBezTo>
                  <a:cubicBezTo>
                    <a:pt x="25075" y="4705"/>
                    <a:pt x="24749" y="4764"/>
                    <a:pt x="24451" y="4888"/>
                  </a:cubicBezTo>
                  <a:cubicBezTo>
                    <a:pt x="24551" y="3487"/>
                    <a:pt x="24018" y="1753"/>
                    <a:pt x="22850" y="886"/>
                  </a:cubicBezTo>
                  <a:cubicBezTo>
                    <a:pt x="22100" y="312"/>
                    <a:pt x="21146" y="1"/>
                    <a:pt x="20189" y="1"/>
                  </a:cubicBezTo>
                  <a:close/>
                </a:path>
              </a:pathLst>
            </a:custGeom>
            <a:solidFill>
              <a:srgbClr val="735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3"/>
            <p:cNvSpPr/>
            <p:nvPr/>
          </p:nvSpPr>
          <p:spPr>
            <a:xfrm>
              <a:off x="6443670" y="3220695"/>
              <a:ext cx="157624" cy="569894"/>
            </a:xfrm>
            <a:custGeom>
              <a:rect b="b" l="l" r="r" t="t"/>
              <a:pathLst>
                <a:path extrusionOk="0" h="33892" w="9374">
                  <a:moveTo>
                    <a:pt x="9374" y="0"/>
                  </a:moveTo>
                  <a:cubicBezTo>
                    <a:pt x="5504" y="1635"/>
                    <a:pt x="2102" y="3436"/>
                    <a:pt x="0" y="7039"/>
                  </a:cubicBezTo>
                  <a:cubicBezTo>
                    <a:pt x="167" y="15945"/>
                    <a:pt x="567" y="24751"/>
                    <a:pt x="734" y="33658"/>
                  </a:cubicBezTo>
                  <a:cubicBezTo>
                    <a:pt x="1668" y="33791"/>
                    <a:pt x="2402" y="33791"/>
                    <a:pt x="3336" y="33891"/>
                  </a:cubicBezTo>
                  <a:cubicBezTo>
                    <a:pt x="4670" y="22516"/>
                    <a:pt x="6672" y="11175"/>
                    <a:pt x="9374"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3"/>
            <p:cNvSpPr/>
            <p:nvPr/>
          </p:nvSpPr>
          <p:spPr>
            <a:xfrm>
              <a:off x="6444225" y="3762529"/>
              <a:ext cx="160432" cy="105464"/>
            </a:xfrm>
            <a:custGeom>
              <a:rect b="b" l="l" r="r" t="t"/>
              <a:pathLst>
                <a:path extrusionOk="0" h="6272" w="9541">
                  <a:moveTo>
                    <a:pt x="901" y="0"/>
                  </a:moveTo>
                  <a:cubicBezTo>
                    <a:pt x="168" y="734"/>
                    <a:pt x="1" y="1835"/>
                    <a:pt x="67" y="2836"/>
                  </a:cubicBezTo>
                  <a:cubicBezTo>
                    <a:pt x="168" y="3836"/>
                    <a:pt x="334" y="4970"/>
                    <a:pt x="301" y="5971"/>
                  </a:cubicBezTo>
                  <a:lnTo>
                    <a:pt x="1535" y="6071"/>
                  </a:lnTo>
                  <a:lnTo>
                    <a:pt x="1702" y="4170"/>
                  </a:lnTo>
                  <a:cubicBezTo>
                    <a:pt x="2469" y="5104"/>
                    <a:pt x="3570" y="5638"/>
                    <a:pt x="4704" y="5938"/>
                  </a:cubicBezTo>
                  <a:cubicBezTo>
                    <a:pt x="5838" y="6238"/>
                    <a:pt x="7039" y="6238"/>
                    <a:pt x="8207" y="6271"/>
                  </a:cubicBezTo>
                  <a:cubicBezTo>
                    <a:pt x="8540" y="6271"/>
                    <a:pt x="8874" y="6271"/>
                    <a:pt x="9141" y="6105"/>
                  </a:cubicBezTo>
                  <a:cubicBezTo>
                    <a:pt x="9374" y="5938"/>
                    <a:pt x="9541" y="5404"/>
                    <a:pt x="9307" y="5171"/>
                  </a:cubicBezTo>
                  <a:cubicBezTo>
                    <a:pt x="7640" y="5071"/>
                    <a:pt x="6272" y="3936"/>
                    <a:pt x="5004" y="2836"/>
                  </a:cubicBezTo>
                  <a:cubicBezTo>
                    <a:pt x="4304" y="2269"/>
                    <a:pt x="3637" y="1635"/>
                    <a:pt x="2903" y="1068"/>
                  </a:cubicBezTo>
                  <a:cubicBezTo>
                    <a:pt x="2369" y="601"/>
                    <a:pt x="1468" y="467"/>
                    <a:pt x="9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3"/>
            <p:cNvSpPr/>
            <p:nvPr/>
          </p:nvSpPr>
          <p:spPr>
            <a:xfrm>
              <a:off x="6565377" y="3190395"/>
              <a:ext cx="206993" cy="582236"/>
            </a:xfrm>
            <a:custGeom>
              <a:rect b="b" l="l" r="r" t="t"/>
              <a:pathLst>
                <a:path extrusionOk="0" h="34626" w="12310">
                  <a:moveTo>
                    <a:pt x="6405" y="1"/>
                  </a:moveTo>
                  <a:cubicBezTo>
                    <a:pt x="3303" y="2903"/>
                    <a:pt x="768" y="5738"/>
                    <a:pt x="1" y="9908"/>
                  </a:cubicBezTo>
                  <a:cubicBezTo>
                    <a:pt x="3170" y="18147"/>
                    <a:pt x="6606" y="26320"/>
                    <a:pt x="9808" y="34626"/>
                  </a:cubicBezTo>
                  <a:cubicBezTo>
                    <a:pt x="10742" y="34426"/>
                    <a:pt x="11409" y="34159"/>
                    <a:pt x="12310" y="33959"/>
                  </a:cubicBezTo>
                  <a:cubicBezTo>
                    <a:pt x="9641" y="22784"/>
                    <a:pt x="7640" y="11442"/>
                    <a:pt x="6405"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3"/>
            <p:cNvSpPr/>
            <p:nvPr/>
          </p:nvSpPr>
          <p:spPr>
            <a:xfrm>
              <a:off x="6443670" y="3238082"/>
              <a:ext cx="152579" cy="227171"/>
            </a:xfrm>
            <a:custGeom>
              <a:rect b="b" l="l" r="r" t="t"/>
              <a:pathLst>
                <a:path extrusionOk="0" h="13510" w="9074">
                  <a:moveTo>
                    <a:pt x="7139" y="0"/>
                  </a:moveTo>
                  <a:cubicBezTo>
                    <a:pt x="4203" y="1435"/>
                    <a:pt x="1702" y="3136"/>
                    <a:pt x="0" y="6071"/>
                  </a:cubicBezTo>
                  <a:cubicBezTo>
                    <a:pt x="34" y="8573"/>
                    <a:pt x="134" y="11008"/>
                    <a:pt x="201" y="13510"/>
                  </a:cubicBezTo>
                  <a:cubicBezTo>
                    <a:pt x="2469" y="12843"/>
                    <a:pt x="4604" y="12009"/>
                    <a:pt x="6739" y="11008"/>
                  </a:cubicBezTo>
                  <a:cubicBezTo>
                    <a:pt x="7472" y="7439"/>
                    <a:pt x="8206" y="3903"/>
                    <a:pt x="9074" y="334"/>
                  </a:cubicBezTo>
                  <a:cubicBezTo>
                    <a:pt x="8406" y="234"/>
                    <a:pt x="7806" y="100"/>
                    <a:pt x="7139" y="0"/>
                  </a:cubicBez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3"/>
            <p:cNvSpPr/>
            <p:nvPr/>
          </p:nvSpPr>
          <p:spPr>
            <a:xfrm>
              <a:off x="6564822" y="3247616"/>
              <a:ext cx="128467" cy="161559"/>
            </a:xfrm>
            <a:custGeom>
              <a:rect b="b" l="l" r="r" t="t"/>
              <a:pathLst>
                <a:path extrusionOk="0" h="9608" w="7640">
                  <a:moveTo>
                    <a:pt x="3169" y="0"/>
                  </a:moveTo>
                  <a:cubicBezTo>
                    <a:pt x="1635" y="1868"/>
                    <a:pt x="501" y="3903"/>
                    <a:pt x="1" y="6438"/>
                  </a:cubicBezTo>
                  <a:cubicBezTo>
                    <a:pt x="434" y="7506"/>
                    <a:pt x="834" y="8540"/>
                    <a:pt x="1268" y="9607"/>
                  </a:cubicBezTo>
                  <a:cubicBezTo>
                    <a:pt x="3470" y="8506"/>
                    <a:pt x="5605" y="7239"/>
                    <a:pt x="7639" y="5838"/>
                  </a:cubicBezTo>
                  <a:cubicBezTo>
                    <a:pt x="7372" y="4170"/>
                    <a:pt x="7139" y="2402"/>
                    <a:pt x="6939" y="701"/>
                  </a:cubicBezTo>
                  <a:cubicBezTo>
                    <a:pt x="5671" y="434"/>
                    <a:pt x="4437" y="234"/>
                    <a:pt x="3169" y="0"/>
                  </a:cubicBez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3"/>
            <p:cNvSpPr/>
            <p:nvPr/>
          </p:nvSpPr>
          <p:spPr>
            <a:xfrm>
              <a:off x="6307368" y="2712509"/>
              <a:ext cx="462194" cy="667707"/>
            </a:xfrm>
            <a:custGeom>
              <a:rect b="b" l="l" r="r" t="t"/>
              <a:pathLst>
                <a:path extrusionOk="0" h="39709" w="27487">
                  <a:moveTo>
                    <a:pt x="21249" y="1"/>
                  </a:moveTo>
                  <a:cubicBezTo>
                    <a:pt x="16679" y="167"/>
                    <a:pt x="13077" y="701"/>
                    <a:pt x="8740" y="2202"/>
                  </a:cubicBezTo>
                  <a:cubicBezTo>
                    <a:pt x="4337" y="13977"/>
                    <a:pt x="1802" y="26653"/>
                    <a:pt x="1" y="39062"/>
                  </a:cubicBezTo>
                  <a:cubicBezTo>
                    <a:pt x="2615" y="39493"/>
                    <a:pt x="5254" y="39708"/>
                    <a:pt x="7887" y="39708"/>
                  </a:cubicBezTo>
                  <a:cubicBezTo>
                    <a:pt x="14624" y="39708"/>
                    <a:pt x="21323" y="38299"/>
                    <a:pt x="27487" y="35493"/>
                  </a:cubicBezTo>
                  <a:cubicBezTo>
                    <a:pt x="24685" y="23818"/>
                    <a:pt x="22617" y="11909"/>
                    <a:pt x="212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3"/>
            <p:cNvSpPr/>
            <p:nvPr/>
          </p:nvSpPr>
          <p:spPr>
            <a:xfrm>
              <a:off x="6443670" y="2238154"/>
              <a:ext cx="274303" cy="567489"/>
            </a:xfrm>
            <a:custGeom>
              <a:rect b="b" l="l" r="r" t="t"/>
              <a:pathLst>
                <a:path extrusionOk="0" h="33749" w="16313">
                  <a:moveTo>
                    <a:pt x="6836" y="1"/>
                  </a:moveTo>
                  <a:cubicBezTo>
                    <a:pt x="5978" y="1"/>
                    <a:pt x="5123" y="434"/>
                    <a:pt x="4504" y="1024"/>
                  </a:cubicBezTo>
                  <a:cubicBezTo>
                    <a:pt x="3770" y="1692"/>
                    <a:pt x="3269" y="2559"/>
                    <a:pt x="2869" y="3493"/>
                  </a:cubicBezTo>
                  <a:cubicBezTo>
                    <a:pt x="968" y="7763"/>
                    <a:pt x="701" y="12599"/>
                    <a:pt x="701" y="17336"/>
                  </a:cubicBezTo>
                  <a:cubicBezTo>
                    <a:pt x="734" y="22039"/>
                    <a:pt x="1001" y="26776"/>
                    <a:pt x="0" y="31413"/>
                  </a:cubicBezTo>
                  <a:cubicBezTo>
                    <a:pt x="1410" y="32822"/>
                    <a:pt x="3206" y="33749"/>
                    <a:pt x="5230" y="33749"/>
                  </a:cubicBezTo>
                  <a:cubicBezTo>
                    <a:pt x="5266" y="33749"/>
                    <a:pt x="5302" y="33748"/>
                    <a:pt x="5338" y="33748"/>
                  </a:cubicBezTo>
                  <a:cubicBezTo>
                    <a:pt x="7372" y="33714"/>
                    <a:pt x="9340" y="33181"/>
                    <a:pt x="11275" y="32614"/>
                  </a:cubicBezTo>
                  <a:cubicBezTo>
                    <a:pt x="12409" y="32280"/>
                    <a:pt x="13677" y="31880"/>
                    <a:pt x="14244" y="30846"/>
                  </a:cubicBezTo>
                  <a:cubicBezTo>
                    <a:pt x="14577" y="30212"/>
                    <a:pt x="14577" y="29411"/>
                    <a:pt x="14577" y="28711"/>
                  </a:cubicBezTo>
                  <a:cubicBezTo>
                    <a:pt x="14511" y="24374"/>
                    <a:pt x="14477" y="20038"/>
                    <a:pt x="14411" y="15668"/>
                  </a:cubicBezTo>
                  <a:cubicBezTo>
                    <a:pt x="15678" y="14000"/>
                    <a:pt x="16312" y="11866"/>
                    <a:pt x="15978" y="9831"/>
                  </a:cubicBezTo>
                  <a:cubicBezTo>
                    <a:pt x="15578" y="7195"/>
                    <a:pt x="13877" y="5027"/>
                    <a:pt x="11976" y="3026"/>
                  </a:cubicBezTo>
                  <a:cubicBezTo>
                    <a:pt x="11509" y="2425"/>
                    <a:pt x="10975" y="1892"/>
                    <a:pt x="10408" y="1425"/>
                  </a:cubicBezTo>
                  <a:lnTo>
                    <a:pt x="10374" y="1391"/>
                  </a:lnTo>
                  <a:cubicBezTo>
                    <a:pt x="9407" y="657"/>
                    <a:pt x="8340" y="157"/>
                    <a:pt x="7172" y="24"/>
                  </a:cubicBezTo>
                  <a:cubicBezTo>
                    <a:pt x="7060" y="8"/>
                    <a:pt x="6948" y="1"/>
                    <a:pt x="6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3"/>
            <p:cNvSpPr/>
            <p:nvPr/>
          </p:nvSpPr>
          <p:spPr>
            <a:xfrm>
              <a:off x="6530049" y="2171802"/>
              <a:ext cx="68437" cy="104337"/>
            </a:xfrm>
            <a:custGeom>
              <a:rect b="b" l="l" r="r" t="t"/>
              <a:pathLst>
                <a:path extrusionOk="0" h="6205" w="4070">
                  <a:moveTo>
                    <a:pt x="0" y="0"/>
                  </a:moveTo>
                  <a:lnTo>
                    <a:pt x="0" y="0"/>
                  </a:lnTo>
                  <a:cubicBezTo>
                    <a:pt x="201" y="1601"/>
                    <a:pt x="434" y="3202"/>
                    <a:pt x="668" y="4804"/>
                  </a:cubicBezTo>
                  <a:cubicBezTo>
                    <a:pt x="1902" y="5304"/>
                    <a:pt x="2836" y="5704"/>
                    <a:pt x="4070" y="6205"/>
                  </a:cubicBezTo>
                  <a:cubicBezTo>
                    <a:pt x="3903" y="4503"/>
                    <a:pt x="3836" y="2669"/>
                    <a:pt x="3670" y="968"/>
                  </a:cubicBezTo>
                  <a:cubicBezTo>
                    <a:pt x="2402" y="834"/>
                    <a:pt x="1168" y="467"/>
                    <a:pt x="0"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3"/>
            <p:cNvSpPr/>
            <p:nvPr/>
          </p:nvSpPr>
          <p:spPr>
            <a:xfrm>
              <a:off x="6530049" y="2171802"/>
              <a:ext cx="67327" cy="86950"/>
            </a:xfrm>
            <a:custGeom>
              <a:rect b="b" l="l" r="r" t="t"/>
              <a:pathLst>
                <a:path extrusionOk="0" h="5171" w="4004">
                  <a:moveTo>
                    <a:pt x="0" y="0"/>
                  </a:moveTo>
                  <a:lnTo>
                    <a:pt x="0" y="0"/>
                  </a:lnTo>
                  <a:cubicBezTo>
                    <a:pt x="167" y="1034"/>
                    <a:pt x="267" y="2135"/>
                    <a:pt x="434" y="3169"/>
                  </a:cubicBezTo>
                  <a:cubicBezTo>
                    <a:pt x="1501" y="4036"/>
                    <a:pt x="2702" y="4704"/>
                    <a:pt x="4003" y="5171"/>
                  </a:cubicBezTo>
                  <a:cubicBezTo>
                    <a:pt x="3870" y="3803"/>
                    <a:pt x="3770" y="2335"/>
                    <a:pt x="3670" y="968"/>
                  </a:cubicBezTo>
                  <a:cubicBezTo>
                    <a:pt x="2402" y="834"/>
                    <a:pt x="1201" y="434"/>
                    <a:pt x="0" y="0"/>
                  </a:cubicBez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3"/>
            <p:cNvSpPr/>
            <p:nvPr/>
          </p:nvSpPr>
          <p:spPr>
            <a:xfrm>
              <a:off x="6486851" y="2029748"/>
              <a:ext cx="177835" cy="213853"/>
            </a:xfrm>
            <a:custGeom>
              <a:rect b="b" l="l" r="r" t="t"/>
              <a:pathLst>
                <a:path extrusionOk="0" h="12718" w="10576">
                  <a:moveTo>
                    <a:pt x="5449" y="1"/>
                  </a:moveTo>
                  <a:cubicBezTo>
                    <a:pt x="5231" y="1"/>
                    <a:pt x="5015" y="15"/>
                    <a:pt x="4804" y="42"/>
                  </a:cubicBezTo>
                  <a:cubicBezTo>
                    <a:pt x="2770" y="309"/>
                    <a:pt x="1002" y="2044"/>
                    <a:pt x="501" y="4078"/>
                  </a:cubicBezTo>
                  <a:cubicBezTo>
                    <a:pt x="1" y="6113"/>
                    <a:pt x="635" y="8315"/>
                    <a:pt x="2002" y="9916"/>
                  </a:cubicBezTo>
                  <a:cubicBezTo>
                    <a:pt x="3403" y="11484"/>
                    <a:pt x="5438" y="12451"/>
                    <a:pt x="7506" y="12718"/>
                  </a:cubicBezTo>
                  <a:cubicBezTo>
                    <a:pt x="9674" y="9983"/>
                    <a:pt x="10575" y="6280"/>
                    <a:pt x="9808" y="2878"/>
                  </a:cubicBezTo>
                  <a:cubicBezTo>
                    <a:pt x="9389" y="1024"/>
                    <a:pt x="7336" y="1"/>
                    <a:pt x="5449"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3"/>
            <p:cNvSpPr/>
            <p:nvPr/>
          </p:nvSpPr>
          <p:spPr>
            <a:xfrm>
              <a:off x="6469464" y="2019036"/>
              <a:ext cx="209246" cy="199897"/>
            </a:xfrm>
            <a:custGeom>
              <a:rect b="b" l="l" r="r" t="t"/>
              <a:pathLst>
                <a:path extrusionOk="0" h="11888" w="12444">
                  <a:moveTo>
                    <a:pt x="6312" y="0"/>
                  </a:moveTo>
                  <a:cubicBezTo>
                    <a:pt x="6187" y="0"/>
                    <a:pt x="6063" y="4"/>
                    <a:pt x="5938" y="12"/>
                  </a:cubicBezTo>
                  <a:cubicBezTo>
                    <a:pt x="4170" y="112"/>
                    <a:pt x="2469" y="1046"/>
                    <a:pt x="1402" y="2514"/>
                  </a:cubicBezTo>
                  <a:cubicBezTo>
                    <a:pt x="368" y="3948"/>
                    <a:pt x="1" y="5850"/>
                    <a:pt x="334" y="7584"/>
                  </a:cubicBezTo>
                  <a:cubicBezTo>
                    <a:pt x="668" y="9352"/>
                    <a:pt x="1869" y="10886"/>
                    <a:pt x="3337" y="11887"/>
                  </a:cubicBezTo>
                  <a:cubicBezTo>
                    <a:pt x="3503" y="11253"/>
                    <a:pt x="3403" y="10586"/>
                    <a:pt x="3370" y="9919"/>
                  </a:cubicBezTo>
                  <a:cubicBezTo>
                    <a:pt x="2636" y="9285"/>
                    <a:pt x="2102" y="8418"/>
                    <a:pt x="1869" y="7451"/>
                  </a:cubicBezTo>
                  <a:cubicBezTo>
                    <a:pt x="1769" y="6850"/>
                    <a:pt x="1769" y="6116"/>
                    <a:pt x="2169" y="5616"/>
                  </a:cubicBezTo>
                  <a:cubicBezTo>
                    <a:pt x="2317" y="5468"/>
                    <a:pt x="2519" y="5320"/>
                    <a:pt x="2722" y="5320"/>
                  </a:cubicBezTo>
                  <a:cubicBezTo>
                    <a:pt x="2794" y="5320"/>
                    <a:pt x="2866" y="5339"/>
                    <a:pt x="2936" y="5383"/>
                  </a:cubicBezTo>
                  <a:cubicBezTo>
                    <a:pt x="3036" y="5416"/>
                    <a:pt x="3136" y="5549"/>
                    <a:pt x="3170" y="5683"/>
                  </a:cubicBezTo>
                  <a:cubicBezTo>
                    <a:pt x="3503" y="6383"/>
                    <a:pt x="3537" y="7251"/>
                    <a:pt x="3270" y="7951"/>
                  </a:cubicBezTo>
                  <a:cubicBezTo>
                    <a:pt x="3470" y="7951"/>
                    <a:pt x="3637" y="8018"/>
                    <a:pt x="3804" y="8018"/>
                  </a:cubicBezTo>
                  <a:cubicBezTo>
                    <a:pt x="3837" y="7451"/>
                    <a:pt x="3870" y="6917"/>
                    <a:pt x="3870" y="6383"/>
                  </a:cubicBezTo>
                  <a:cubicBezTo>
                    <a:pt x="4671" y="6016"/>
                    <a:pt x="5338" y="5383"/>
                    <a:pt x="5972" y="4782"/>
                  </a:cubicBezTo>
                  <a:cubicBezTo>
                    <a:pt x="7331" y="5569"/>
                    <a:pt x="8947" y="5981"/>
                    <a:pt x="10550" y="5981"/>
                  </a:cubicBezTo>
                  <a:cubicBezTo>
                    <a:pt x="11189" y="5981"/>
                    <a:pt x="11825" y="5916"/>
                    <a:pt x="12443" y="5783"/>
                  </a:cubicBezTo>
                  <a:cubicBezTo>
                    <a:pt x="12210" y="4248"/>
                    <a:pt x="11509" y="2581"/>
                    <a:pt x="10308" y="1513"/>
                  </a:cubicBezTo>
                  <a:cubicBezTo>
                    <a:pt x="9172" y="530"/>
                    <a:pt x="7753" y="0"/>
                    <a:pt x="6312" y="0"/>
                  </a:cubicBezTo>
                  <a:close/>
                </a:path>
              </a:pathLst>
            </a:custGeom>
            <a:solidFill>
              <a:srgbClr val="735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3"/>
            <p:cNvSpPr/>
            <p:nvPr/>
          </p:nvSpPr>
          <p:spPr>
            <a:xfrm>
              <a:off x="6563695" y="2163899"/>
              <a:ext cx="90885" cy="81099"/>
            </a:xfrm>
            <a:custGeom>
              <a:rect b="b" l="l" r="r" t="t"/>
              <a:pathLst>
                <a:path extrusionOk="0" h="4823" w="5405">
                  <a:moveTo>
                    <a:pt x="2878" y="1"/>
                  </a:moveTo>
                  <a:cubicBezTo>
                    <a:pt x="2080" y="1"/>
                    <a:pt x="1242" y="303"/>
                    <a:pt x="735" y="937"/>
                  </a:cubicBezTo>
                  <a:cubicBezTo>
                    <a:pt x="201" y="1538"/>
                    <a:pt x="1" y="2505"/>
                    <a:pt x="368" y="3272"/>
                  </a:cubicBezTo>
                  <a:cubicBezTo>
                    <a:pt x="635" y="3873"/>
                    <a:pt x="1235" y="4306"/>
                    <a:pt x="1802" y="4606"/>
                  </a:cubicBezTo>
                  <a:cubicBezTo>
                    <a:pt x="2062" y="4727"/>
                    <a:pt x="2346" y="4823"/>
                    <a:pt x="2619" y="4823"/>
                  </a:cubicBezTo>
                  <a:cubicBezTo>
                    <a:pt x="2800" y="4823"/>
                    <a:pt x="2976" y="4780"/>
                    <a:pt x="3136" y="4673"/>
                  </a:cubicBezTo>
                  <a:cubicBezTo>
                    <a:pt x="3370" y="4540"/>
                    <a:pt x="3470" y="4373"/>
                    <a:pt x="3603" y="4206"/>
                  </a:cubicBezTo>
                  <a:cubicBezTo>
                    <a:pt x="4204" y="3439"/>
                    <a:pt x="5038" y="2338"/>
                    <a:pt x="5238" y="1337"/>
                  </a:cubicBezTo>
                  <a:cubicBezTo>
                    <a:pt x="5405" y="504"/>
                    <a:pt x="3603" y="70"/>
                    <a:pt x="3003" y="3"/>
                  </a:cubicBezTo>
                  <a:cubicBezTo>
                    <a:pt x="2961" y="2"/>
                    <a:pt x="2920" y="1"/>
                    <a:pt x="2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3"/>
            <p:cNvSpPr/>
            <p:nvPr/>
          </p:nvSpPr>
          <p:spPr>
            <a:xfrm>
              <a:off x="6523878" y="2119069"/>
              <a:ext cx="66201" cy="63964"/>
            </a:xfrm>
            <a:custGeom>
              <a:rect b="b" l="l" r="r" t="t"/>
              <a:pathLst>
                <a:path extrusionOk="0" h="3804" w="3937">
                  <a:moveTo>
                    <a:pt x="0" y="1"/>
                  </a:moveTo>
                  <a:cubicBezTo>
                    <a:pt x="101" y="167"/>
                    <a:pt x="134" y="334"/>
                    <a:pt x="167" y="501"/>
                  </a:cubicBezTo>
                  <a:cubicBezTo>
                    <a:pt x="1602" y="1268"/>
                    <a:pt x="2769" y="2336"/>
                    <a:pt x="3570" y="3737"/>
                  </a:cubicBezTo>
                  <a:cubicBezTo>
                    <a:pt x="3603" y="3770"/>
                    <a:pt x="3636" y="3803"/>
                    <a:pt x="3736" y="3803"/>
                  </a:cubicBezTo>
                  <a:cubicBezTo>
                    <a:pt x="3736" y="3803"/>
                    <a:pt x="3770" y="3770"/>
                    <a:pt x="3803" y="3770"/>
                  </a:cubicBezTo>
                  <a:cubicBezTo>
                    <a:pt x="3937" y="3670"/>
                    <a:pt x="3937" y="3570"/>
                    <a:pt x="3903" y="3470"/>
                  </a:cubicBezTo>
                  <a:cubicBezTo>
                    <a:pt x="3036" y="1935"/>
                    <a:pt x="1635" y="73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3"/>
            <p:cNvSpPr/>
            <p:nvPr/>
          </p:nvSpPr>
          <p:spPr>
            <a:xfrm>
              <a:off x="6499193" y="2151035"/>
              <a:ext cx="81906" cy="65091"/>
            </a:xfrm>
            <a:custGeom>
              <a:rect b="b" l="l" r="r" t="t"/>
              <a:pathLst>
                <a:path extrusionOk="0" h="3871" w="4871">
                  <a:moveTo>
                    <a:pt x="234" y="1"/>
                  </a:moveTo>
                  <a:cubicBezTo>
                    <a:pt x="234" y="1"/>
                    <a:pt x="201" y="34"/>
                    <a:pt x="201" y="68"/>
                  </a:cubicBezTo>
                  <a:cubicBezTo>
                    <a:pt x="1" y="1269"/>
                    <a:pt x="735" y="2369"/>
                    <a:pt x="1569" y="2936"/>
                  </a:cubicBezTo>
                  <a:cubicBezTo>
                    <a:pt x="2536" y="3570"/>
                    <a:pt x="3703" y="3770"/>
                    <a:pt x="4604" y="3870"/>
                  </a:cubicBezTo>
                  <a:cubicBezTo>
                    <a:pt x="4737" y="3870"/>
                    <a:pt x="4838" y="3770"/>
                    <a:pt x="4838" y="3704"/>
                  </a:cubicBezTo>
                  <a:cubicBezTo>
                    <a:pt x="4871" y="3604"/>
                    <a:pt x="4771" y="3503"/>
                    <a:pt x="4671" y="3503"/>
                  </a:cubicBezTo>
                  <a:cubicBezTo>
                    <a:pt x="3770" y="3403"/>
                    <a:pt x="2669" y="3237"/>
                    <a:pt x="1769" y="2603"/>
                  </a:cubicBezTo>
                  <a:cubicBezTo>
                    <a:pt x="1202" y="2236"/>
                    <a:pt x="701" y="1535"/>
                    <a:pt x="568" y="768"/>
                  </a:cubicBezTo>
                  <a:cubicBezTo>
                    <a:pt x="434" y="535"/>
                    <a:pt x="334" y="268"/>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3"/>
            <p:cNvSpPr/>
            <p:nvPr/>
          </p:nvSpPr>
          <p:spPr>
            <a:xfrm>
              <a:off x="6447033" y="2045083"/>
              <a:ext cx="248761" cy="169277"/>
            </a:xfrm>
            <a:custGeom>
              <a:rect b="b" l="l" r="r" t="t"/>
              <a:pathLst>
                <a:path extrusionOk="0" h="10067" w="14794">
                  <a:moveTo>
                    <a:pt x="4812" y="0"/>
                  </a:moveTo>
                  <a:cubicBezTo>
                    <a:pt x="4677" y="0"/>
                    <a:pt x="4541" y="10"/>
                    <a:pt x="4404" y="31"/>
                  </a:cubicBezTo>
                  <a:cubicBezTo>
                    <a:pt x="3103" y="231"/>
                    <a:pt x="2135" y="1465"/>
                    <a:pt x="1468" y="2633"/>
                  </a:cubicBezTo>
                  <a:cubicBezTo>
                    <a:pt x="868" y="3633"/>
                    <a:pt x="334" y="4701"/>
                    <a:pt x="167" y="5868"/>
                  </a:cubicBezTo>
                  <a:cubicBezTo>
                    <a:pt x="1" y="7036"/>
                    <a:pt x="234" y="8303"/>
                    <a:pt x="1035" y="9171"/>
                  </a:cubicBezTo>
                  <a:cubicBezTo>
                    <a:pt x="1550" y="9729"/>
                    <a:pt x="2329" y="10066"/>
                    <a:pt x="3085" y="10066"/>
                  </a:cubicBezTo>
                  <a:cubicBezTo>
                    <a:pt x="3503" y="10066"/>
                    <a:pt x="3914" y="9963"/>
                    <a:pt x="4270" y="9738"/>
                  </a:cubicBezTo>
                  <a:cubicBezTo>
                    <a:pt x="5971" y="8670"/>
                    <a:pt x="5671" y="5702"/>
                    <a:pt x="7473" y="4801"/>
                  </a:cubicBezTo>
                  <a:cubicBezTo>
                    <a:pt x="7896" y="4581"/>
                    <a:pt x="8364" y="4517"/>
                    <a:pt x="8848" y="4517"/>
                  </a:cubicBezTo>
                  <a:cubicBezTo>
                    <a:pt x="9394" y="4517"/>
                    <a:pt x="9960" y="4599"/>
                    <a:pt x="10508" y="4634"/>
                  </a:cubicBezTo>
                  <a:cubicBezTo>
                    <a:pt x="10517" y="4634"/>
                    <a:pt x="10526" y="4634"/>
                    <a:pt x="10535" y="4634"/>
                  </a:cubicBezTo>
                  <a:cubicBezTo>
                    <a:pt x="11722" y="4634"/>
                    <a:pt x="14794" y="2462"/>
                    <a:pt x="12509" y="1966"/>
                  </a:cubicBezTo>
                  <a:cubicBezTo>
                    <a:pt x="12373" y="1937"/>
                    <a:pt x="12235" y="1925"/>
                    <a:pt x="12096" y="1925"/>
                  </a:cubicBezTo>
                  <a:cubicBezTo>
                    <a:pt x="11591" y="1925"/>
                    <a:pt x="11079" y="2080"/>
                    <a:pt x="10608" y="2132"/>
                  </a:cubicBezTo>
                  <a:cubicBezTo>
                    <a:pt x="10579" y="2133"/>
                    <a:pt x="10549" y="2134"/>
                    <a:pt x="10520" y="2134"/>
                  </a:cubicBezTo>
                  <a:cubicBezTo>
                    <a:pt x="8466" y="2134"/>
                    <a:pt x="6800" y="0"/>
                    <a:pt x="4812" y="0"/>
                  </a:cubicBezTo>
                  <a:close/>
                </a:path>
              </a:pathLst>
            </a:custGeom>
            <a:solidFill>
              <a:srgbClr val="735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3"/>
            <p:cNvSpPr/>
            <p:nvPr/>
          </p:nvSpPr>
          <p:spPr>
            <a:xfrm>
              <a:off x="6717956" y="3749060"/>
              <a:ext cx="175011" cy="97611"/>
            </a:xfrm>
            <a:custGeom>
              <a:rect b="b" l="l" r="r" t="t"/>
              <a:pathLst>
                <a:path extrusionOk="0" h="5805" w="10408">
                  <a:moveTo>
                    <a:pt x="434" y="1"/>
                  </a:moveTo>
                  <a:lnTo>
                    <a:pt x="434" y="1"/>
                  </a:lnTo>
                  <a:cubicBezTo>
                    <a:pt x="0" y="935"/>
                    <a:pt x="200" y="2035"/>
                    <a:pt x="600" y="2936"/>
                  </a:cubicBezTo>
                  <a:cubicBezTo>
                    <a:pt x="1034" y="3903"/>
                    <a:pt x="1568" y="4837"/>
                    <a:pt x="1868" y="5805"/>
                  </a:cubicBezTo>
                  <a:lnTo>
                    <a:pt x="3069" y="5471"/>
                  </a:lnTo>
                  <a:lnTo>
                    <a:pt x="2602" y="3637"/>
                  </a:lnTo>
                  <a:lnTo>
                    <a:pt x="2602" y="3637"/>
                  </a:lnTo>
                  <a:cubicBezTo>
                    <a:pt x="3375" y="4126"/>
                    <a:pt x="4308" y="4317"/>
                    <a:pt x="5230" y="4317"/>
                  </a:cubicBezTo>
                  <a:cubicBezTo>
                    <a:pt x="5502" y="4317"/>
                    <a:pt x="5772" y="4301"/>
                    <a:pt x="6038" y="4270"/>
                  </a:cubicBezTo>
                  <a:cubicBezTo>
                    <a:pt x="7205" y="4137"/>
                    <a:pt x="8339" y="3770"/>
                    <a:pt x="9440" y="3403"/>
                  </a:cubicBezTo>
                  <a:cubicBezTo>
                    <a:pt x="9740" y="3270"/>
                    <a:pt x="10074" y="3136"/>
                    <a:pt x="10241" y="2903"/>
                  </a:cubicBezTo>
                  <a:cubicBezTo>
                    <a:pt x="10407" y="2636"/>
                    <a:pt x="10374" y="2069"/>
                    <a:pt x="10074" y="1969"/>
                  </a:cubicBezTo>
                  <a:cubicBezTo>
                    <a:pt x="9680" y="2086"/>
                    <a:pt x="9275" y="2136"/>
                    <a:pt x="8866" y="2136"/>
                  </a:cubicBezTo>
                  <a:cubicBezTo>
                    <a:pt x="7647" y="2136"/>
                    <a:pt x="6386" y="1693"/>
                    <a:pt x="5237" y="1268"/>
                  </a:cubicBezTo>
                  <a:cubicBezTo>
                    <a:pt x="4370" y="935"/>
                    <a:pt x="3536" y="601"/>
                    <a:pt x="2669" y="268"/>
                  </a:cubicBezTo>
                  <a:cubicBezTo>
                    <a:pt x="2001" y="34"/>
                    <a:pt x="1067" y="234"/>
                    <a:pt x="4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3"/>
            <p:cNvSpPr/>
            <p:nvPr/>
          </p:nvSpPr>
          <p:spPr>
            <a:xfrm>
              <a:off x="6384767" y="2769714"/>
              <a:ext cx="303477" cy="205311"/>
            </a:xfrm>
            <a:custGeom>
              <a:rect b="b" l="l" r="r" t="t"/>
              <a:pathLst>
                <a:path extrusionOk="0" h="12210" w="18048">
                  <a:moveTo>
                    <a:pt x="1902" y="1"/>
                  </a:moveTo>
                  <a:cubicBezTo>
                    <a:pt x="835" y="1"/>
                    <a:pt x="1" y="868"/>
                    <a:pt x="1" y="1936"/>
                  </a:cubicBezTo>
                  <a:lnTo>
                    <a:pt x="1" y="10308"/>
                  </a:lnTo>
                  <a:cubicBezTo>
                    <a:pt x="1" y="11376"/>
                    <a:pt x="868" y="12210"/>
                    <a:pt x="1902" y="12210"/>
                  </a:cubicBezTo>
                  <a:lnTo>
                    <a:pt x="16146" y="12210"/>
                  </a:lnTo>
                  <a:cubicBezTo>
                    <a:pt x="17213" y="12210"/>
                    <a:pt x="18047" y="11342"/>
                    <a:pt x="18047" y="10308"/>
                  </a:cubicBezTo>
                  <a:lnTo>
                    <a:pt x="18047" y="1936"/>
                  </a:lnTo>
                  <a:cubicBezTo>
                    <a:pt x="18047" y="835"/>
                    <a:pt x="17180" y="1"/>
                    <a:pt x="1614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3"/>
            <p:cNvSpPr/>
            <p:nvPr/>
          </p:nvSpPr>
          <p:spPr>
            <a:xfrm>
              <a:off x="6504809" y="2909330"/>
              <a:ext cx="85269" cy="97897"/>
            </a:xfrm>
            <a:custGeom>
              <a:rect b="b" l="l" r="r" t="t"/>
              <a:pathLst>
                <a:path extrusionOk="0" h="5822" w="5071">
                  <a:moveTo>
                    <a:pt x="834" y="0"/>
                  </a:moveTo>
                  <a:cubicBezTo>
                    <a:pt x="556" y="0"/>
                    <a:pt x="293" y="43"/>
                    <a:pt x="67" y="171"/>
                  </a:cubicBezTo>
                  <a:cubicBezTo>
                    <a:pt x="34" y="1171"/>
                    <a:pt x="0" y="2172"/>
                    <a:pt x="200" y="3139"/>
                  </a:cubicBezTo>
                  <a:cubicBezTo>
                    <a:pt x="401" y="4074"/>
                    <a:pt x="901" y="5041"/>
                    <a:pt x="1735" y="5608"/>
                  </a:cubicBezTo>
                  <a:cubicBezTo>
                    <a:pt x="1976" y="5762"/>
                    <a:pt x="2201" y="5822"/>
                    <a:pt x="2422" y="5822"/>
                  </a:cubicBezTo>
                  <a:cubicBezTo>
                    <a:pt x="2964" y="5822"/>
                    <a:pt x="3483" y="5464"/>
                    <a:pt x="4170" y="5274"/>
                  </a:cubicBezTo>
                  <a:cubicBezTo>
                    <a:pt x="4870" y="5041"/>
                    <a:pt x="5071" y="4107"/>
                    <a:pt x="4837" y="3440"/>
                  </a:cubicBezTo>
                  <a:cubicBezTo>
                    <a:pt x="4537" y="2706"/>
                    <a:pt x="3936" y="2272"/>
                    <a:pt x="3369" y="1805"/>
                  </a:cubicBezTo>
                  <a:cubicBezTo>
                    <a:pt x="2769" y="1338"/>
                    <a:pt x="2202" y="838"/>
                    <a:pt x="2002" y="137"/>
                  </a:cubicBezTo>
                  <a:cubicBezTo>
                    <a:pt x="1618" y="80"/>
                    <a:pt x="1211" y="0"/>
                    <a:pt x="834"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3"/>
            <p:cNvSpPr/>
            <p:nvPr/>
          </p:nvSpPr>
          <p:spPr>
            <a:xfrm>
              <a:off x="6419557" y="2256499"/>
              <a:ext cx="148645" cy="681512"/>
            </a:xfrm>
            <a:custGeom>
              <a:rect b="b" l="l" r="r" t="t"/>
              <a:pathLst>
                <a:path extrusionOk="0" h="40530" w="8840">
                  <a:moveTo>
                    <a:pt x="5771" y="0"/>
                  </a:moveTo>
                  <a:cubicBezTo>
                    <a:pt x="2502" y="3903"/>
                    <a:pt x="934" y="8973"/>
                    <a:pt x="467" y="14010"/>
                  </a:cubicBezTo>
                  <a:cubicBezTo>
                    <a:pt x="0" y="19080"/>
                    <a:pt x="567" y="24151"/>
                    <a:pt x="1134" y="29154"/>
                  </a:cubicBezTo>
                  <a:cubicBezTo>
                    <a:pt x="1601" y="33191"/>
                    <a:pt x="2202" y="37494"/>
                    <a:pt x="4837" y="40529"/>
                  </a:cubicBezTo>
                  <a:cubicBezTo>
                    <a:pt x="5904" y="40362"/>
                    <a:pt x="7072" y="40129"/>
                    <a:pt x="7906" y="39495"/>
                  </a:cubicBezTo>
                  <a:cubicBezTo>
                    <a:pt x="5104" y="31122"/>
                    <a:pt x="4437" y="21782"/>
                    <a:pt x="6838" y="13276"/>
                  </a:cubicBezTo>
                  <a:cubicBezTo>
                    <a:pt x="7505" y="10908"/>
                    <a:pt x="8406" y="8573"/>
                    <a:pt x="8606" y="6138"/>
                  </a:cubicBezTo>
                  <a:cubicBezTo>
                    <a:pt x="8840" y="3669"/>
                    <a:pt x="7572" y="1668"/>
                    <a:pt x="577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3"/>
            <p:cNvSpPr/>
            <p:nvPr/>
          </p:nvSpPr>
          <p:spPr>
            <a:xfrm>
              <a:off x="6625961" y="2187978"/>
              <a:ext cx="88077" cy="71481"/>
            </a:xfrm>
            <a:custGeom>
              <a:rect b="b" l="l" r="r" t="t"/>
              <a:pathLst>
                <a:path extrusionOk="0" h="4251" w="5238">
                  <a:moveTo>
                    <a:pt x="962" y="1"/>
                  </a:moveTo>
                  <a:cubicBezTo>
                    <a:pt x="723" y="1"/>
                    <a:pt x="486" y="54"/>
                    <a:pt x="334" y="206"/>
                  </a:cubicBezTo>
                  <a:cubicBezTo>
                    <a:pt x="0" y="506"/>
                    <a:pt x="0" y="1006"/>
                    <a:pt x="134" y="1407"/>
                  </a:cubicBezTo>
                  <a:cubicBezTo>
                    <a:pt x="367" y="2240"/>
                    <a:pt x="1068" y="2974"/>
                    <a:pt x="1902" y="3241"/>
                  </a:cubicBezTo>
                  <a:cubicBezTo>
                    <a:pt x="2781" y="3524"/>
                    <a:pt x="3276" y="4251"/>
                    <a:pt x="4083" y="4251"/>
                  </a:cubicBezTo>
                  <a:cubicBezTo>
                    <a:pt x="4133" y="4251"/>
                    <a:pt x="4184" y="4248"/>
                    <a:pt x="4237" y="4242"/>
                  </a:cubicBezTo>
                  <a:cubicBezTo>
                    <a:pt x="4637" y="4175"/>
                    <a:pt x="5238" y="3708"/>
                    <a:pt x="5204" y="3375"/>
                  </a:cubicBezTo>
                  <a:cubicBezTo>
                    <a:pt x="5037" y="2341"/>
                    <a:pt x="4237" y="1407"/>
                    <a:pt x="3303" y="1040"/>
                  </a:cubicBezTo>
                  <a:cubicBezTo>
                    <a:pt x="2569" y="806"/>
                    <a:pt x="2035" y="172"/>
                    <a:pt x="1335" y="39"/>
                  </a:cubicBezTo>
                  <a:cubicBezTo>
                    <a:pt x="1219" y="16"/>
                    <a:pt x="1090" y="1"/>
                    <a:pt x="962"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3"/>
            <p:cNvSpPr/>
            <p:nvPr/>
          </p:nvSpPr>
          <p:spPr>
            <a:xfrm>
              <a:off x="6676440" y="2238390"/>
              <a:ext cx="109398" cy="232182"/>
            </a:xfrm>
            <a:custGeom>
              <a:rect b="b" l="l" r="r" t="t"/>
              <a:pathLst>
                <a:path extrusionOk="0" h="13808" w="6506">
                  <a:moveTo>
                    <a:pt x="2012" y="1"/>
                  </a:moveTo>
                  <a:cubicBezTo>
                    <a:pt x="1219" y="1"/>
                    <a:pt x="401" y="495"/>
                    <a:pt x="1" y="1211"/>
                  </a:cubicBezTo>
                  <a:cubicBezTo>
                    <a:pt x="701" y="3579"/>
                    <a:pt x="1502" y="6348"/>
                    <a:pt x="2202" y="8716"/>
                  </a:cubicBezTo>
                  <a:cubicBezTo>
                    <a:pt x="2002" y="8416"/>
                    <a:pt x="1802" y="8182"/>
                    <a:pt x="1568" y="7882"/>
                  </a:cubicBezTo>
                  <a:lnTo>
                    <a:pt x="1568" y="7882"/>
                  </a:lnTo>
                  <a:cubicBezTo>
                    <a:pt x="1835" y="8516"/>
                    <a:pt x="2035" y="9183"/>
                    <a:pt x="2135" y="9850"/>
                  </a:cubicBezTo>
                  <a:cubicBezTo>
                    <a:pt x="2302" y="11084"/>
                    <a:pt x="2169" y="12385"/>
                    <a:pt x="1702" y="13586"/>
                  </a:cubicBezTo>
                  <a:cubicBezTo>
                    <a:pt x="1835" y="13653"/>
                    <a:pt x="1969" y="13653"/>
                    <a:pt x="2069" y="13686"/>
                  </a:cubicBezTo>
                  <a:cubicBezTo>
                    <a:pt x="2470" y="13756"/>
                    <a:pt x="2879" y="13807"/>
                    <a:pt x="3279" y="13807"/>
                  </a:cubicBezTo>
                  <a:cubicBezTo>
                    <a:pt x="3645" y="13807"/>
                    <a:pt x="4002" y="13764"/>
                    <a:pt x="4337" y="13653"/>
                  </a:cubicBezTo>
                  <a:cubicBezTo>
                    <a:pt x="5638" y="13186"/>
                    <a:pt x="6372" y="11751"/>
                    <a:pt x="6405" y="10384"/>
                  </a:cubicBezTo>
                  <a:cubicBezTo>
                    <a:pt x="6505" y="8983"/>
                    <a:pt x="5905" y="7482"/>
                    <a:pt x="5505" y="6181"/>
                  </a:cubicBezTo>
                  <a:cubicBezTo>
                    <a:pt x="4804" y="4046"/>
                    <a:pt x="3670" y="1844"/>
                    <a:pt x="2402" y="43"/>
                  </a:cubicBezTo>
                  <a:cubicBezTo>
                    <a:pt x="2274" y="15"/>
                    <a:pt x="2143" y="1"/>
                    <a:pt x="20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23"/>
          <p:cNvGrpSpPr/>
          <p:nvPr/>
        </p:nvGrpSpPr>
        <p:grpSpPr>
          <a:xfrm>
            <a:off x="2006153" y="2379745"/>
            <a:ext cx="857043" cy="2369071"/>
            <a:chOff x="7310264" y="2005399"/>
            <a:chExt cx="673088" cy="1860576"/>
          </a:xfrm>
        </p:grpSpPr>
        <p:sp>
          <p:nvSpPr>
            <p:cNvPr id="563" name="Google Shape;563;p23"/>
            <p:cNvSpPr/>
            <p:nvPr/>
          </p:nvSpPr>
          <p:spPr>
            <a:xfrm>
              <a:off x="7732051" y="2874052"/>
              <a:ext cx="115569" cy="90397"/>
            </a:xfrm>
            <a:custGeom>
              <a:rect b="b" l="l" r="r" t="t"/>
              <a:pathLst>
                <a:path extrusionOk="0" h="5376" w="6873">
                  <a:moveTo>
                    <a:pt x="1383" y="0"/>
                  </a:moveTo>
                  <a:cubicBezTo>
                    <a:pt x="1157" y="0"/>
                    <a:pt x="948" y="74"/>
                    <a:pt x="701" y="301"/>
                  </a:cubicBezTo>
                  <a:cubicBezTo>
                    <a:pt x="334" y="634"/>
                    <a:pt x="1" y="1201"/>
                    <a:pt x="301" y="1602"/>
                  </a:cubicBezTo>
                  <a:cubicBezTo>
                    <a:pt x="1168" y="2936"/>
                    <a:pt x="2369" y="4070"/>
                    <a:pt x="3770" y="4871"/>
                  </a:cubicBezTo>
                  <a:cubicBezTo>
                    <a:pt x="4204" y="5104"/>
                    <a:pt x="4704" y="5304"/>
                    <a:pt x="5204" y="5371"/>
                  </a:cubicBezTo>
                  <a:cubicBezTo>
                    <a:pt x="5246" y="5374"/>
                    <a:pt x="5287" y="5375"/>
                    <a:pt x="5330" y="5375"/>
                  </a:cubicBezTo>
                  <a:cubicBezTo>
                    <a:pt x="5802" y="5375"/>
                    <a:pt x="6330" y="5202"/>
                    <a:pt x="6605" y="4804"/>
                  </a:cubicBezTo>
                  <a:cubicBezTo>
                    <a:pt x="6839" y="4437"/>
                    <a:pt x="6872" y="3970"/>
                    <a:pt x="6806" y="3570"/>
                  </a:cubicBezTo>
                  <a:cubicBezTo>
                    <a:pt x="6672" y="2969"/>
                    <a:pt x="6038" y="2235"/>
                    <a:pt x="5438" y="2202"/>
                  </a:cubicBezTo>
                  <a:cubicBezTo>
                    <a:pt x="5538" y="1702"/>
                    <a:pt x="5138" y="1168"/>
                    <a:pt x="4637" y="1001"/>
                  </a:cubicBezTo>
                  <a:cubicBezTo>
                    <a:pt x="4137" y="868"/>
                    <a:pt x="3603" y="901"/>
                    <a:pt x="3103" y="868"/>
                  </a:cubicBezTo>
                  <a:cubicBezTo>
                    <a:pt x="2536" y="768"/>
                    <a:pt x="2002" y="567"/>
                    <a:pt x="1835" y="67"/>
                  </a:cubicBezTo>
                  <a:cubicBezTo>
                    <a:pt x="1669" y="29"/>
                    <a:pt x="1523" y="0"/>
                    <a:pt x="1383"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3"/>
            <p:cNvSpPr/>
            <p:nvPr/>
          </p:nvSpPr>
          <p:spPr>
            <a:xfrm>
              <a:off x="7493665" y="2241904"/>
              <a:ext cx="279919" cy="675341"/>
            </a:xfrm>
            <a:custGeom>
              <a:rect b="b" l="l" r="r" t="t"/>
              <a:pathLst>
                <a:path extrusionOk="0" h="40163" w="16647">
                  <a:moveTo>
                    <a:pt x="9441" y="1"/>
                  </a:moveTo>
                  <a:cubicBezTo>
                    <a:pt x="5672" y="3370"/>
                    <a:pt x="2736" y="7773"/>
                    <a:pt x="1402" y="12610"/>
                  </a:cubicBezTo>
                  <a:cubicBezTo>
                    <a:pt x="1" y="17480"/>
                    <a:pt x="301" y="22817"/>
                    <a:pt x="2469" y="27387"/>
                  </a:cubicBezTo>
                  <a:cubicBezTo>
                    <a:pt x="5005" y="32724"/>
                    <a:pt x="9808" y="36527"/>
                    <a:pt x="14445" y="40163"/>
                  </a:cubicBezTo>
                  <a:cubicBezTo>
                    <a:pt x="15412" y="39562"/>
                    <a:pt x="16246" y="38729"/>
                    <a:pt x="16646" y="37728"/>
                  </a:cubicBezTo>
                  <a:cubicBezTo>
                    <a:pt x="14178" y="35226"/>
                    <a:pt x="11976" y="32191"/>
                    <a:pt x="10508" y="28988"/>
                  </a:cubicBezTo>
                  <a:cubicBezTo>
                    <a:pt x="9074" y="25786"/>
                    <a:pt x="8340" y="22183"/>
                    <a:pt x="8841" y="18681"/>
                  </a:cubicBezTo>
                  <a:cubicBezTo>
                    <a:pt x="9308" y="15512"/>
                    <a:pt x="10775" y="12543"/>
                    <a:pt x="11476" y="9441"/>
                  </a:cubicBezTo>
                  <a:cubicBezTo>
                    <a:pt x="12176" y="6305"/>
                    <a:pt x="11843" y="2136"/>
                    <a:pt x="94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3"/>
            <p:cNvSpPr/>
            <p:nvPr/>
          </p:nvSpPr>
          <p:spPr>
            <a:xfrm>
              <a:off x="7493665" y="2241904"/>
              <a:ext cx="279919" cy="675341"/>
            </a:xfrm>
            <a:custGeom>
              <a:rect b="b" l="l" r="r" t="t"/>
              <a:pathLst>
                <a:path extrusionOk="0" h="40163" w="16647">
                  <a:moveTo>
                    <a:pt x="9441" y="1"/>
                  </a:moveTo>
                  <a:cubicBezTo>
                    <a:pt x="5672" y="3370"/>
                    <a:pt x="2736" y="7773"/>
                    <a:pt x="1402" y="12610"/>
                  </a:cubicBezTo>
                  <a:cubicBezTo>
                    <a:pt x="1" y="17480"/>
                    <a:pt x="301" y="22817"/>
                    <a:pt x="2469" y="27387"/>
                  </a:cubicBezTo>
                  <a:cubicBezTo>
                    <a:pt x="5005" y="32724"/>
                    <a:pt x="9808" y="36527"/>
                    <a:pt x="14445" y="40163"/>
                  </a:cubicBezTo>
                  <a:cubicBezTo>
                    <a:pt x="15412" y="39562"/>
                    <a:pt x="16246" y="38729"/>
                    <a:pt x="16646" y="37728"/>
                  </a:cubicBezTo>
                  <a:cubicBezTo>
                    <a:pt x="14178" y="35226"/>
                    <a:pt x="11976" y="32191"/>
                    <a:pt x="10508" y="28988"/>
                  </a:cubicBezTo>
                  <a:cubicBezTo>
                    <a:pt x="9074" y="25786"/>
                    <a:pt x="8340" y="22183"/>
                    <a:pt x="8841" y="18681"/>
                  </a:cubicBezTo>
                  <a:cubicBezTo>
                    <a:pt x="9308" y="15512"/>
                    <a:pt x="10775" y="12543"/>
                    <a:pt x="11476" y="9441"/>
                  </a:cubicBezTo>
                  <a:cubicBezTo>
                    <a:pt x="12176" y="6305"/>
                    <a:pt x="11843" y="2136"/>
                    <a:pt x="9441" y="1"/>
                  </a:cubicBezTo>
                  <a:close/>
                </a:path>
              </a:pathLst>
            </a:custGeom>
            <a:solidFill>
              <a:srgbClr val="000000">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3"/>
            <p:cNvSpPr/>
            <p:nvPr/>
          </p:nvSpPr>
          <p:spPr>
            <a:xfrm>
              <a:off x="7619879" y="2278376"/>
              <a:ext cx="30301" cy="30301"/>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3"/>
            <p:cNvSpPr/>
            <p:nvPr/>
          </p:nvSpPr>
          <p:spPr>
            <a:xfrm>
              <a:off x="7559866" y="2329965"/>
              <a:ext cx="29746" cy="3031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3"/>
            <p:cNvSpPr/>
            <p:nvPr/>
          </p:nvSpPr>
          <p:spPr>
            <a:xfrm>
              <a:off x="7619879" y="2329965"/>
              <a:ext cx="30301" cy="3031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3"/>
            <p:cNvSpPr/>
            <p:nvPr/>
          </p:nvSpPr>
          <p:spPr>
            <a:xfrm>
              <a:off x="7679891" y="2329965"/>
              <a:ext cx="29746" cy="3031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3"/>
            <p:cNvSpPr/>
            <p:nvPr/>
          </p:nvSpPr>
          <p:spPr>
            <a:xfrm>
              <a:off x="7799362" y="2329965"/>
              <a:ext cx="30301" cy="3031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3"/>
            <p:cNvSpPr/>
            <p:nvPr/>
          </p:nvSpPr>
          <p:spPr>
            <a:xfrm>
              <a:off x="7559866" y="2381570"/>
              <a:ext cx="29746" cy="29746"/>
            </a:xfrm>
            <a:custGeom>
              <a:rect b="b" l="l" r="r" t="t"/>
              <a:pathLst>
                <a:path extrusionOk="0" h="1769" w="1769">
                  <a:moveTo>
                    <a:pt x="0" y="1"/>
                  </a:moveTo>
                  <a:lnTo>
                    <a:pt x="0" y="1769"/>
                  </a:lnTo>
                  <a:lnTo>
                    <a:pt x="1768" y="1769"/>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3"/>
            <p:cNvSpPr/>
            <p:nvPr/>
          </p:nvSpPr>
          <p:spPr>
            <a:xfrm>
              <a:off x="7619879" y="2381570"/>
              <a:ext cx="30301" cy="29746"/>
            </a:xfrm>
            <a:custGeom>
              <a:rect b="b" l="l" r="r" t="t"/>
              <a:pathLst>
                <a:path extrusionOk="0" h="1769" w="1802">
                  <a:moveTo>
                    <a:pt x="0" y="1"/>
                  </a:moveTo>
                  <a:lnTo>
                    <a:pt x="0" y="1769"/>
                  </a:lnTo>
                  <a:lnTo>
                    <a:pt x="1802" y="1769"/>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3"/>
            <p:cNvSpPr/>
            <p:nvPr/>
          </p:nvSpPr>
          <p:spPr>
            <a:xfrm>
              <a:off x="7679891" y="2381570"/>
              <a:ext cx="29746" cy="29746"/>
            </a:xfrm>
            <a:custGeom>
              <a:rect b="b" l="l" r="r" t="t"/>
              <a:pathLst>
                <a:path extrusionOk="0" h="1769" w="1769">
                  <a:moveTo>
                    <a:pt x="1" y="1"/>
                  </a:moveTo>
                  <a:lnTo>
                    <a:pt x="1" y="1769"/>
                  </a:lnTo>
                  <a:lnTo>
                    <a:pt x="1768" y="1769"/>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3"/>
            <p:cNvSpPr/>
            <p:nvPr/>
          </p:nvSpPr>
          <p:spPr>
            <a:xfrm>
              <a:off x="7499836" y="2433176"/>
              <a:ext cx="30317" cy="30301"/>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3"/>
            <p:cNvSpPr/>
            <p:nvPr/>
          </p:nvSpPr>
          <p:spPr>
            <a:xfrm>
              <a:off x="7559866" y="2433176"/>
              <a:ext cx="29746" cy="30301"/>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3"/>
            <p:cNvSpPr/>
            <p:nvPr/>
          </p:nvSpPr>
          <p:spPr>
            <a:xfrm>
              <a:off x="7619879" y="2433176"/>
              <a:ext cx="30301" cy="30301"/>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3"/>
            <p:cNvSpPr/>
            <p:nvPr/>
          </p:nvSpPr>
          <p:spPr>
            <a:xfrm>
              <a:off x="7679891" y="2433176"/>
              <a:ext cx="29746" cy="30301"/>
            </a:xfrm>
            <a:custGeom>
              <a:rect b="b" l="l" r="r" t="t"/>
              <a:pathLst>
                <a:path extrusionOk="0" h="1802"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3"/>
            <p:cNvSpPr/>
            <p:nvPr/>
          </p:nvSpPr>
          <p:spPr>
            <a:xfrm>
              <a:off x="7499836" y="2484227"/>
              <a:ext cx="30317" cy="30301"/>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3"/>
            <p:cNvSpPr/>
            <p:nvPr/>
          </p:nvSpPr>
          <p:spPr>
            <a:xfrm>
              <a:off x="7559866" y="2484227"/>
              <a:ext cx="29746" cy="30301"/>
            </a:xfrm>
            <a:custGeom>
              <a:rect b="b" l="l" r="r" t="t"/>
              <a:pathLst>
                <a:path extrusionOk="0" h="1802" w="1769">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3"/>
            <p:cNvSpPr/>
            <p:nvPr/>
          </p:nvSpPr>
          <p:spPr>
            <a:xfrm>
              <a:off x="7619879" y="2484227"/>
              <a:ext cx="30301" cy="30301"/>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3"/>
            <p:cNvSpPr/>
            <p:nvPr/>
          </p:nvSpPr>
          <p:spPr>
            <a:xfrm>
              <a:off x="7679891" y="2484227"/>
              <a:ext cx="29746" cy="30301"/>
            </a:xfrm>
            <a:custGeom>
              <a:rect b="b" l="l" r="r" t="t"/>
              <a:pathLst>
                <a:path extrusionOk="0" h="1802" w="1769">
                  <a:moveTo>
                    <a:pt x="1" y="0"/>
                  </a:moveTo>
                  <a:lnTo>
                    <a:pt x="1"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3"/>
            <p:cNvSpPr/>
            <p:nvPr/>
          </p:nvSpPr>
          <p:spPr>
            <a:xfrm>
              <a:off x="7739904" y="2484227"/>
              <a:ext cx="30317" cy="30301"/>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3"/>
            <p:cNvSpPr/>
            <p:nvPr/>
          </p:nvSpPr>
          <p:spPr>
            <a:xfrm>
              <a:off x="7499836" y="2535832"/>
              <a:ext cx="30317" cy="30301"/>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3"/>
            <p:cNvSpPr/>
            <p:nvPr/>
          </p:nvSpPr>
          <p:spPr>
            <a:xfrm>
              <a:off x="7559866" y="2535832"/>
              <a:ext cx="29746" cy="30301"/>
            </a:xfrm>
            <a:custGeom>
              <a:rect b="b" l="l" r="r" t="t"/>
              <a:pathLst>
                <a:path extrusionOk="0" h="1802" w="1769">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23"/>
            <p:cNvSpPr/>
            <p:nvPr/>
          </p:nvSpPr>
          <p:spPr>
            <a:xfrm>
              <a:off x="7619879" y="2535832"/>
              <a:ext cx="30301" cy="30301"/>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23"/>
            <p:cNvSpPr/>
            <p:nvPr/>
          </p:nvSpPr>
          <p:spPr>
            <a:xfrm>
              <a:off x="7679891" y="2535832"/>
              <a:ext cx="29746" cy="30301"/>
            </a:xfrm>
            <a:custGeom>
              <a:rect b="b" l="l" r="r" t="t"/>
              <a:pathLst>
                <a:path extrusionOk="0" h="1802" w="1769">
                  <a:moveTo>
                    <a:pt x="1" y="0"/>
                  </a:moveTo>
                  <a:lnTo>
                    <a:pt x="1"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3"/>
            <p:cNvSpPr/>
            <p:nvPr/>
          </p:nvSpPr>
          <p:spPr>
            <a:xfrm>
              <a:off x="7499836" y="2587421"/>
              <a:ext cx="30317" cy="3031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23"/>
            <p:cNvSpPr/>
            <p:nvPr/>
          </p:nvSpPr>
          <p:spPr>
            <a:xfrm>
              <a:off x="7559866" y="2587421"/>
              <a:ext cx="29746" cy="3031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23"/>
            <p:cNvSpPr/>
            <p:nvPr/>
          </p:nvSpPr>
          <p:spPr>
            <a:xfrm>
              <a:off x="7619879" y="2587421"/>
              <a:ext cx="30301" cy="3031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3"/>
            <p:cNvSpPr/>
            <p:nvPr/>
          </p:nvSpPr>
          <p:spPr>
            <a:xfrm>
              <a:off x="7499836" y="2638472"/>
              <a:ext cx="30317" cy="30301"/>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23"/>
            <p:cNvSpPr/>
            <p:nvPr/>
          </p:nvSpPr>
          <p:spPr>
            <a:xfrm>
              <a:off x="7559866" y="2638472"/>
              <a:ext cx="29746" cy="30301"/>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23"/>
            <p:cNvSpPr/>
            <p:nvPr/>
          </p:nvSpPr>
          <p:spPr>
            <a:xfrm>
              <a:off x="7619879" y="2638472"/>
              <a:ext cx="30301" cy="30301"/>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3"/>
            <p:cNvSpPr/>
            <p:nvPr/>
          </p:nvSpPr>
          <p:spPr>
            <a:xfrm>
              <a:off x="7439824" y="2690632"/>
              <a:ext cx="30301" cy="30301"/>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23"/>
            <p:cNvSpPr/>
            <p:nvPr/>
          </p:nvSpPr>
          <p:spPr>
            <a:xfrm>
              <a:off x="7499836" y="2690632"/>
              <a:ext cx="30317" cy="30301"/>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23"/>
            <p:cNvSpPr/>
            <p:nvPr/>
          </p:nvSpPr>
          <p:spPr>
            <a:xfrm>
              <a:off x="7559866" y="2690632"/>
              <a:ext cx="29746" cy="30301"/>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3"/>
            <p:cNvSpPr/>
            <p:nvPr/>
          </p:nvSpPr>
          <p:spPr>
            <a:xfrm>
              <a:off x="7619879" y="2690632"/>
              <a:ext cx="30301" cy="30301"/>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3"/>
            <p:cNvSpPr/>
            <p:nvPr/>
          </p:nvSpPr>
          <p:spPr>
            <a:xfrm>
              <a:off x="7439824" y="2741683"/>
              <a:ext cx="30301" cy="30301"/>
            </a:xfrm>
            <a:custGeom>
              <a:rect b="b" l="l" r="r" t="t"/>
              <a:pathLst>
                <a:path extrusionOk="0" h="1802" w="1802">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3"/>
            <p:cNvSpPr/>
            <p:nvPr/>
          </p:nvSpPr>
          <p:spPr>
            <a:xfrm>
              <a:off x="7499836" y="2741683"/>
              <a:ext cx="30317" cy="30301"/>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3"/>
            <p:cNvSpPr/>
            <p:nvPr/>
          </p:nvSpPr>
          <p:spPr>
            <a:xfrm>
              <a:off x="7559866" y="2741683"/>
              <a:ext cx="29746" cy="30301"/>
            </a:xfrm>
            <a:custGeom>
              <a:rect b="b" l="l" r="r" t="t"/>
              <a:pathLst>
                <a:path extrusionOk="0" h="1802" w="1769">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3"/>
            <p:cNvSpPr/>
            <p:nvPr/>
          </p:nvSpPr>
          <p:spPr>
            <a:xfrm>
              <a:off x="7619879" y="2741683"/>
              <a:ext cx="30301" cy="30301"/>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3"/>
            <p:cNvSpPr/>
            <p:nvPr/>
          </p:nvSpPr>
          <p:spPr>
            <a:xfrm>
              <a:off x="7439824" y="2793843"/>
              <a:ext cx="30301" cy="30301"/>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3"/>
            <p:cNvSpPr/>
            <p:nvPr/>
          </p:nvSpPr>
          <p:spPr>
            <a:xfrm>
              <a:off x="7499836" y="2793843"/>
              <a:ext cx="30317" cy="30301"/>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3"/>
            <p:cNvSpPr/>
            <p:nvPr/>
          </p:nvSpPr>
          <p:spPr>
            <a:xfrm>
              <a:off x="7559866" y="2793843"/>
              <a:ext cx="29746" cy="30301"/>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3"/>
            <p:cNvSpPr/>
            <p:nvPr/>
          </p:nvSpPr>
          <p:spPr>
            <a:xfrm>
              <a:off x="7619879" y="2793843"/>
              <a:ext cx="30301" cy="30301"/>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3"/>
            <p:cNvSpPr/>
            <p:nvPr/>
          </p:nvSpPr>
          <p:spPr>
            <a:xfrm>
              <a:off x="7439824" y="2844877"/>
              <a:ext cx="30301" cy="3031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3"/>
            <p:cNvSpPr/>
            <p:nvPr/>
          </p:nvSpPr>
          <p:spPr>
            <a:xfrm>
              <a:off x="7499836" y="2844877"/>
              <a:ext cx="30317" cy="3031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3"/>
            <p:cNvSpPr/>
            <p:nvPr/>
          </p:nvSpPr>
          <p:spPr>
            <a:xfrm>
              <a:off x="7559866" y="2844877"/>
              <a:ext cx="29746" cy="3031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3"/>
            <p:cNvSpPr/>
            <p:nvPr/>
          </p:nvSpPr>
          <p:spPr>
            <a:xfrm>
              <a:off x="7619879" y="2844877"/>
              <a:ext cx="30301" cy="3031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3"/>
            <p:cNvSpPr/>
            <p:nvPr/>
          </p:nvSpPr>
          <p:spPr>
            <a:xfrm>
              <a:off x="7439824" y="2897055"/>
              <a:ext cx="30301" cy="29729"/>
            </a:xfrm>
            <a:custGeom>
              <a:rect b="b" l="l" r="r" t="t"/>
              <a:pathLst>
                <a:path extrusionOk="0" h="1768"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3"/>
            <p:cNvSpPr/>
            <p:nvPr/>
          </p:nvSpPr>
          <p:spPr>
            <a:xfrm>
              <a:off x="7499836" y="2897055"/>
              <a:ext cx="30317" cy="29729"/>
            </a:xfrm>
            <a:custGeom>
              <a:rect b="b" l="l" r="r" t="t"/>
              <a:pathLst>
                <a:path extrusionOk="0" h="1768"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3"/>
            <p:cNvSpPr/>
            <p:nvPr/>
          </p:nvSpPr>
          <p:spPr>
            <a:xfrm>
              <a:off x="7559866" y="2897055"/>
              <a:ext cx="29746" cy="29729"/>
            </a:xfrm>
            <a:custGeom>
              <a:rect b="b" l="l" r="r" t="t"/>
              <a:pathLst>
                <a:path extrusionOk="0" h="1768"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3"/>
            <p:cNvSpPr/>
            <p:nvPr/>
          </p:nvSpPr>
          <p:spPr>
            <a:xfrm>
              <a:off x="7619879" y="2897055"/>
              <a:ext cx="30301" cy="29729"/>
            </a:xfrm>
            <a:custGeom>
              <a:rect b="b" l="l" r="r" t="t"/>
              <a:pathLst>
                <a:path extrusionOk="0" h="1768"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3"/>
            <p:cNvSpPr/>
            <p:nvPr/>
          </p:nvSpPr>
          <p:spPr>
            <a:xfrm>
              <a:off x="7439824" y="2948089"/>
              <a:ext cx="30301" cy="30301"/>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3"/>
            <p:cNvSpPr/>
            <p:nvPr/>
          </p:nvSpPr>
          <p:spPr>
            <a:xfrm>
              <a:off x="7499836" y="2948089"/>
              <a:ext cx="30317" cy="30301"/>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3"/>
            <p:cNvSpPr/>
            <p:nvPr/>
          </p:nvSpPr>
          <p:spPr>
            <a:xfrm>
              <a:off x="7559866" y="2948089"/>
              <a:ext cx="29746" cy="30301"/>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3"/>
            <p:cNvSpPr/>
            <p:nvPr/>
          </p:nvSpPr>
          <p:spPr>
            <a:xfrm>
              <a:off x="7619879" y="2948089"/>
              <a:ext cx="30301" cy="30301"/>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3"/>
            <p:cNvSpPr/>
            <p:nvPr/>
          </p:nvSpPr>
          <p:spPr>
            <a:xfrm>
              <a:off x="7439824" y="2999694"/>
              <a:ext cx="30301" cy="30301"/>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3"/>
            <p:cNvSpPr/>
            <p:nvPr/>
          </p:nvSpPr>
          <p:spPr>
            <a:xfrm>
              <a:off x="7499836" y="2999694"/>
              <a:ext cx="30317" cy="30301"/>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3"/>
            <p:cNvSpPr/>
            <p:nvPr/>
          </p:nvSpPr>
          <p:spPr>
            <a:xfrm>
              <a:off x="7559866" y="2999694"/>
              <a:ext cx="29746" cy="30301"/>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3"/>
            <p:cNvSpPr/>
            <p:nvPr/>
          </p:nvSpPr>
          <p:spPr>
            <a:xfrm>
              <a:off x="7619879" y="2999694"/>
              <a:ext cx="30301" cy="30301"/>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3"/>
            <p:cNvSpPr/>
            <p:nvPr/>
          </p:nvSpPr>
          <p:spPr>
            <a:xfrm>
              <a:off x="7439824" y="3051300"/>
              <a:ext cx="30301" cy="29746"/>
            </a:xfrm>
            <a:custGeom>
              <a:rect b="b" l="l" r="r" t="t"/>
              <a:pathLst>
                <a:path extrusionOk="0" h="1769"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3"/>
            <p:cNvSpPr/>
            <p:nvPr/>
          </p:nvSpPr>
          <p:spPr>
            <a:xfrm>
              <a:off x="7499836" y="3051300"/>
              <a:ext cx="30317" cy="29746"/>
            </a:xfrm>
            <a:custGeom>
              <a:rect b="b" l="l" r="r" t="t"/>
              <a:pathLst>
                <a:path extrusionOk="0" h="1769"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3"/>
            <p:cNvSpPr/>
            <p:nvPr/>
          </p:nvSpPr>
          <p:spPr>
            <a:xfrm>
              <a:off x="7559866" y="3051300"/>
              <a:ext cx="29746" cy="29746"/>
            </a:xfrm>
            <a:custGeom>
              <a:rect b="b" l="l" r="r" t="t"/>
              <a:pathLst>
                <a:path extrusionOk="0" h="1769"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3"/>
            <p:cNvSpPr/>
            <p:nvPr/>
          </p:nvSpPr>
          <p:spPr>
            <a:xfrm>
              <a:off x="7619879" y="3051300"/>
              <a:ext cx="30301" cy="29746"/>
            </a:xfrm>
            <a:custGeom>
              <a:rect b="b" l="l" r="r" t="t"/>
              <a:pathLst>
                <a:path extrusionOk="0" h="1769"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3"/>
            <p:cNvSpPr/>
            <p:nvPr/>
          </p:nvSpPr>
          <p:spPr>
            <a:xfrm>
              <a:off x="7679891" y="3051300"/>
              <a:ext cx="29746" cy="29746"/>
            </a:xfrm>
            <a:custGeom>
              <a:rect b="b" l="l" r="r" t="t"/>
              <a:pathLst>
                <a:path extrusionOk="0" h="1769" w="1769">
                  <a:moveTo>
                    <a:pt x="1" y="0"/>
                  </a:moveTo>
                  <a:lnTo>
                    <a:pt x="1"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3"/>
            <p:cNvSpPr/>
            <p:nvPr/>
          </p:nvSpPr>
          <p:spPr>
            <a:xfrm>
              <a:off x="7439824" y="3102334"/>
              <a:ext cx="30301" cy="3031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3"/>
            <p:cNvSpPr/>
            <p:nvPr/>
          </p:nvSpPr>
          <p:spPr>
            <a:xfrm>
              <a:off x="7499836" y="3102334"/>
              <a:ext cx="30317" cy="3031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3"/>
            <p:cNvSpPr/>
            <p:nvPr/>
          </p:nvSpPr>
          <p:spPr>
            <a:xfrm>
              <a:off x="7559866" y="3102334"/>
              <a:ext cx="29746" cy="3031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3"/>
            <p:cNvSpPr/>
            <p:nvPr/>
          </p:nvSpPr>
          <p:spPr>
            <a:xfrm>
              <a:off x="7619879" y="3102334"/>
              <a:ext cx="30301" cy="3031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3"/>
            <p:cNvSpPr/>
            <p:nvPr/>
          </p:nvSpPr>
          <p:spPr>
            <a:xfrm>
              <a:off x="7679891" y="3102334"/>
              <a:ext cx="29746" cy="3031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3"/>
            <p:cNvSpPr/>
            <p:nvPr/>
          </p:nvSpPr>
          <p:spPr>
            <a:xfrm>
              <a:off x="7439824" y="3153939"/>
              <a:ext cx="30301" cy="30301"/>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3"/>
            <p:cNvSpPr/>
            <p:nvPr/>
          </p:nvSpPr>
          <p:spPr>
            <a:xfrm>
              <a:off x="7499836" y="3153939"/>
              <a:ext cx="30317" cy="30301"/>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3"/>
            <p:cNvSpPr/>
            <p:nvPr/>
          </p:nvSpPr>
          <p:spPr>
            <a:xfrm>
              <a:off x="7559866" y="3153939"/>
              <a:ext cx="29746" cy="30301"/>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3"/>
            <p:cNvSpPr/>
            <p:nvPr/>
          </p:nvSpPr>
          <p:spPr>
            <a:xfrm>
              <a:off x="7619879" y="3153939"/>
              <a:ext cx="30301" cy="30301"/>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3"/>
            <p:cNvSpPr/>
            <p:nvPr/>
          </p:nvSpPr>
          <p:spPr>
            <a:xfrm>
              <a:off x="7679891" y="3153939"/>
              <a:ext cx="29746" cy="30301"/>
            </a:xfrm>
            <a:custGeom>
              <a:rect b="b" l="l" r="r" t="t"/>
              <a:pathLst>
                <a:path extrusionOk="0" h="1802"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3"/>
            <p:cNvSpPr/>
            <p:nvPr/>
          </p:nvSpPr>
          <p:spPr>
            <a:xfrm>
              <a:off x="7439824" y="3205545"/>
              <a:ext cx="30301" cy="29746"/>
            </a:xfrm>
            <a:custGeom>
              <a:rect b="b" l="l" r="r" t="t"/>
              <a:pathLst>
                <a:path extrusionOk="0" h="1769" w="1802">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3"/>
            <p:cNvSpPr/>
            <p:nvPr/>
          </p:nvSpPr>
          <p:spPr>
            <a:xfrm>
              <a:off x="7499836" y="3205545"/>
              <a:ext cx="30317" cy="29746"/>
            </a:xfrm>
            <a:custGeom>
              <a:rect b="b" l="l" r="r" t="t"/>
              <a:pathLst>
                <a:path extrusionOk="0" h="1769" w="1803">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3"/>
            <p:cNvSpPr/>
            <p:nvPr/>
          </p:nvSpPr>
          <p:spPr>
            <a:xfrm>
              <a:off x="7559866" y="3205545"/>
              <a:ext cx="29746" cy="29746"/>
            </a:xfrm>
            <a:custGeom>
              <a:rect b="b" l="l" r="r" t="t"/>
              <a:pathLst>
                <a:path extrusionOk="0" h="1769" w="1769">
                  <a:moveTo>
                    <a:pt x="0" y="1"/>
                  </a:moveTo>
                  <a:lnTo>
                    <a:pt x="0"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3"/>
            <p:cNvSpPr/>
            <p:nvPr/>
          </p:nvSpPr>
          <p:spPr>
            <a:xfrm>
              <a:off x="7619879" y="3205545"/>
              <a:ext cx="30301" cy="29746"/>
            </a:xfrm>
            <a:custGeom>
              <a:rect b="b" l="l" r="r" t="t"/>
              <a:pathLst>
                <a:path extrusionOk="0" h="1769" w="1802">
                  <a:moveTo>
                    <a:pt x="0" y="1"/>
                  </a:moveTo>
                  <a:lnTo>
                    <a:pt x="0"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3"/>
            <p:cNvSpPr/>
            <p:nvPr/>
          </p:nvSpPr>
          <p:spPr>
            <a:xfrm>
              <a:off x="7679891" y="3205545"/>
              <a:ext cx="29746" cy="29746"/>
            </a:xfrm>
            <a:custGeom>
              <a:rect b="b" l="l" r="r" t="t"/>
              <a:pathLst>
                <a:path extrusionOk="0" h="1769" w="1769">
                  <a:moveTo>
                    <a:pt x="1" y="1"/>
                  </a:moveTo>
                  <a:lnTo>
                    <a:pt x="1"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3"/>
            <p:cNvSpPr/>
            <p:nvPr/>
          </p:nvSpPr>
          <p:spPr>
            <a:xfrm>
              <a:off x="7439824" y="3257151"/>
              <a:ext cx="30301" cy="30301"/>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3"/>
            <p:cNvSpPr/>
            <p:nvPr/>
          </p:nvSpPr>
          <p:spPr>
            <a:xfrm>
              <a:off x="7499836" y="3257151"/>
              <a:ext cx="30317" cy="30301"/>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3"/>
            <p:cNvSpPr/>
            <p:nvPr/>
          </p:nvSpPr>
          <p:spPr>
            <a:xfrm>
              <a:off x="7559866" y="3257151"/>
              <a:ext cx="29746" cy="30301"/>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3"/>
            <p:cNvSpPr/>
            <p:nvPr/>
          </p:nvSpPr>
          <p:spPr>
            <a:xfrm>
              <a:off x="7619879" y="3257151"/>
              <a:ext cx="30301" cy="30301"/>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3"/>
            <p:cNvSpPr/>
            <p:nvPr/>
          </p:nvSpPr>
          <p:spPr>
            <a:xfrm>
              <a:off x="7679891" y="3257151"/>
              <a:ext cx="29746" cy="30301"/>
            </a:xfrm>
            <a:custGeom>
              <a:rect b="b" l="l" r="r" t="t"/>
              <a:pathLst>
                <a:path extrusionOk="0" h="1802" w="1769">
                  <a:moveTo>
                    <a:pt x="1" y="0"/>
                  </a:moveTo>
                  <a:lnTo>
                    <a:pt x="1"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3"/>
            <p:cNvSpPr/>
            <p:nvPr/>
          </p:nvSpPr>
          <p:spPr>
            <a:xfrm>
              <a:off x="7439824" y="3308184"/>
              <a:ext cx="30301" cy="3031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3"/>
            <p:cNvSpPr/>
            <p:nvPr/>
          </p:nvSpPr>
          <p:spPr>
            <a:xfrm>
              <a:off x="7499836" y="3308184"/>
              <a:ext cx="30317" cy="3031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3"/>
            <p:cNvSpPr/>
            <p:nvPr/>
          </p:nvSpPr>
          <p:spPr>
            <a:xfrm>
              <a:off x="7559866" y="3308184"/>
              <a:ext cx="29746" cy="3031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3"/>
            <p:cNvSpPr/>
            <p:nvPr/>
          </p:nvSpPr>
          <p:spPr>
            <a:xfrm>
              <a:off x="7619879" y="3308184"/>
              <a:ext cx="30301" cy="3031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3"/>
            <p:cNvSpPr/>
            <p:nvPr/>
          </p:nvSpPr>
          <p:spPr>
            <a:xfrm>
              <a:off x="7679891" y="3308184"/>
              <a:ext cx="29746" cy="3031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3"/>
            <p:cNvSpPr/>
            <p:nvPr/>
          </p:nvSpPr>
          <p:spPr>
            <a:xfrm>
              <a:off x="7780849" y="2290130"/>
              <a:ext cx="70135" cy="120530"/>
            </a:xfrm>
            <a:custGeom>
              <a:rect b="b" l="l" r="r" t="t"/>
              <a:pathLst>
                <a:path extrusionOk="0" h="7168" w="4171">
                  <a:moveTo>
                    <a:pt x="2674" y="0"/>
                  </a:moveTo>
                  <a:cubicBezTo>
                    <a:pt x="2394" y="0"/>
                    <a:pt x="2110" y="82"/>
                    <a:pt x="1869" y="235"/>
                  </a:cubicBezTo>
                  <a:cubicBezTo>
                    <a:pt x="1302" y="502"/>
                    <a:pt x="768" y="1336"/>
                    <a:pt x="935" y="1936"/>
                  </a:cubicBezTo>
                  <a:cubicBezTo>
                    <a:pt x="401" y="1936"/>
                    <a:pt x="68" y="2503"/>
                    <a:pt x="68" y="3004"/>
                  </a:cubicBezTo>
                  <a:cubicBezTo>
                    <a:pt x="34" y="3504"/>
                    <a:pt x="268" y="4004"/>
                    <a:pt x="368" y="4505"/>
                  </a:cubicBezTo>
                  <a:cubicBezTo>
                    <a:pt x="434" y="5005"/>
                    <a:pt x="401" y="5639"/>
                    <a:pt x="1" y="5939"/>
                  </a:cubicBezTo>
                  <a:cubicBezTo>
                    <a:pt x="34" y="6439"/>
                    <a:pt x="101" y="6740"/>
                    <a:pt x="568" y="6940"/>
                  </a:cubicBezTo>
                  <a:cubicBezTo>
                    <a:pt x="790" y="7069"/>
                    <a:pt x="1083" y="7168"/>
                    <a:pt x="1357" y="7168"/>
                  </a:cubicBezTo>
                  <a:cubicBezTo>
                    <a:pt x="1578" y="7168"/>
                    <a:pt x="1787" y="7104"/>
                    <a:pt x="1936" y="6940"/>
                  </a:cubicBezTo>
                  <a:cubicBezTo>
                    <a:pt x="2936" y="5739"/>
                    <a:pt x="3637" y="4238"/>
                    <a:pt x="3970" y="2670"/>
                  </a:cubicBezTo>
                  <a:cubicBezTo>
                    <a:pt x="4070" y="2170"/>
                    <a:pt x="4170" y="1669"/>
                    <a:pt x="4037" y="1169"/>
                  </a:cubicBezTo>
                  <a:cubicBezTo>
                    <a:pt x="3937" y="669"/>
                    <a:pt x="3603" y="235"/>
                    <a:pt x="3103" y="68"/>
                  </a:cubicBezTo>
                  <a:cubicBezTo>
                    <a:pt x="2966" y="22"/>
                    <a:pt x="2820" y="0"/>
                    <a:pt x="2674"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3"/>
            <p:cNvSpPr/>
            <p:nvPr/>
          </p:nvSpPr>
          <p:spPr>
            <a:xfrm>
              <a:off x="7583424" y="2005399"/>
              <a:ext cx="399928" cy="245852"/>
            </a:xfrm>
            <a:custGeom>
              <a:rect b="b" l="l" r="r" t="t"/>
              <a:pathLst>
                <a:path extrusionOk="0" h="14621" w="23784">
                  <a:moveTo>
                    <a:pt x="10475" y="1"/>
                  </a:moveTo>
                  <a:cubicBezTo>
                    <a:pt x="10235" y="1"/>
                    <a:pt x="9997" y="31"/>
                    <a:pt x="9774" y="89"/>
                  </a:cubicBezTo>
                  <a:cubicBezTo>
                    <a:pt x="8973" y="256"/>
                    <a:pt x="8273" y="723"/>
                    <a:pt x="7606" y="1157"/>
                  </a:cubicBezTo>
                  <a:cubicBezTo>
                    <a:pt x="6838" y="1590"/>
                    <a:pt x="6238" y="1890"/>
                    <a:pt x="5337" y="1924"/>
                  </a:cubicBezTo>
                  <a:cubicBezTo>
                    <a:pt x="4437" y="1991"/>
                    <a:pt x="3503" y="1924"/>
                    <a:pt x="2669" y="2324"/>
                  </a:cubicBezTo>
                  <a:cubicBezTo>
                    <a:pt x="1568" y="2824"/>
                    <a:pt x="834" y="3925"/>
                    <a:pt x="500" y="5159"/>
                  </a:cubicBezTo>
                  <a:cubicBezTo>
                    <a:pt x="0" y="6927"/>
                    <a:pt x="267" y="8996"/>
                    <a:pt x="1168" y="10597"/>
                  </a:cubicBezTo>
                  <a:cubicBezTo>
                    <a:pt x="2102" y="12231"/>
                    <a:pt x="3669" y="13532"/>
                    <a:pt x="5471" y="14032"/>
                  </a:cubicBezTo>
                  <a:cubicBezTo>
                    <a:pt x="5671" y="12832"/>
                    <a:pt x="5804" y="11497"/>
                    <a:pt x="6405" y="10363"/>
                  </a:cubicBezTo>
                  <a:cubicBezTo>
                    <a:pt x="6838" y="9429"/>
                    <a:pt x="7572" y="8529"/>
                    <a:pt x="8606" y="8428"/>
                  </a:cubicBezTo>
                  <a:cubicBezTo>
                    <a:pt x="8634" y="8427"/>
                    <a:pt x="8662" y="8426"/>
                    <a:pt x="8691" y="8426"/>
                  </a:cubicBezTo>
                  <a:cubicBezTo>
                    <a:pt x="9329" y="8426"/>
                    <a:pt x="9956" y="8786"/>
                    <a:pt x="10307" y="9329"/>
                  </a:cubicBezTo>
                  <a:cubicBezTo>
                    <a:pt x="10741" y="9863"/>
                    <a:pt x="10908" y="10763"/>
                    <a:pt x="10808" y="11431"/>
                  </a:cubicBezTo>
                  <a:cubicBezTo>
                    <a:pt x="12031" y="13427"/>
                    <a:pt x="14373" y="14620"/>
                    <a:pt x="16691" y="14620"/>
                  </a:cubicBezTo>
                  <a:cubicBezTo>
                    <a:pt x="17471" y="14620"/>
                    <a:pt x="18249" y="14485"/>
                    <a:pt x="18980" y="14199"/>
                  </a:cubicBezTo>
                  <a:cubicBezTo>
                    <a:pt x="21916" y="13065"/>
                    <a:pt x="23784" y="9729"/>
                    <a:pt x="23150" y="6661"/>
                  </a:cubicBezTo>
                  <a:cubicBezTo>
                    <a:pt x="22950" y="5493"/>
                    <a:pt x="22349" y="4359"/>
                    <a:pt x="21415" y="3725"/>
                  </a:cubicBezTo>
                  <a:cubicBezTo>
                    <a:pt x="20511" y="3138"/>
                    <a:pt x="19427" y="3035"/>
                    <a:pt x="18322" y="3035"/>
                  </a:cubicBezTo>
                  <a:cubicBezTo>
                    <a:pt x="17919" y="3035"/>
                    <a:pt x="17513" y="3049"/>
                    <a:pt x="17112" y="3058"/>
                  </a:cubicBezTo>
                  <a:cubicBezTo>
                    <a:pt x="17005" y="3060"/>
                    <a:pt x="16896" y="3062"/>
                    <a:pt x="16786" y="3062"/>
                  </a:cubicBezTo>
                  <a:cubicBezTo>
                    <a:pt x="15403" y="3062"/>
                    <a:pt x="13906" y="2844"/>
                    <a:pt x="13009" y="1824"/>
                  </a:cubicBezTo>
                  <a:cubicBezTo>
                    <a:pt x="12676" y="1390"/>
                    <a:pt x="12476" y="923"/>
                    <a:pt x="12075" y="556"/>
                  </a:cubicBezTo>
                  <a:cubicBezTo>
                    <a:pt x="11650" y="178"/>
                    <a:pt x="11057" y="1"/>
                    <a:pt x="10475" y="1"/>
                  </a:cubicBezTo>
                  <a:close/>
                </a:path>
              </a:pathLst>
            </a:custGeom>
            <a:solidFill>
              <a:srgbClr val="BD8C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3"/>
            <p:cNvSpPr/>
            <p:nvPr/>
          </p:nvSpPr>
          <p:spPr>
            <a:xfrm>
              <a:off x="7310264" y="3700263"/>
              <a:ext cx="201931" cy="165712"/>
            </a:xfrm>
            <a:custGeom>
              <a:rect b="b" l="l" r="r" t="t"/>
              <a:pathLst>
                <a:path extrusionOk="0" h="9855" w="12009">
                  <a:moveTo>
                    <a:pt x="3303" y="1"/>
                  </a:moveTo>
                  <a:cubicBezTo>
                    <a:pt x="2235" y="835"/>
                    <a:pt x="1334" y="1335"/>
                    <a:pt x="534" y="2436"/>
                  </a:cubicBezTo>
                  <a:cubicBezTo>
                    <a:pt x="367" y="2703"/>
                    <a:pt x="167" y="3003"/>
                    <a:pt x="134" y="3336"/>
                  </a:cubicBezTo>
                  <a:cubicBezTo>
                    <a:pt x="67" y="3670"/>
                    <a:pt x="0" y="4370"/>
                    <a:pt x="334" y="4470"/>
                  </a:cubicBezTo>
                  <a:cubicBezTo>
                    <a:pt x="867" y="4604"/>
                    <a:pt x="1301" y="5004"/>
                    <a:pt x="1735" y="5271"/>
                  </a:cubicBezTo>
                  <a:cubicBezTo>
                    <a:pt x="2008" y="5408"/>
                    <a:pt x="2385" y="5533"/>
                    <a:pt x="2723" y="5533"/>
                  </a:cubicBezTo>
                  <a:cubicBezTo>
                    <a:pt x="2963" y="5533"/>
                    <a:pt x="3184" y="5470"/>
                    <a:pt x="3336" y="5304"/>
                  </a:cubicBezTo>
                  <a:cubicBezTo>
                    <a:pt x="4870" y="7673"/>
                    <a:pt x="7405" y="9374"/>
                    <a:pt x="10207" y="9808"/>
                  </a:cubicBezTo>
                  <a:cubicBezTo>
                    <a:pt x="10357" y="9838"/>
                    <a:pt x="10528" y="9854"/>
                    <a:pt x="10700" y="9854"/>
                  </a:cubicBezTo>
                  <a:cubicBezTo>
                    <a:pt x="10911" y="9854"/>
                    <a:pt x="11125" y="9829"/>
                    <a:pt x="11308" y="9774"/>
                  </a:cubicBezTo>
                  <a:cubicBezTo>
                    <a:pt x="11675" y="9607"/>
                    <a:pt x="12009" y="9307"/>
                    <a:pt x="11909" y="8940"/>
                  </a:cubicBezTo>
                  <a:cubicBezTo>
                    <a:pt x="9807" y="7473"/>
                    <a:pt x="8173" y="5304"/>
                    <a:pt x="7405" y="2836"/>
                  </a:cubicBezTo>
                  <a:cubicBezTo>
                    <a:pt x="7239" y="2169"/>
                    <a:pt x="7205" y="1602"/>
                    <a:pt x="6838" y="1035"/>
                  </a:cubicBezTo>
                  <a:cubicBezTo>
                    <a:pt x="5571" y="1035"/>
                    <a:pt x="4337" y="668"/>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3"/>
            <p:cNvSpPr/>
            <p:nvPr/>
          </p:nvSpPr>
          <p:spPr>
            <a:xfrm>
              <a:off x="7364106" y="2632469"/>
              <a:ext cx="400500" cy="1135248"/>
            </a:xfrm>
            <a:custGeom>
              <a:rect b="b" l="l" r="r" t="t"/>
              <a:pathLst>
                <a:path extrusionOk="0" h="67514" w="23818">
                  <a:moveTo>
                    <a:pt x="14808" y="1"/>
                  </a:moveTo>
                  <a:cubicBezTo>
                    <a:pt x="14689" y="1"/>
                    <a:pt x="14588" y="254"/>
                    <a:pt x="14511" y="824"/>
                  </a:cubicBezTo>
                  <a:cubicBezTo>
                    <a:pt x="13644" y="7029"/>
                    <a:pt x="8040" y="11299"/>
                    <a:pt x="8340" y="14834"/>
                  </a:cubicBezTo>
                  <a:cubicBezTo>
                    <a:pt x="8673" y="18771"/>
                    <a:pt x="10475" y="22407"/>
                    <a:pt x="11609" y="26143"/>
                  </a:cubicBezTo>
                  <a:cubicBezTo>
                    <a:pt x="13543" y="32747"/>
                    <a:pt x="13510" y="39852"/>
                    <a:pt x="11475" y="46424"/>
                  </a:cubicBezTo>
                  <a:cubicBezTo>
                    <a:pt x="9407" y="52962"/>
                    <a:pt x="5371" y="58833"/>
                    <a:pt x="0" y="63102"/>
                  </a:cubicBezTo>
                  <a:cubicBezTo>
                    <a:pt x="534" y="64303"/>
                    <a:pt x="1135" y="65537"/>
                    <a:pt x="2102" y="66471"/>
                  </a:cubicBezTo>
                  <a:cubicBezTo>
                    <a:pt x="2761" y="67084"/>
                    <a:pt x="3703" y="67513"/>
                    <a:pt x="4635" y="67513"/>
                  </a:cubicBezTo>
                  <a:cubicBezTo>
                    <a:pt x="5023" y="67513"/>
                    <a:pt x="5408" y="67439"/>
                    <a:pt x="5771" y="67272"/>
                  </a:cubicBezTo>
                  <a:cubicBezTo>
                    <a:pt x="6538" y="66872"/>
                    <a:pt x="7039" y="66138"/>
                    <a:pt x="7539" y="65437"/>
                  </a:cubicBezTo>
                  <a:cubicBezTo>
                    <a:pt x="11008" y="60334"/>
                    <a:pt x="14477" y="55263"/>
                    <a:pt x="17780" y="50093"/>
                  </a:cubicBezTo>
                  <a:cubicBezTo>
                    <a:pt x="20382" y="45957"/>
                    <a:pt x="23017" y="41520"/>
                    <a:pt x="23451" y="36650"/>
                  </a:cubicBezTo>
                  <a:cubicBezTo>
                    <a:pt x="23817" y="32280"/>
                    <a:pt x="22383" y="27977"/>
                    <a:pt x="21015" y="23808"/>
                  </a:cubicBezTo>
                  <a:cubicBezTo>
                    <a:pt x="20015" y="20905"/>
                    <a:pt x="19047" y="17970"/>
                    <a:pt x="18147" y="15035"/>
                  </a:cubicBezTo>
                  <a:cubicBezTo>
                    <a:pt x="17444" y="13044"/>
                    <a:pt x="15662" y="1"/>
                    <a:pt x="148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3"/>
            <p:cNvSpPr/>
            <p:nvPr/>
          </p:nvSpPr>
          <p:spPr>
            <a:xfrm>
              <a:off x="7486939" y="3753550"/>
              <a:ext cx="223824" cy="111954"/>
            </a:xfrm>
            <a:custGeom>
              <a:rect b="b" l="l" r="r" t="t"/>
              <a:pathLst>
                <a:path extrusionOk="0" h="6658" w="13311">
                  <a:moveTo>
                    <a:pt x="4204" y="1"/>
                  </a:moveTo>
                  <a:cubicBezTo>
                    <a:pt x="3203" y="801"/>
                    <a:pt x="2002" y="1268"/>
                    <a:pt x="735" y="1335"/>
                  </a:cubicBezTo>
                  <a:cubicBezTo>
                    <a:pt x="401" y="2636"/>
                    <a:pt x="1" y="3603"/>
                    <a:pt x="67" y="4871"/>
                  </a:cubicBezTo>
                  <a:cubicBezTo>
                    <a:pt x="134" y="5204"/>
                    <a:pt x="134" y="5538"/>
                    <a:pt x="301" y="5838"/>
                  </a:cubicBezTo>
                  <a:cubicBezTo>
                    <a:pt x="451" y="6139"/>
                    <a:pt x="765" y="6658"/>
                    <a:pt x="1045" y="6658"/>
                  </a:cubicBezTo>
                  <a:cubicBezTo>
                    <a:pt x="1076" y="6658"/>
                    <a:pt x="1106" y="6652"/>
                    <a:pt x="1135" y="6639"/>
                  </a:cubicBezTo>
                  <a:cubicBezTo>
                    <a:pt x="1635" y="6438"/>
                    <a:pt x="2169" y="6505"/>
                    <a:pt x="2703" y="6438"/>
                  </a:cubicBezTo>
                  <a:cubicBezTo>
                    <a:pt x="3236" y="6372"/>
                    <a:pt x="3970" y="6038"/>
                    <a:pt x="4004" y="5504"/>
                  </a:cubicBezTo>
                  <a:cubicBezTo>
                    <a:pt x="5115" y="5926"/>
                    <a:pt x="6303" y="6135"/>
                    <a:pt x="7490" y="6135"/>
                  </a:cubicBezTo>
                  <a:cubicBezTo>
                    <a:pt x="9120" y="6135"/>
                    <a:pt x="10748" y="5742"/>
                    <a:pt x="12176" y="4971"/>
                  </a:cubicBezTo>
                  <a:cubicBezTo>
                    <a:pt x="12510" y="4804"/>
                    <a:pt x="12810" y="4604"/>
                    <a:pt x="13010" y="4270"/>
                  </a:cubicBezTo>
                  <a:cubicBezTo>
                    <a:pt x="13210" y="3937"/>
                    <a:pt x="13310" y="3470"/>
                    <a:pt x="13010" y="3203"/>
                  </a:cubicBezTo>
                  <a:cubicBezTo>
                    <a:pt x="12814" y="3213"/>
                    <a:pt x="12618" y="3218"/>
                    <a:pt x="12421" y="3218"/>
                  </a:cubicBezTo>
                  <a:cubicBezTo>
                    <a:pt x="10071" y="3218"/>
                    <a:pt x="7677" y="2486"/>
                    <a:pt x="5738" y="1101"/>
                  </a:cubicBezTo>
                  <a:cubicBezTo>
                    <a:pt x="5204" y="668"/>
                    <a:pt x="4871" y="201"/>
                    <a:pt x="420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3"/>
            <p:cNvSpPr/>
            <p:nvPr/>
          </p:nvSpPr>
          <p:spPr>
            <a:xfrm>
              <a:off x="7395516" y="2731527"/>
              <a:ext cx="235040" cy="1063532"/>
            </a:xfrm>
            <a:custGeom>
              <a:rect b="b" l="l" r="r" t="t"/>
              <a:pathLst>
                <a:path extrusionOk="0" h="63249" w="13978">
                  <a:moveTo>
                    <a:pt x="3430" y="0"/>
                  </a:moveTo>
                  <a:cubicBezTo>
                    <a:pt x="2928" y="0"/>
                    <a:pt x="2419" y="12"/>
                    <a:pt x="1902" y="37"/>
                  </a:cubicBezTo>
                  <a:cubicBezTo>
                    <a:pt x="467" y="2739"/>
                    <a:pt x="0" y="5908"/>
                    <a:pt x="101" y="8943"/>
                  </a:cubicBezTo>
                  <a:cubicBezTo>
                    <a:pt x="167" y="12046"/>
                    <a:pt x="734" y="15081"/>
                    <a:pt x="1135" y="18117"/>
                  </a:cubicBezTo>
                  <a:cubicBezTo>
                    <a:pt x="1902" y="23621"/>
                    <a:pt x="2169" y="29225"/>
                    <a:pt x="2502" y="34762"/>
                  </a:cubicBezTo>
                  <a:cubicBezTo>
                    <a:pt x="2903" y="41734"/>
                    <a:pt x="3903" y="56244"/>
                    <a:pt x="4270" y="63249"/>
                  </a:cubicBezTo>
                  <a:cubicBezTo>
                    <a:pt x="7072" y="63149"/>
                    <a:pt x="9908" y="63182"/>
                    <a:pt x="12576" y="62548"/>
                  </a:cubicBezTo>
                  <a:cubicBezTo>
                    <a:pt x="11108" y="50273"/>
                    <a:pt x="10842" y="29658"/>
                    <a:pt x="12343" y="17416"/>
                  </a:cubicBezTo>
                  <a:cubicBezTo>
                    <a:pt x="13010" y="11912"/>
                    <a:pt x="13977" y="6408"/>
                    <a:pt x="13644" y="871"/>
                  </a:cubicBezTo>
                  <a:cubicBezTo>
                    <a:pt x="10087" y="550"/>
                    <a:pt x="6913" y="0"/>
                    <a:pt x="34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3"/>
            <p:cNvSpPr/>
            <p:nvPr/>
          </p:nvSpPr>
          <p:spPr>
            <a:xfrm>
              <a:off x="7417947" y="2249134"/>
              <a:ext cx="316374" cy="556492"/>
            </a:xfrm>
            <a:custGeom>
              <a:rect b="b" l="l" r="r" t="t"/>
              <a:pathLst>
                <a:path extrusionOk="0" h="33095" w="18815">
                  <a:moveTo>
                    <a:pt x="12593" y="1"/>
                  </a:moveTo>
                  <a:cubicBezTo>
                    <a:pt x="11928" y="1"/>
                    <a:pt x="11240" y="232"/>
                    <a:pt x="10675" y="572"/>
                  </a:cubicBezTo>
                  <a:cubicBezTo>
                    <a:pt x="9841" y="1072"/>
                    <a:pt x="9174" y="1872"/>
                    <a:pt x="8607" y="2673"/>
                  </a:cubicBezTo>
                  <a:cubicBezTo>
                    <a:pt x="5805" y="6442"/>
                    <a:pt x="4571" y="11179"/>
                    <a:pt x="3637" y="15782"/>
                  </a:cubicBezTo>
                  <a:cubicBezTo>
                    <a:pt x="2669" y="20419"/>
                    <a:pt x="1969" y="25122"/>
                    <a:pt x="1" y="29426"/>
                  </a:cubicBezTo>
                  <a:cubicBezTo>
                    <a:pt x="1135" y="31127"/>
                    <a:pt x="2769" y="32428"/>
                    <a:pt x="4737" y="32828"/>
                  </a:cubicBezTo>
                  <a:cubicBezTo>
                    <a:pt x="5738" y="33028"/>
                    <a:pt x="6747" y="33095"/>
                    <a:pt x="7760" y="33095"/>
                  </a:cubicBezTo>
                  <a:cubicBezTo>
                    <a:pt x="8774" y="33095"/>
                    <a:pt x="9791" y="33028"/>
                    <a:pt x="10808" y="32961"/>
                  </a:cubicBezTo>
                  <a:cubicBezTo>
                    <a:pt x="11976" y="32895"/>
                    <a:pt x="13310" y="32728"/>
                    <a:pt x="14077" y="31861"/>
                  </a:cubicBezTo>
                  <a:cubicBezTo>
                    <a:pt x="14511" y="31294"/>
                    <a:pt x="14678" y="30560"/>
                    <a:pt x="14811" y="29826"/>
                  </a:cubicBezTo>
                  <a:cubicBezTo>
                    <a:pt x="15779" y="24956"/>
                    <a:pt x="16779" y="20086"/>
                    <a:pt x="17747" y="15215"/>
                  </a:cubicBezTo>
                  <a:cubicBezTo>
                    <a:pt x="18280" y="12447"/>
                    <a:pt x="18814" y="9611"/>
                    <a:pt x="18447" y="6876"/>
                  </a:cubicBezTo>
                  <a:cubicBezTo>
                    <a:pt x="18080" y="4041"/>
                    <a:pt x="16179" y="1072"/>
                    <a:pt x="13510" y="171"/>
                  </a:cubicBezTo>
                  <a:cubicBezTo>
                    <a:pt x="13220" y="53"/>
                    <a:pt x="12909" y="1"/>
                    <a:pt x="125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3"/>
            <p:cNvSpPr/>
            <p:nvPr/>
          </p:nvSpPr>
          <p:spPr>
            <a:xfrm>
              <a:off x="7487511" y="2286229"/>
              <a:ext cx="231105" cy="399457"/>
            </a:xfrm>
            <a:custGeom>
              <a:rect b="b" l="l" r="r" t="t"/>
              <a:pathLst>
                <a:path extrusionOk="0" h="23756" w="13744">
                  <a:moveTo>
                    <a:pt x="7539" y="0"/>
                  </a:moveTo>
                  <a:cubicBezTo>
                    <a:pt x="2702" y="3703"/>
                    <a:pt x="500" y="10174"/>
                    <a:pt x="133" y="16345"/>
                  </a:cubicBezTo>
                  <a:cubicBezTo>
                    <a:pt x="0" y="18814"/>
                    <a:pt x="300" y="21649"/>
                    <a:pt x="2302" y="23017"/>
                  </a:cubicBezTo>
                  <a:cubicBezTo>
                    <a:pt x="3058" y="23537"/>
                    <a:pt x="3999" y="23755"/>
                    <a:pt x="4934" y="23755"/>
                  </a:cubicBezTo>
                  <a:cubicBezTo>
                    <a:pt x="5319" y="23755"/>
                    <a:pt x="5702" y="23718"/>
                    <a:pt x="6071" y="23650"/>
                  </a:cubicBezTo>
                  <a:cubicBezTo>
                    <a:pt x="7372" y="23383"/>
                    <a:pt x="8573" y="22750"/>
                    <a:pt x="9707" y="22049"/>
                  </a:cubicBezTo>
                  <a:cubicBezTo>
                    <a:pt x="10574" y="21515"/>
                    <a:pt x="11375" y="20948"/>
                    <a:pt x="12175" y="20348"/>
                  </a:cubicBezTo>
                  <a:lnTo>
                    <a:pt x="13643" y="12976"/>
                  </a:lnTo>
                  <a:cubicBezTo>
                    <a:pt x="13676" y="12743"/>
                    <a:pt x="13710" y="12509"/>
                    <a:pt x="13743" y="12276"/>
                  </a:cubicBezTo>
                  <a:lnTo>
                    <a:pt x="13743" y="12276"/>
                  </a:lnTo>
                  <a:cubicBezTo>
                    <a:pt x="12376" y="13543"/>
                    <a:pt x="10841" y="14744"/>
                    <a:pt x="9340" y="15845"/>
                  </a:cubicBezTo>
                  <a:lnTo>
                    <a:pt x="9473" y="15078"/>
                  </a:lnTo>
                  <a:cubicBezTo>
                    <a:pt x="9273" y="15044"/>
                    <a:pt x="9140" y="14977"/>
                    <a:pt x="9006" y="14811"/>
                  </a:cubicBezTo>
                  <a:cubicBezTo>
                    <a:pt x="8706" y="14477"/>
                    <a:pt x="8806" y="14043"/>
                    <a:pt x="9040" y="13843"/>
                  </a:cubicBezTo>
                  <a:cubicBezTo>
                    <a:pt x="9207" y="11075"/>
                    <a:pt x="9674" y="8373"/>
                    <a:pt x="9140" y="5637"/>
                  </a:cubicBezTo>
                  <a:cubicBezTo>
                    <a:pt x="8973" y="4870"/>
                    <a:pt x="8840" y="4136"/>
                    <a:pt x="8673" y="3369"/>
                  </a:cubicBezTo>
                  <a:cubicBezTo>
                    <a:pt x="8650" y="3371"/>
                    <a:pt x="8627" y="3372"/>
                    <a:pt x="8604" y="3372"/>
                  </a:cubicBezTo>
                  <a:cubicBezTo>
                    <a:pt x="8261" y="3372"/>
                    <a:pt x="7935" y="3140"/>
                    <a:pt x="7872" y="2702"/>
                  </a:cubicBezTo>
                  <a:cubicBezTo>
                    <a:pt x="7772" y="1801"/>
                    <a:pt x="7672" y="901"/>
                    <a:pt x="7539" y="0"/>
                  </a:cubicBezTo>
                  <a:close/>
                </a:path>
              </a:pathLst>
            </a:custGeom>
            <a:solidFill>
              <a:srgbClr val="000000">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3"/>
            <p:cNvSpPr/>
            <p:nvPr/>
          </p:nvSpPr>
          <p:spPr>
            <a:xfrm>
              <a:off x="7493665" y="2258181"/>
              <a:ext cx="339377" cy="415364"/>
            </a:xfrm>
            <a:custGeom>
              <a:rect b="b" l="l" r="r" t="t"/>
              <a:pathLst>
                <a:path extrusionOk="0" h="24702" w="20183">
                  <a:moveTo>
                    <a:pt x="6406" y="0"/>
                  </a:moveTo>
                  <a:cubicBezTo>
                    <a:pt x="1469" y="4337"/>
                    <a:pt x="1" y="11475"/>
                    <a:pt x="568" y="17980"/>
                  </a:cubicBezTo>
                  <a:cubicBezTo>
                    <a:pt x="768" y="20415"/>
                    <a:pt x="1469" y="23183"/>
                    <a:pt x="3637" y="24251"/>
                  </a:cubicBezTo>
                  <a:cubicBezTo>
                    <a:pt x="4239" y="24561"/>
                    <a:pt x="4921" y="24702"/>
                    <a:pt x="5609" y="24702"/>
                  </a:cubicBezTo>
                  <a:cubicBezTo>
                    <a:pt x="6256" y="24702"/>
                    <a:pt x="6909" y="24577"/>
                    <a:pt x="7506" y="24351"/>
                  </a:cubicBezTo>
                  <a:cubicBezTo>
                    <a:pt x="8774" y="23917"/>
                    <a:pt x="9841" y="23150"/>
                    <a:pt x="10909" y="22316"/>
                  </a:cubicBezTo>
                  <a:cubicBezTo>
                    <a:pt x="15445" y="18513"/>
                    <a:pt x="18748" y="13243"/>
                    <a:pt x="20182" y="7539"/>
                  </a:cubicBezTo>
                  <a:cubicBezTo>
                    <a:pt x="19312" y="6991"/>
                    <a:pt x="18379" y="6537"/>
                    <a:pt x="17324" y="6537"/>
                  </a:cubicBezTo>
                  <a:cubicBezTo>
                    <a:pt x="17287" y="6537"/>
                    <a:pt x="17250" y="6537"/>
                    <a:pt x="17213" y="6538"/>
                  </a:cubicBezTo>
                  <a:cubicBezTo>
                    <a:pt x="15445" y="10174"/>
                    <a:pt x="12610" y="13477"/>
                    <a:pt x="9675" y="16245"/>
                  </a:cubicBezTo>
                  <a:cubicBezTo>
                    <a:pt x="9808" y="13510"/>
                    <a:pt x="9941" y="10708"/>
                    <a:pt x="9541" y="7973"/>
                  </a:cubicBezTo>
                  <a:cubicBezTo>
                    <a:pt x="9107" y="5204"/>
                    <a:pt x="8140" y="2135"/>
                    <a:pt x="64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3"/>
            <p:cNvSpPr/>
            <p:nvPr/>
          </p:nvSpPr>
          <p:spPr>
            <a:xfrm>
              <a:off x="7618197" y="2172357"/>
              <a:ext cx="70119" cy="122295"/>
            </a:xfrm>
            <a:custGeom>
              <a:rect b="b" l="l" r="r" t="t"/>
              <a:pathLst>
                <a:path extrusionOk="0" h="7273" w="4170">
                  <a:moveTo>
                    <a:pt x="1068" y="1"/>
                  </a:moveTo>
                  <a:cubicBezTo>
                    <a:pt x="701" y="1602"/>
                    <a:pt x="334" y="3169"/>
                    <a:pt x="0" y="4737"/>
                  </a:cubicBezTo>
                  <a:cubicBezTo>
                    <a:pt x="934" y="5638"/>
                    <a:pt x="1701" y="6405"/>
                    <a:pt x="2669" y="7272"/>
                  </a:cubicBezTo>
                  <a:cubicBezTo>
                    <a:pt x="3102" y="5605"/>
                    <a:pt x="3703" y="3837"/>
                    <a:pt x="4170" y="2235"/>
                  </a:cubicBezTo>
                  <a:cubicBezTo>
                    <a:pt x="3036" y="1668"/>
                    <a:pt x="2035" y="834"/>
                    <a:pt x="1068"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3"/>
            <p:cNvSpPr/>
            <p:nvPr/>
          </p:nvSpPr>
          <p:spPr>
            <a:xfrm>
              <a:off x="7624368" y="2172357"/>
              <a:ext cx="63947" cy="105464"/>
            </a:xfrm>
            <a:custGeom>
              <a:rect b="b" l="l" r="r" t="t"/>
              <a:pathLst>
                <a:path extrusionOk="0" h="6272" w="3803">
                  <a:moveTo>
                    <a:pt x="701" y="1"/>
                  </a:moveTo>
                  <a:cubicBezTo>
                    <a:pt x="501" y="1068"/>
                    <a:pt x="234" y="2102"/>
                    <a:pt x="0" y="3136"/>
                  </a:cubicBezTo>
                  <a:cubicBezTo>
                    <a:pt x="667" y="4304"/>
                    <a:pt x="1535" y="5404"/>
                    <a:pt x="2569" y="6272"/>
                  </a:cubicBezTo>
                  <a:cubicBezTo>
                    <a:pt x="2969" y="4937"/>
                    <a:pt x="3403" y="3570"/>
                    <a:pt x="3803" y="2269"/>
                  </a:cubicBezTo>
                  <a:cubicBezTo>
                    <a:pt x="2669" y="1668"/>
                    <a:pt x="1668" y="834"/>
                    <a:pt x="701" y="1"/>
                  </a:cubicBez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3"/>
            <p:cNvSpPr/>
            <p:nvPr/>
          </p:nvSpPr>
          <p:spPr>
            <a:xfrm>
              <a:off x="7638392" y="2066606"/>
              <a:ext cx="191842" cy="211213"/>
            </a:xfrm>
            <a:custGeom>
              <a:rect b="b" l="l" r="r" t="t"/>
              <a:pathLst>
                <a:path extrusionOk="0" h="12561" w="11409">
                  <a:moveTo>
                    <a:pt x="5935" y="1"/>
                  </a:moveTo>
                  <a:cubicBezTo>
                    <a:pt x="4547" y="1"/>
                    <a:pt x="3145" y="566"/>
                    <a:pt x="2135" y="1553"/>
                  </a:cubicBezTo>
                  <a:cubicBezTo>
                    <a:pt x="634" y="3021"/>
                    <a:pt x="0" y="5255"/>
                    <a:pt x="334" y="7290"/>
                  </a:cubicBezTo>
                  <a:cubicBezTo>
                    <a:pt x="667" y="9358"/>
                    <a:pt x="1901" y="11260"/>
                    <a:pt x="3536" y="12561"/>
                  </a:cubicBezTo>
                  <a:cubicBezTo>
                    <a:pt x="6838" y="11393"/>
                    <a:pt x="9540" y="8725"/>
                    <a:pt x="10708" y="5422"/>
                  </a:cubicBezTo>
                  <a:cubicBezTo>
                    <a:pt x="11408" y="3421"/>
                    <a:pt x="9840" y="1253"/>
                    <a:pt x="7906" y="419"/>
                  </a:cubicBezTo>
                  <a:cubicBezTo>
                    <a:pt x="7283" y="135"/>
                    <a:pt x="6611" y="1"/>
                    <a:pt x="5935"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3"/>
            <p:cNvSpPr/>
            <p:nvPr/>
          </p:nvSpPr>
          <p:spPr>
            <a:xfrm>
              <a:off x="7616516" y="2052818"/>
              <a:ext cx="220445" cy="160499"/>
            </a:xfrm>
            <a:custGeom>
              <a:rect b="b" l="l" r="r" t="t"/>
              <a:pathLst>
                <a:path extrusionOk="0" h="9545" w="13110">
                  <a:moveTo>
                    <a:pt x="6890" y="0"/>
                  </a:moveTo>
                  <a:cubicBezTo>
                    <a:pt x="6113" y="0"/>
                    <a:pt x="5336" y="145"/>
                    <a:pt x="4603" y="438"/>
                  </a:cubicBezTo>
                  <a:cubicBezTo>
                    <a:pt x="2969" y="1105"/>
                    <a:pt x="1635" y="2540"/>
                    <a:pt x="1001" y="4207"/>
                  </a:cubicBezTo>
                  <a:cubicBezTo>
                    <a:pt x="367" y="5875"/>
                    <a:pt x="0" y="7910"/>
                    <a:pt x="701" y="9545"/>
                  </a:cubicBezTo>
                  <a:cubicBezTo>
                    <a:pt x="1168" y="9078"/>
                    <a:pt x="2102" y="8377"/>
                    <a:pt x="2369" y="7777"/>
                  </a:cubicBezTo>
                  <a:cubicBezTo>
                    <a:pt x="2035" y="6876"/>
                    <a:pt x="2035" y="5809"/>
                    <a:pt x="2369" y="4908"/>
                  </a:cubicBezTo>
                  <a:cubicBezTo>
                    <a:pt x="2602" y="4274"/>
                    <a:pt x="2969" y="3707"/>
                    <a:pt x="3603" y="3474"/>
                  </a:cubicBezTo>
                  <a:cubicBezTo>
                    <a:pt x="3683" y="3439"/>
                    <a:pt x="3780" y="3420"/>
                    <a:pt x="3877" y="3420"/>
                  </a:cubicBezTo>
                  <a:cubicBezTo>
                    <a:pt x="4062" y="3420"/>
                    <a:pt x="4249" y="3487"/>
                    <a:pt x="4337" y="3640"/>
                  </a:cubicBezTo>
                  <a:cubicBezTo>
                    <a:pt x="4370" y="3774"/>
                    <a:pt x="4370" y="3907"/>
                    <a:pt x="4370" y="4041"/>
                  </a:cubicBezTo>
                  <a:cubicBezTo>
                    <a:pt x="4303" y="4808"/>
                    <a:pt x="3870" y="5575"/>
                    <a:pt x="3269" y="6042"/>
                  </a:cubicBezTo>
                  <a:cubicBezTo>
                    <a:pt x="3436" y="6176"/>
                    <a:pt x="3503" y="6276"/>
                    <a:pt x="3669" y="6376"/>
                  </a:cubicBezTo>
                  <a:cubicBezTo>
                    <a:pt x="3970" y="5909"/>
                    <a:pt x="4303" y="5508"/>
                    <a:pt x="4603" y="5041"/>
                  </a:cubicBezTo>
                  <a:cubicBezTo>
                    <a:pt x="4738" y="5052"/>
                    <a:pt x="4871" y="5056"/>
                    <a:pt x="5004" y="5056"/>
                  </a:cubicBezTo>
                  <a:cubicBezTo>
                    <a:pt x="5730" y="5056"/>
                    <a:pt x="6439" y="4915"/>
                    <a:pt x="7172" y="4775"/>
                  </a:cubicBezTo>
                  <a:cubicBezTo>
                    <a:pt x="8306" y="6709"/>
                    <a:pt x="10107" y="8244"/>
                    <a:pt x="12176" y="9044"/>
                  </a:cubicBezTo>
                  <a:cubicBezTo>
                    <a:pt x="12809" y="7577"/>
                    <a:pt x="13110" y="5775"/>
                    <a:pt x="12676" y="4274"/>
                  </a:cubicBezTo>
                  <a:cubicBezTo>
                    <a:pt x="12209" y="2773"/>
                    <a:pt x="11141" y="1439"/>
                    <a:pt x="9774" y="705"/>
                  </a:cubicBezTo>
                  <a:cubicBezTo>
                    <a:pt x="8876" y="237"/>
                    <a:pt x="7883" y="0"/>
                    <a:pt x="6890" y="0"/>
                  </a:cubicBezTo>
                  <a:close/>
                </a:path>
              </a:pathLst>
            </a:custGeom>
            <a:solidFill>
              <a:srgbClr val="BD8C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3"/>
            <p:cNvSpPr/>
            <p:nvPr/>
          </p:nvSpPr>
          <p:spPr>
            <a:xfrm>
              <a:off x="7674275" y="2202321"/>
              <a:ext cx="97056" cy="77753"/>
            </a:xfrm>
            <a:custGeom>
              <a:rect b="b" l="l" r="r" t="t"/>
              <a:pathLst>
                <a:path extrusionOk="0" h="4624" w="5772">
                  <a:moveTo>
                    <a:pt x="2362" y="0"/>
                  </a:moveTo>
                  <a:cubicBezTo>
                    <a:pt x="2104" y="0"/>
                    <a:pt x="1847" y="38"/>
                    <a:pt x="1602" y="120"/>
                  </a:cubicBezTo>
                  <a:cubicBezTo>
                    <a:pt x="835" y="353"/>
                    <a:pt x="168" y="1054"/>
                    <a:pt x="68" y="1888"/>
                  </a:cubicBezTo>
                  <a:cubicBezTo>
                    <a:pt x="1" y="2555"/>
                    <a:pt x="234" y="3222"/>
                    <a:pt x="601" y="3823"/>
                  </a:cubicBezTo>
                  <a:cubicBezTo>
                    <a:pt x="868" y="4189"/>
                    <a:pt x="1235" y="4556"/>
                    <a:pt x="1702" y="4623"/>
                  </a:cubicBezTo>
                  <a:cubicBezTo>
                    <a:pt x="1902" y="4623"/>
                    <a:pt x="2169" y="4523"/>
                    <a:pt x="2336" y="4456"/>
                  </a:cubicBezTo>
                  <a:cubicBezTo>
                    <a:pt x="3237" y="4056"/>
                    <a:pt x="4538" y="3556"/>
                    <a:pt x="5205" y="2855"/>
                  </a:cubicBezTo>
                  <a:cubicBezTo>
                    <a:pt x="5772" y="2188"/>
                    <a:pt x="4538" y="854"/>
                    <a:pt x="4004" y="520"/>
                  </a:cubicBezTo>
                  <a:cubicBezTo>
                    <a:pt x="3541" y="196"/>
                    <a:pt x="2949" y="0"/>
                    <a:pt x="23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3"/>
            <p:cNvSpPr/>
            <p:nvPr/>
          </p:nvSpPr>
          <p:spPr>
            <a:xfrm>
              <a:off x="7687189" y="2124686"/>
              <a:ext cx="26938" cy="88077"/>
            </a:xfrm>
            <a:custGeom>
              <a:rect b="b" l="l" r="r" t="t"/>
              <a:pathLst>
                <a:path extrusionOk="0" h="5238" w="1602">
                  <a:moveTo>
                    <a:pt x="167" y="0"/>
                  </a:moveTo>
                  <a:cubicBezTo>
                    <a:pt x="134" y="167"/>
                    <a:pt x="100" y="334"/>
                    <a:pt x="0" y="501"/>
                  </a:cubicBezTo>
                  <a:cubicBezTo>
                    <a:pt x="801" y="1902"/>
                    <a:pt x="1234" y="3436"/>
                    <a:pt x="1168" y="5004"/>
                  </a:cubicBezTo>
                  <a:cubicBezTo>
                    <a:pt x="1168" y="5104"/>
                    <a:pt x="1234" y="5137"/>
                    <a:pt x="1268" y="5171"/>
                  </a:cubicBezTo>
                  <a:cubicBezTo>
                    <a:pt x="1268" y="5237"/>
                    <a:pt x="1301" y="5237"/>
                    <a:pt x="1334" y="5237"/>
                  </a:cubicBezTo>
                  <a:cubicBezTo>
                    <a:pt x="1468" y="5237"/>
                    <a:pt x="1568" y="5137"/>
                    <a:pt x="1568" y="5004"/>
                  </a:cubicBezTo>
                  <a:cubicBezTo>
                    <a:pt x="1601" y="3269"/>
                    <a:pt x="1101" y="1468"/>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3"/>
            <p:cNvSpPr/>
            <p:nvPr/>
          </p:nvSpPr>
          <p:spPr>
            <a:xfrm>
              <a:off x="7639502" y="2140946"/>
              <a:ext cx="47704" cy="95173"/>
            </a:xfrm>
            <a:custGeom>
              <a:rect b="b" l="l" r="r" t="t"/>
              <a:pathLst>
                <a:path extrusionOk="0" h="5660" w="2837">
                  <a:moveTo>
                    <a:pt x="935" y="1"/>
                  </a:moveTo>
                  <a:cubicBezTo>
                    <a:pt x="901" y="1"/>
                    <a:pt x="901" y="1"/>
                    <a:pt x="835" y="34"/>
                  </a:cubicBezTo>
                  <a:cubicBezTo>
                    <a:pt x="1" y="968"/>
                    <a:pt x="68" y="2302"/>
                    <a:pt x="468" y="3203"/>
                  </a:cubicBezTo>
                  <a:cubicBezTo>
                    <a:pt x="935" y="4304"/>
                    <a:pt x="1802" y="5071"/>
                    <a:pt x="2569" y="5638"/>
                  </a:cubicBezTo>
                  <a:cubicBezTo>
                    <a:pt x="2597" y="5652"/>
                    <a:pt x="2630" y="5660"/>
                    <a:pt x="2665" y="5660"/>
                  </a:cubicBezTo>
                  <a:cubicBezTo>
                    <a:pt x="2713" y="5660"/>
                    <a:pt x="2764" y="5644"/>
                    <a:pt x="2803" y="5605"/>
                  </a:cubicBezTo>
                  <a:cubicBezTo>
                    <a:pt x="2836" y="5504"/>
                    <a:pt x="2836" y="5371"/>
                    <a:pt x="2769" y="5304"/>
                  </a:cubicBezTo>
                  <a:cubicBezTo>
                    <a:pt x="2102" y="4771"/>
                    <a:pt x="1235" y="4003"/>
                    <a:pt x="801" y="3036"/>
                  </a:cubicBezTo>
                  <a:cubicBezTo>
                    <a:pt x="501" y="2436"/>
                    <a:pt x="434" y="1602"/>
                    <a:pt x="801" y="834"/>
                  </a:cubicBezTo>
                  <a:cubicBezTo>
                    <a:pt x="801" y="534"/>
                    <a:pt x="835" y="301"/>
                    <a:pt x="9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7" name="Google Shape;667;p23"/>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Results: Predictive model for Air Quality</a:t>
            </a:r>
            <a:endParaRPr/>
          </a:p>
        </p:txBody>
      </p:sp>
      <p:pic>
        <p:nvPicPr>
          <p:cNvPr id="668" name="Google Shape;668;p23"/>
          <p:cNvPicPr preferRelativeResize="0"/>
          <p:nvPr/>
        </p:nvPicPr>
        <p:blipFill>
          <a:blip r:embed="rId3">
            <a:alphaModFix/>
          </a:blip>
          <a:stretch>
            <a:fillRect/>
          </a:stretch>
        </p:blipFill>
        <p:spPr>
          <a:xfrm>
            <a:off x="4206575" y="1918600"/>
            <a:ext cx="4677224" cy="2934375"/>
          </a:xfrm>
          <a:prstGeom prst="rect">
            <a:avLst/>
          </a:prstGeom>
          <a:noFill/>
          <a:ln>
            <a:noFill/>
          </a:ln>
        </p:spPr>
      </p:pic>
      <p:sp>
        <p:nvSpPr>
          <p:cNvPr id="669" name="Google Shape;669;p23"/>
          <p:cNvSpPr/>
          <p:nvPr/>
        </p:nvSpPr>
        <p:spPr>
          <a:xfrm>
            <a:off x="689538" y="4938386"/>
            <a:ext cx="6573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70" name="Google Shape;670;p23"/>
          <p:cNvPicPr preferRelativeResize="0"/>
          <p:nvPr/>
        </p:nvPicPr>
        <p:blipFill>
          <a:blip r:embed="rId4">
            <a:alphaModFix/>
          </a:blip>
          <a:stretch>
            <a:fillRect/>
          </a:stretch>
        </p:blipFill>
        <p:spPr>
          <a:xfrm>
            <a:off x="0" y="1045813"/>
            <a:ext cx="9143999" cy="707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24"/>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Results: Predictive model for Health</a:t>
            </a:r>
            <a:endParaRPr/>
          </a:p>
        </p:txBody>
      </p:sp>
      <p:grpSp>
        <p:nvGrpSpPr>
          <p:cNvPr id="676" name="Google Shape;676;p24"/>
          <p:cNvGrpSpPr/>
          <p:nvPr/>
        </p:nvGrpSpPr>
        <p:grpSpPr>
          <a:xfrm>
            <a:off x="5893927" y="2036911"/>
            <a:ext cx="2975896" cy="3025152"/>
            <a:chOff x="3084052" y="1141561"/>
            <a:chExt cx="2975896" cy="3025152"/>
          </a:xfrm>
        </p:grpSpPr>
        <p:grpSp>
          <p:nvGrpSpPr>
            <p:cNvPr id="677" name="Google Shape;677;p24"/>
            <p:cNvGrpSpPr/>
            <p:nvPr/>
          </p:nvGrpSpPr>
          <p:grpSpPr>
            <a:xfrm>
              <a:off x="3084052" y="1141561"/>
              <a:ext cx="2975896" cy="3025152"/>
              <a:chOff x="3006415" y="1141561"/>
              <a:chExt cx="2975896" cy="3025152"/>
            </a:xfrm>
          </p:grpSpPr>
          <p:sp>
            <p:nvSpPr>
              <p:cNvPr id="678" name="Google Shape;678;p24"/>
              <p:cNvSpPr/>
              <p:nvPr/>
            </p:nvSpPr>
            <p:spPr>
              <a:xfrm>
                <a:off x="3161700" y="1346113"/>
                <a:ext cx="2820600" cy="28206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4"/>
              <p:cNvSpPr/>
              <p:nvPr/>
            </p:nvSpPr>
            <p:spPr>
              <a:xfrm rot="10800000">
                <a:off x="3006415" y="1141561"/>
                <a:ext cx="2975896" cy="1519640"/>
              </a:xfrm>
              <a:custGeom>
                <a:rect b="b" l="l" r="r" t="t"/>
                <a:pathLst>
                  <a:path extrusionOk="0" h="128674" w="251981">
                    <a:moveTo>
                      <a:pt x="242407" y="0"/>
                    </a:moveTo>
                    <a:cubicBezTo>
                      <a:pt x="241206" y="7272"/>
                      <a:pt x="233167" y="11509"/>
                      <a:pt x="225829" y="11942"/>
                    </a:cubicBezTo>
                    <a:cubicBezTo>
                      <a:pt x="225254" y="11974"/>
                      <a:pt x="224679" y="11988"/>
                      <a:pt x="224104" y="11988"/>
                    </a:cubicBezTo>
                    <a:cubicBezTo>
                      <a:pt x="217350" y="11988"/>
                      <a:pt x="210643" y="9974"/>
                      <a:pt x="203880" y="9574"/>
                    </a:cubicBezTo>
                    <a:cubicBezTo>
                      <a:pt x="203168" y="9526"/>
                      <a:pt x="202448" y="9501"/>
                      <a:pt x="201723" y="9501"/>
                    </a:cubicBezTo>
                    <a:cubicBezTo>
                      <a:pt x="194941" y="9501"/>
                      <a:pt x="187811" y="11690"/>
                      <a:pt x="184466" y="17446"/>
                    </a:cubicBezTo>
                    <a:cubicBezTo>
                      <a:pt x="182364" y="21082"/>
                      <a:pt x="182164" y="25419"/>
                      <a:pt x="181464" y="29555"/>
                    </a:cubicBezTo>
                    <a:cubicBezTo>
                      <a:pt x="180763" y="33658"/>
                      <a:pt x="179162" y="38094"/>
                      <a:pt x="175493" y="40096"/>
                    </a:cubicBezTo>
                    <a:cubicBezTo>
                      <a:pt x="174076" y="40879"/>
                      <a:pt x="172574" y="41198"/>
                      <a:pt x="171029" y="41198"/>
                    </a:cubicBezTo>
                    <a:cubicBezTo>
                      <a:pt x="167042" y="41198"/>
                      <a:pt x="162770" y="39073"/>
                      <a:pt x="158948" y="37294"/>
                    </a:cubicBezTo>
                    <a:cubicBezTo>
                      <a:pt x="155278" y="35616"/>
                      <a:pt x="151036" y="34345"/>
                      <a:pt x="147047" y="34345"/>
                    </a:cubicBezTo>
                    <a:cubicBezTo>
                      <a:pt x="143821" y="34345"/>
                      <a:pt x="140760" y="35176"/>
                      <a:pt x="138300" y="37294"/>
                    </a:cubicBezTo>
                    <a:cubicBezTo>
                      <a:pt x="133763" y="41263"/>
                      <a:pt x="132462" y="48669"/>
                      <a:pt x="126825" y="50837"/>
                    </a:cubicBezTo>
                    <a:cubicBezTo>
                      <a:pt x="125845" y="51215"/>
                      <a:pt x="124865" y="51387"/>
                      <a:pt x="123893" y="51387"/>
                    </a:cubicBezTo>
                    <a:cubicBezTo>
                      <a:pt x="119039" y="51387"/>
                      <a:pt x="114393" y="47111"/>
                      <a:pt x="111113" y="42998"/>
                    </a:cubicBezTo>
                    <a:cubicBezTo>
                      <a:pt x="106610" y="37394"/>
                      <a:pt x="102407" y="31490"/>
                      <a:pt x="98571" y="25419"/>
                    </a:cubicBezTo>
                    <a:cubicBezTo>
                      <a:pt x="95569" y="20649"/>
                      <a:pt x="92400" y="15411"/>
                      <a:pt x="87096" y="13443"/>
                    </a:cubicBezTo>
                    <a:cubicBezTo>
                      <a:pt x="85685" y="12919"/>
                      <a:pt x="84246" y="12678"/>
                      <a:pt x="82810" y="12678"/>
                    </a:cubicBezTo>
                    <a:cubicBezTo>
                      <a:pt x="76575" y="12678"/>
                      <a:pt x="70400" y="17213"/>
                      <a:pt x="66849" y="22717"/>
                    </a:cubicBezTo>
                    <a:cubicBezTo>
                      <a:pt x="62445" y="29455"/>
                      <a:pt x="60577" y="37494"/>
                      <a:pt x="56741" y="44566"/>
                    </a:cubicBezTo>
                    <a:cubicBezTo>
                      <a:pt x="53174" y="51111"/>
                      <a:pt x="46751" y="57079"/>
                      <a:pt x="39485" y="57079"/>
                    </a:cubicBezTo>
                    <a:cubicBezTo>
                      <a:pt x="38937" y="57079"/>
                      <a:pt x="38384" y="57045"/>
                      <a:pt x="37828" y="56975"/>
                    </a:cubicBezTo>
                    <a:cubicBezTo>
                      <a:pt x="31957" y="56274"/>
                      <a:pt x="27254" y="51771"/>
                      <a:pt x="21583" y="50303"/>
                    </a:cubicBezTo>
                    <a:cubicBezTo>
                      <a:pt x="20413" y="50005"/>
                      <a:pt x="19221" y="49863"/>
                      <a:pt x="18030" y="49863"/>
                    </a:cubicBezTo>
                    <a:cubicBezTo>
                      <a:pt x="10430" y="49863"/>
                      <a:pt x="2895" y="55632"/>
                      <a:pt x="1569" y="63246"/>
                    </a:cubicBezTo>
                    <a:cubicBezTo>
                      <a:pt x="1" y="72252"/>
                      <a:pt x="1" y="87396"/>
                      <a:pt x="4037" y="95602"/>
                    </a:cubicBezTo>
                    <a:cubicBezTo>
                      <a:pt x="8073" y="103775"/>
                      <a:pt x="16012" y="109946"/>
                      <a:pt x="24919" y="111780"/>
                    </a:cubicBezTo>
                    <a:cubicBezTo>
                      <a:pt x="27172" y="112239"/>
                      <a:pt x="29444" y="112436"/>
                      <a:pt x="31722" y="112436"/>
                    </a:cubicBezTo>
                    <a:cubicBezTo>
                      <a:pt x="38886" y="112436"/>
                      <a:pt x="46120" y="110492"/>
                      <a:pt x="53105" y="108645"/>
                    </a:cubicBezTo>
                    <a:cubicBezTo>
                      <a:pt x="58392" y="107230"/>
                      <a:pt x="63711" y="106622"/>
                      <a:pt x="69056" y="106622"/>
                    </a:cubicBezTo>
                    <a:cubicBezTo>
                      <a:pt x="98107" y="106622"/>
                      <a:pt x="127910" y="124587"/>
                      <a:pt x="157380" y="128559"/>
                    </a:cubicBezTo>
                    <a:cubicBezTo>
                      <a:pt x="157942" y="128636"/>
                      <a:pt x="158504" y="128673"/>
                      <a:pt x="159066" y="128673"/>
                    </a:cubicBezTo>
                    <a:cubicBezTo>
                      <a:pt x="173786" y="128673"/>
                      <a:pt x="188311" y="103207"/>
                      <a:pt x="203173" y="103207"/>
                    </a:cubicBezTo>
                    <a:cubicBezTo>
                      <a:pt x="203219" y="103207"/>
                      <a:pt x="203266" y="103207"/>
                      <a:pt x="203313" y="103208"/>
                    </a:cubicBezTo>
                    <a:cubicBezTo>
                      <a:pt x="203649" y="103213"/>
                      <a:pt x="203986" y="103215"/>
                      <a:pt x="204323" y="103215"/>
                    </a:cubicBezTo>
                    <a:cubicBezTo>
                      <a:pt x="219484" y="103215"/>
                      <a:pt x="235724" y="98058"/>
                      <a:pt x="244175" y="85495"/>
                    </a:cubicBezTo>
                    <a:cubicBezTo>
                      <a:pt x="251180" y="75088"/>
                      <a:pt x="251580" y="61678"/>
                      <a:pt x="251747" y="49102"/>
                    </a:cubicBezTo>
                    <a:cubicBezTo>
                      <a:pt x="251981" y="32190"/>
                      <a:pt x="250646" y="14778"/>
                      <a:pt x="24240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0" name="Google Shape;680;p24"/>
            <p:cNvGrpSpPr/>
            <p:nvPr/>
          </p:nvGrpSpPr>
          <p:grpSpPr>
            <a:xfrm>
              <a:off x="3981074" y="1809513"/>
              <a:ext cx="1181852" cy="2202623"/>
              <a:chOff x="3981250" y="1673348"/>
              <a:chExt cx="1181852" cy="2202623"/>
            </a:xfrm>
          </p:grpSpPr>
          <p:grpSp>
            <p:nvGrpSpPr>
              <p:cNvPr id="681" name="Google Shape;681;p24"/>
              <p:cNvGrpSpPr/>
              <p:nvPr/>
            </p:nvGrpSpPr>
            <p:grpSpPr>
              <a:xfrm>
                <a:off x="3981250" y="1673348"/>
                <a:ext cx="1181852" cy="2170466"/>
                <a:chOff x="3568550" y="1876100"/>
                <a:chExt cx="2006881" cy="3685627"/>
              </a:xfrm>
            </p:grpSpPr>
            <p:sp>
              <p:nvSpPr>
                <p:cNvPr id="682" name="Google Shape;682;p24"/>
                <p:cNvSpPr/>
                <p:nvPr/>
              </p:nvSpPr>
              <p:spPr>
                <a:xfrm>
                  <a:off x="3568550" y="1876100"/>
                  <a:ext cx="1345248" cy="1025622"/>
                </a:xfrm>
                <a:custGeom>
                  <a:rect b="b" l="l" r="r" t="t"/>
                  <a:pathLst>
                    <a:path extrusionOk="0" h="24769" w="32490">
                      <a:moveTo>
                        <a:pt x="19307" y="1"/>
                      </a:moveTo>
                      <a:cubicBezTo>
                        <a:pt x="16110" y="1"/>
                        <a:pt x="13031" y="1529"/>
                        <a:pt x="10041" y="2819"/>
                      </a:cubicBezTo>
                      <a:cubicBezTo>
                        <a:pt x="7870" y="3756"/>
                        <a:pt x="5495" y="4568"/>
                        <a:pt x="3174" y="4568"/>
                      </a:cubicBezTo>
                      <a:cubicBezTo>
                        <a:pt x="2108" y="4568"/>
                        <a:pt x="1052" y="4396"/>
                        <a:pt x="33" y="3987"/>
                      </a:cubicBezTo>
                      <a:lnTo>
                        <a:pt x="33" y="3987"/>
                      </a:lnTo>
                      <a:cubicBezTo>
                        <a:pt x="0" y="8023"/>
                        <a:pt x="2335" y="12259"/>
                        <a:pt x="5804" y="14328"/>
                      </a:cubicBezTo>
                      <a:cubicBezTo>
                        <a:pt x="7656" y="15456"/>
                        <a:pt x="9806" y="16025"/>
                        <a:pt x="11954" y="16025"/>
                      </a:cubicBezTo>
                      <a:cubicBezTo>
                        <a:pt x="13868" y="16025"/>
                        <a:pt x="15781" y="15573"/>
                        <a:pt x="17479" y="14661"/>
                      </a:cubicBezTo>
                      <a:cubicBezTo>
                        <a:pt x="18447" y="14161"/>
                        <a:pt x="19381" y="13994"/>
                        <a:pt x="20481" y="13961"/>
                      </a:cubicBezTo>
                      <a:cubicBezTo>
                        <a:pt x="20555" y="13958"/>
                        <a:pt x="20629" y="13957"/>
                        <a:pt x="20703" y="13957"/>
                      </a:cubicBezTo>
                      <a:cubicBezTo>
                        <a:pt x="21708" y="13957"/>
                        <a:pt x="22778" y="14176"/>
                        <a:pt x="23617" y="14828"/>
                      </a:cubicBezTo>
                      <a:cubicBezTo>
                        <a:pt x="24451" y="15462"/>
                        <a:pt x="24885" y="16429"/>
                        <a:pt x="25151" y="17430"/>
                      </a:cubicBezTo>
                      <a:cubicBezTo>
                        <a:pt x="25385" y="18430"/>
                        <a:pt x="25452" y="19431"/>
                        <a:pt x="25452" y="20465"/>
                      </a:cubicBezTo>
                      <a:cubicBezTo>
                        <a:pt x="25452" y="21666"/>
                        <a:pt x="25652" y="23534"/>
                        <a:pt x="25685" y="24768"/>
                      </a:cubicBezTo>
                      <a:cubicBezTo>
                        <a:pt x="27353" y="22133"/>
                        <a:pt x="29188" y="19631"/>
                        <a:pt x="30489" y="16796"/>
                      </a:cubicBezTo>
                      <a:cubicBezTo>
                        <a:pt x="31789" y="13961"/>
                        <a:pt x="32490" y="10758"/>
                        <a:pt x="31789" y="7756"/>
                      </a:cubicBezTo>
                      <a:cubicBezTo>
                        <a:pt x="31056" y="4687"/>
                        <a:pt x="28120" y="2919"/>
                        <a:pt x="25285" y="1618"/>
                      </a:cubicBezTo>
                      <a:cubicBezTo>
                        <a:pt x="23550" y="818"/>
                        <a:pt x="21782" y="151"/>
                        <a:pt x="19881" y="17"/>
                      </a:cubicBezTo>
                      <a:cubicBezTo>
                        <a:pt x="19689" y="6"/>
                        <a:pt x="19498" y="1"/>
                        <a:pt x="1930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4"/>
                <p:cNvSpPr/>
                <p:nvPr/>
              </p:nvSpPr>
              <p:spPr>
                <a:xfrm>
                  <a:off x="4060242" y="2909044"/>
                  <a:ext cx="1476502" cy="2387349"/>
                </a:xfrm>
                <a:custGeom>
                  <a:rect b="b" l="l" r="r" t="t"/>
                  <a:pathLst>
                    <a:path extrusionOk="0" h="57655" w="35660">
                      <a:moveTo>
                        <a:pt x="14930" y="1"/>
                      </a:moveTo>
                      <a:cubicBezTo>
                        <a:pt x="12227" y="1"/>
                        <a:pt x="9543" y="500"/>
                        <a:pt x="7105" y="1556"/>
                      </a:cubicBezTo>
                      <a:cubicBezTo>
                        <a:pt x="3936" y="2890"/>
                        <a:pt x="1902" y="5626"/>
                        <a:pt x="934" y="8494"/>
                      </a:cubicBezTo>
                      <a:cubicBezTo>
                        <a:pt x="0" y="11330"/>
                        <a:pt x="34" y="14332"/>
                        <a:pt x="134" y="17267"/>
                      </a:cubicBezTo>
                      <a:cubicBezTo>
                        <a:pt x="634" y="30243"/>
                        <a:pt x="2235" y="43186"/>
                        <a:pt x="3836" y="56095"/>
                      </a:cubicBezTo>
                      <a:cubicBezTo>
                        <a:pt x="10032" y="57081"/>
                        <a:pt x="16256" y="57654"/>
                        <a:pt x="22507" y="57654"/>
                      </a:cubicBezTo>
                      <a:cubicBezTo>
                        <a:pt x="25982" y="57654"/>
                        <a:pt x="29465" y="57477"/>
                        <a:pt x="32957" y="57096"/>
                      </a:cubicBezTo>
                      <a:cubicBezTo>
                        <a:pt x="31489" y="56862"/>
                        <a:pt x="31189" y="56729"/>
                        <a:pt x="29788" y="56362"/>
                      </a:cubicBezTo>
                      <a:cubicBezTo>
                        <a:pt x="28954" y="47722"/>
                        <a:pt x="29655" y="38949"/>
                        <a:pt x="31956" y="30443"/>
                      </a:cubicBezTo>
                      <a:cubicBezTo>
                        <a:pt x="33458" y="24806"/>
                        <a:pt x="35659" y="19068"/>
                        <a:pt x="34325" y="13398"/>
                      </a:cubicBezTo>
                      <a:cubicBezTo>
                        <a:pt x="33157" y="8561"/>
                        <a:pt x="29255" y="4224"/>
                        <a:pt x="23984" y="1889"/>
                      </a:cubicBezTo>
                      <a:cubicBezTo>
                        <a:pt x="21167" y="659"/>
                        <a:pt x="18035" y="1"/>
                        <a:pt x="149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4"/>
                <p:cNvSpPr/>
                <p:nvPr/>
              </p:nvSpPr>
              <p:spPr>
                <a:xfrm>
                  <a:off x="4858544" y="3049865"/>
                  <a:ext cx="678214" cy="2249959"/>
                </a:xfrm>
                <a:custGeom>
                  <a:rect b="b" l="l" r="r" t="t"/>
                  <a:pathLst>
                    <a:path extrusionOk="0" h="54337" w="16380">
                      <a:moveTo>
                        <a:pt x="5221" y="0"/>
                      </a:moveTo>
                      <a:cubicBezTo>
                        <a:pt x="5027" y="0"/>
                        <a:pt x="4832" y="8"/>
                        <a:pt x="4637" y="23"/>
                      </a:cubicBezTo>
                      <a:cubicBezTo>
                        <a:pt x="3003" y="4660"/>
                        <a:pt x="2169" y="9596"/>
                        <a:pt x="2469" y="14500"/>
                      </a:cubicBezTo>
                      <a:cubicBezTo>
                        <a:pt x="3303" y="27809"/>
                        <a:pt x="2703" y="41286"/>
                        <a:pt x="1" y="54295"/>
                      </a:cubicBezTo>
                      <a:cubicBezTo>
                        <a:pt x="1112" y="54321"/>
                        <a:pt x="2224" y="54337"/>
                        <a:pt x="3337" y="54337"/>
                      </a:cubicBezTo>
                      <a:cubicBezTo>
                        <a:pt x="5097" y="54337"/>
                        <a:pt x="6862" y="54297"/>
                        <a:pt x="8640" y="54195"/>
                      </a:cubicBezTo>
                      <a:cubicBezTo>
                        <a:pt x="9207" y="52627"/>
                        <a:pt x="9741" y="51026"/>
                        <a:pt x="10241" y="49392"/>
                      </a:cubicBezTo>
                      <a:cubicBezTo>
                        <a:pt x="9874" y="41886"/>
                        <a:pt x="10708" y="34381"/>
                        <a:pt x="12676" y="27042"/>
                      </a:cubicBezTo>
                      <a:cubicBezTo>
                        <a:pt x="14178" y="21438"/>
                        <a:pt x="16379" y="15667"/>
                        <a:pt x="15045" y="9997"/>
                      </a:cubicBezTo>
                      <a:cubicBezTo>
                        <a:pt x="14144" y="6361"/>
                        <a:pt x="11742" y="3025"/>
                        <a:pt x="8373" y="623"/>
                      </a:cubicBezTo>
                      <a:cubicBezTo>
                        <a:pt x="7357" y="228"/>
                        <a:pt x="6293" y="0"/>
                        <a:pt x="522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4"/>
                <p:cNvSpPr/>
                <p:nvPr/>
              </p:nvSpPr>
              <p:spPr>
                <a:xfrm>
                  <a:off x="4342008" y="2509357"/>
                  <a:ext cx="443365" cy="624384"/>
                </a:xfrm>
                <a:custGeom>
                  <a:rect b="b" l="l" r="r" t="t"/>
                  <a:pathLst>
                    <a:path extrusionOk="0" h="15079" w="10708">
                      <a:moveTo>
                        <a:pt x="6038" y="1"/>
                      </a:moveTo>
                      <a:cubicBezTo>
                        <a:pt x="3870" y="535"/>
                        <a:pt x="1501" y="1869"/>
                        <a:pt x="0" y="3637"/>
                      </a:cubicBezTo>
                      <a:cubicBezTo>
                        <a:pt x="1268" y="7306"/>
                        <a:pt x="2469" y="10975"/>
                        <a:pt x="3703" y="14678"/>
                      </a:cubicBezTo>
                      <a:cubicBezTo>
                        <a:pt x="4120" y="14945"/>
                        <a:pt x="4979" y="15078"/>
                        <a:pt x="5858" y="15078"/>
                      </a:cubicBezTo>
                      <a:cubicBezTo>
                        <a:pt x="6738" y="15078"/>
                        <a:pt x="7639" y="14945"/>
                        <a:pt x="8139" y="14678"/>
                      </a:cubicBezTo>
                      <a:cubicBezTo>
                        <a:pt x="9540" y="13877"/>
                        <a:pt x="10574" y="12543"/>
                        <a:pt x="10708" y="11009"/>
                      </a:cubicBezTo>
                      <a:cubicBezTo>
                        <a:pt x="8773" y="7706"/>
                        <a:pt x="7105" y="3704"/>
                        <a:pt x="6038"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4"/>
                <p:cNvSpPr/>
                <p:nvPr/>
              </p:nvSpPr>
              <p:spPr>
                <a:xfrm>
                  <a:off x="4346149" y="2545297"/>
                  <a:ext cx="353599" cy="546993"/>
                </a:xfrm>
                <a:custGeom>
                  <a:rect b="b" l="l" r="r" t="t"/>
                  <a:pathLst>
                    <a:path extrusionOk="0" h="13210" w="8540">
                      <a:moveTo>
                        <a:pt x="4570" y="0"/>
                      </a:moveTo>
                      <a:cubicBezTo>
                        <a:pt x="4003" y="0"/>
                        <a:pt x="3436" y="134"/>
                        <a:pt x="2902" y="334"/>
                      </a:cubicBezTo>
                      <a:cubicBezTo>
                        <a:pt x="2068" y="834"/>
                        <a:pt x="1268" y="1368"/>
                        <a:pt x="567" y="2035"/>
                      </a:cubicBezTo>
                      <a:cubicBezTo>
                        <a:pt x="367" y="2302"/>
                        <a:pt x="134" y="2602"/>
                        <a:pt x="0" y="2936"/>
                      </a:cubicBezTo>
                      <a:cubicBezTo>
                        <a:pt x="1101" y="6371"/>
                        <a:pt x="2268" y="9807"/>
                        <a:pt x="3436" y="13210"/>
                      </a:cubicBezTo>
                      <a:cubicBezTo>
                        <a:pt x="5704" y="11275"/>
                        <a:pt x="7506" y="8773"/>
                        <a:pt x="8540" y="5971"/>
                      </a:cubicBezTo>
                      <a:cubicBezTo>
                        <a:pt x="7706" y="4103"/>
                        <a:pt x="6938" y="2168"/>
                        <a:pt x="6371" y="267"/>
                      </a:cubicBezTo>
                      <a:cubicBezTo>
                        <a:pt x="5738" y="100"/>
                        <a:pt x="5104" y="0"/>
                        <a:pt x="4570" y="0"/>
                      </a:cubicBezTo>
                      <a:close/>
                    </a:path>
                  </a:pathLst>
                </a:custGeom>
                <a:solidFill>
                  <a:srgbClr val="E2A77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4"/>
                <p:cNvSpPr/>
                <p:nvPr/>
              </p:nvSpPr>
              <p:spPr>
                <a:xfrm>
                  <a:off x="4108563" y="2081182"/>
                  <a:ext cx="676806" cy="878543"/>
                </a:xfrm>
                <a:custGeom>
                  <a:rect b="b" l="l" r="r" t="t"/>
                  <a:pathLst>
                    <a:path extrusionOk="0" h="21217" w="16346">
                      <a:moveTo>
                        <a:pt x="7238" y="1"/>
                      </a:moveTo>
                      <a:cubicBezTo>
                        <a:pt x="3917" y="1"/>
                        <a:pt x="1" y="2425"/>
                        <a:pt x="1" y="5739"/>
                      </a:cubicBezTo>
                      <a:cubicBezTo>
                        <a:pt x="1" y="11376"/>
                        <a:pt x="2169" y="17013"/>
                        <a:pt x="5972" y="21216"/>
                      </a:cubicBezTo>
                      <a:cubicBezTo>
                        <a:pt x="9141" y="20149"/>
                        <a:pt x="12443" y="17981"/>
                        <a:pt x="14144" y="15079"/>
                      </a:cubicBezTo>
                      <a:cubicBezTo>
                        <a:pt x="15845" y="12210"/>
                        <a:pt x="16346" y="8541"/>
                        <a:pt x="15078" y="5472"/>
                      </a:cubicBezTo>
                      <a:cubicBezTo>
                        <a:pt x="13777" y="2370"/>
                        <a:pt x="10642" y="35"/>
                        <a:pt x="7306" y="1"/>
                      </a:cubicBezTo>
                      <a:cubicBezTo>
                        <a:pt x="7283" y="1"/>
                        <a:pt x="7261" y="1"/>
                        <a:pt x="7238"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4"/>
                <p:cNvSpPr/>
                <p:nvPr/>
              </p:nvSpPr>
              <p:spPr>
                <a:xfrm>
                  <a:off x="4402750" y="2409942"/>
                  <a:ext cx="210006" cy="287327"/>
                </a:xfrm>
                <a:custGeom>
                  <a:rect b="b" l="l" r="r" t="t"/>
                  <a:pathLst>
                    <a:path extrusionOk="0" h="6939" w="5072">
                      <a:moveTo>
                        <a:pt x="4904" y="0"/>
                      </a:moveTo>
                      <a:cubicBezTo>
                        <a:pt x="4738" y="367"/>
                        <a:pt x="4571" y="701"/>
                        <a:pt x="4471" y="968"/>
                      </a:cubicBezTo>
                      <a:cubicBezTo>
                        <a:pt x="4404" y="1101"/>
                        <a:pt x="4371" y="1201"/>
                        <a:pt x="4337" y="1301"/>
                      </a:cubicBezTo>
                      <a:cubicBezTo>
                        <a:pt x="3470" y="3436"/>
                        <a:pt x="1902" y="5271"/>
                        <a:pt x="1" y="6572"/>
                      </a:cubicBezTo>
                      <a:lnTo>
                        <a:pt x="234" y="6938"/>
                      </a:lnTo>
                      <a:cubicBezTo>
                        <a:pt x="2236" y="5638"/>
                        <a:pt x="3837" y="3736"/>
                        <a:pt x="4738" y="1535"/>
                      </a:cubicBezTo>
                      <a:cubicBezTo>
                        <a:pt x="4804" y="1401"/>
                        <a:pt x="4838" y="1301"/>
                        <a:pt x="4871" y="1201"/>
                      </a:cubicBezTo>
                      <a:cubicBezTo>
                        <a:pt x="4971" y="1034"/>
                        <a:pt x="5038" y="801"/>
                        <a:pt x="5071" y="634"/>
                      </a:cubicBezTo>
                      <a:cubicBezTo>
                        <a:pt x="4971" y="501"/>
                        <a:pt x="4904" y="367"/>
                        <a:pt x="4904" y="134"/>
                      </a:cubicBezTo>
                      <a:lnTo>
                        <a:pt x="490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4"/>
                <p:cNvSpPr/>
                <p:nvPr/>
              </p:nvSpPr>
              <p:spPr>
                <a:xfrm>
                  <a:off x="4473223" y="2367128"/>
                  <a:ext cx="290083" cy="430969"/>
                </a:xfrm>
                <a:custGeom>
                  <a:rect b="b" l="l" r="r" t="t"/>
                  <a:pathLst>
                    <a:path extrusionOk="0" h="10408" w="7006">
                      <a:moveTo>
                        <a:pt x="5804" y="0"/>
                      </a:moveTo>
                      <a:lnTo>
                        <a:pt x="5804" y="0"/>
                      </a:lnTo>
                      <a:cubicBezTo>
                        <a:pt x="5971" y="167"/>
                        <a:pt x="6004" y="434"/>
                        <a:pt x="5971" y="667"/>
                      </a:cubicBezTo>
                      <a:cubicBezTo>
                        <a:pt x="6138" y="834"/>
                        <a:pt x="6271" y="1001"/>
                        <a:pt x="6338" y="1234"/>
                      </a:cubicBezTo>
                      <a:cubicBezTo>
                        <a:pt x="6538" y="1668"/>
                        <a:pt x="6605" y="2235"/>
                        <a:pt x="6505" y="2936"/>
                      </a:cubicBezTo>
                      <a:cubicBezTo>
                        <a:pt x="6305" y="4637"/>
                        <a:pt x="5604" y="6271"/>
                        <a:pt x="4437" y="7505"/>
                      </a:cubicBezTo>
                      <a:cubicBezTo>
                        <a:pt x="3236" y="8773"/>
                        <a:pt x="1701" y="9640"/>
                        <a:pt x="0" y="9974"/>
                      </a:cubicBezTo>
                      <a:lnTo>
                        <a:pt x="67" y="10408"/>
                      </a:lnTo>
                      <a:cubicBezTo>
                        <a:pt x="133" y="10408"/>
                        <a:pt x="167" y="10408"/>
                        <a:pt x="200" y="10341"/>
                      </a:cubicBezTo>
                      <a:cubicBezTo>
                        <a:pt x="1935" y="9974"/>
                        <a:pt x="3503" y="9107"/>
                        <a:pt x="4703" y="7806"/>
                      </a:cubicBezTo>
                      <a:cubicBezTo>
                        <a:pt x="5904" y="6471"/>
                        <a:pt x="6705" y="4770"/>
                        <a:pt x="6938" y="2969"/>
                      </a:cubicBezTo>
                      <a:cubicBezTo>
                        <a:pt x="7005" y="2135"/>
                        <a:pt x="6972" y="1568"/>
                        <a:pt x="6705" y="1001"/>
                      </a:cubicBezTo>
                      <a:cubicBezTo>
                        <a:pt x="6505" y="567"/>
                        <a:pt x="6171" y="167"/>
                        <a:pt x="58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4"/>
                <p:cNvSpPr/>
                <p:nvPr/>
              </p:nvSpPr>
              <p:spPr>
                <a:xfrm>
                  <a:off x="4002233" y="1989344"/>
                  <a:ext cx="821806" cy="803264"/>
                </a:xfrm>
                <a:custGeom>
                  <a:rect b="b" l="l" r="r" t="t"/>
                  <a:pathLst>
                    <a:path extrusionOk="0" h="19399" w="19848">
                      <a:moveTo>
                        <a:pt x="10220" y="1"/>
                      </a:moveTo>
                      <a:cubicBezTo>
                        <a:pt x="9432" y="1"/>
                        <a:pt x="8640" y="84"/>
                        <a:pt x="7873" y="251"/>
                      </a:cubicBezTo>
                      <a:cubicBezTo>
                        <a:pt x="6205" y="585"/>
                        <a:pt x="4637" y="1252"/>
                        <a:pt x="3303" y="2353"/>
                      </a:cubicBezTo>
                      <a:cubicBezTo>
                        <a:pt x="1968" y="3387"/>
                        <a:pt x="901" y="4854"/>
                        <a:pt x="467" y="6456"/>
                      </a:cubicBezTo>
                      <a:cubicBezTo>
                        <a:pt x="0" y="8190"/>
                        <a:pt x="667" y="10358"/>
                        <a:pt x="1401" y="11926"/>
                      </a:cubicBezTo>
                      <a:cubicBezTo>
                        <a:pt x="5037" y="11593"/>
                        <a:pt x="8573" y="10258"/>
                        <a:pt x="11508" y="8123"/>
                      </a:cubicBezTo>
                      <a:cubicBezTo>
                        <a:pt x="12209" y="9124"/>
                        <a:pt x="13143" y="9958"/>
                        <a:pt x="14177" y="10558"/>
                      </a:cubicBezTo>
                      <a:cubicBezTo>
                        <a:pt x="14511" y="11426"/>
                        <a:pt x="14677" y="12360"/>
                        <a:pt x="14844" y="13260"/>
                      </a:cubicBezTo>
                      <a:cubicBezTo>
                        <a:pt x="15178" y="13227"/>
                        <a:pt x="15478" y="13127"/>
                        <a:pt x="15812" y="13094"/>
                      </a:cubicBezTo>
                      <a:cubicBezTo>
                        <a:pt x="15178" y="12360"/>
                        <a:pt x="14878" y="11192"/>
                        <a:pt x="15011" y="10225"/>
                      </a:cubicBezTo>
                      <a:cubicBezTo>
                        <a:pt x="15044" y="9791"/>
                        <a:pt x="15211" y="9291"/>
                        <a:pt x="15578" y="9124"/>
                      </a:cubicBezTo>
                      <a:cubicBezTo>
                        <a:pt x="15674" y="9092"/>
                        <a:pt x="15774" y="9077"/>
                        <a:pt x="15874" y="9077"/>
                      </a:cubicBezTo>
                      <a:cubicBezTo>
                        <a:pt x="16085" y="9077"/>
                        <a:pt x="16297" y="9144"/>
                        <a:pt x="16479" y="9258"/>
                      </a:cubicBezTo>
                      <a:cubicBezTo>
                        <a:pt x="16712" y="9424"/>
                        <a:pt x="16879" y="9725"/>
                        <a:pt x="17012" y="9958"/>
                      </a:cubicBezTo>
                      <a:cubicBezTo>
                        <a:pt x="17479" y="10959"/>
                        <a:pt x="17413" y="12193"/>
                        <a:pt x="17079" y="13227"/>
                      </a:cubicBezTo>
                      <a:cubicBezTo>
                        <a:pt x="16746" y="14261"/>
                        <a:pt x="16178" y="15228"/>
                        <a:pt x="15545" y="16196"/>
                      </a:cubicBezTo>
                      <a:cubicBezTo>
                        <a:pt x="15678" y="17297"/>
                        <a:pt x="16078" y="18698"/>
                        <a:pt x="16979" y="19398"/>
                      </a:cubicBezTo>
                      <a:cubicBezTo>
                        <a:pt x="17546" y="16196"/>
                        <a:pt x="19514" y="13127"/>
                        <a:pt x="19714" y="9891"/>
                      </a:cubicBezTo>
                      <a:cubicBezTo>
                        <a:pt x="19848" y="7723"/>
                        <a:pt x="19181" y="5522"/>
                        <a:pt x="17880" y="3754"/>
                      </a:cubicBezTo>
                      <a:cubicBezTo>
                        <a:pt x="16579" y="2019"/>
                        <a:pt x="14677" y="751"/>
                        <a:pt x="12543" y="251"/>
                      </a:cubicBezTo>
                      <a:cubicBezTo>
                        <a:pt x="11792" y="84"/>
                        <a:pt x="11008" y="1"/>
                        <a:pt x="102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4"/>
                <p:cNvSpPr/>
                <p:nvPr/>
              </p:nvSpPr>
              <p:spPr>
                <a:xfrm>
                  <a:off x="4196964" y="2644297"/>
                  <a:ext cx="339811" cy="328734"/>
                </a:xfrm>
                <a:custGeom>
                  <a:rect b="b" l="l" r="r" t="t"/>
                  <a:pathLst>
                    <a:path extrusionOk="0" h="7939" w="8207">
                      <a:moveTo>
                        <a:pt x="1656" y="1"/>
                      </a:moveTo>
                      <a:cubicBezTo>
                        <a:pt x="1358" y="1"/>
                        <a:pt x="1040" y="151"/>
                        <a:pt x="668" y="578"/>
                      </a:cubicBezTo>
                      <a:cubicBezTo>
                        <a:pt x="1" y="1312"/>
                        <a:pt x="34" y="2880"/>
                        <a:pt x="267" y="3780"/>
                      </a:cubicBezTo>
                      <a:cubicBezTo>
                        <a:pt x="468" y="4781"/>
                        <a:pt x="1001" y="5748"/>
                        <a:pt x="1568" y="6582"/>
                      </a:cubicBezTo>
                      <a:cubicBezTo>
                        <a:pt x="1969" y="7083"/>
                        <a:pt x="2369" y="7616"/>
                        <a:pt x="2969" y="7816"/>
                      </a:cubicBezTo>
                      <a:cubicBezTo>
                        <a:pt x="3178" y="7902"/>
                        <a:pt x="3395" y="7939"/>
                        <a:pt x="3616" y="7939"/>
                      </a:cubicBezTo>
                      <a:cubicBezTo>
                        <a:pt x="3997" y="7939"/>
                        <a:pt x="4391" y="7831"/>
                        <a:pt x="4771" y="7683"/>
                      </a:cubicBezTo>
                      <a:cubicBezTo>
                        <a:pt x="6939" y="6816"/>
                        <a:pt x="8206" y="4181"/>
                        <a:pt x="7606" y="1946"/>
                      </a:cubicBezTo>
                      <a:cubicBezTo>
                        <a:pt x="7373" y="1245"/>
                        <a:pt x="6939" y="478"/>
                        <a:pt x="6172" y="344"/>
                      </a:cubicBezTo>
                      <a:cubicBezTo>
                        <a:pt x="6097" y="330"/>
                        <a:pt x="6023" y="324"/>
                        <a:pt x="5948" y="324"/>
                      </a:cubicBezTo>
                      <a:cubicBezTo>
                        <a:pt x="5269" y="324"/>
                        <a:pt x="4587" y="861"/>
                        <a:pt x="3888" y="861"/>
                      </a:cubicBezTo>
                      <a:cubicBezTo>
                        <a:pt x="3771" y="861"/>
                        <a:pt x="3654" y="846"/>
                        <a:pt x="3536" y="811"/>
                      </a:cubicBezTo>
                      <a:cubicBezTo>
                        <a:pt x="2797" y="632"/>
                        <a:pt x="2268" y="1"/>
                        <a:pt x="16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4"/>
                <p:cNvSpPr/>
                <p:nvPr/>
              </p:nvSpPr>
              <p:spPr>
                <a:xfrm>
                  <a:off x="4922102" y="3039141"/>
                  <a:ext cx="653329" cy="2522586"/>
                </a:xfrm>
                <a:custGeom>
                  <a:rect b="b" l="l" r="r" t="t"/>
                  <a:pathLst>
                    <a:path extrusionOk="0" h="60921" w="15779">
                      <a:moveTo>
                        <a:pt x="2975" y="1"/>
                      </a:moveTo>
                      <a:cubicBezTo>
                        <a:pt x="2418" y="1"/>
                        <a:pt x="1858" y="59"/>
                        <a:pt x="1301" y="182"/>
                      </a:cubicBezTo>
                      <a:cubicBezTo>
                        <a:pt x="267" y="4952"/>
                        <a:pt x="0" y="9922"/>
                        <a:pt x="934" y="14759"/>
                      </a:cubicBezTo>
                      <a:cubicBezTo>
                        <a:pt x="3669" y="29703"/>
                        <a:pt x="4670" y="45081"/>
                        <a:pt x="2635" y="60125"/>
                      </a:cubicBezTo>
                      <a:cubicBezTo>
                        <a:pt x="4289" y="60436"/>
                        <a:pt x="6168" y="60920"/>
                        <a:pt x="7935" y="60920"/>
                      </a:cubicBezTo>
                      <a:cubicBezTo>
                        <a:pt x="8627" y="60920"/>
                        <a:pt x="9302" y="60846"/>
                        <a:pt x="9941" y="60658"/>
                      </a:cubicBezTo>
                      <a:cubicBezTo>
                        <a:pt x="13843" y="46982"/>
                        <a:pt x="15778" y="32638"/>
                        <a:pt x="15111" y="18428"/>
                      </a:cubicBezTo>
                      <a:cubicBezTo>
                        <a:pt x="14877" y="14058"/>
                        <a:pt x="14377" y="9555"/>
                        <a:pt x="12176" y="5786"/>
                      </a:cubicBezTo>
                      <a:cubicBezTo>
                        <a:pt x="10234" y="2541"/>
                        <a:pt x="6658" y="1"/>
                        <a:pt x="29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4"/>
                <p:cNvSpPr/>
                <p:nvPr/>
              </p:nvSpPr>
              <p:spPr>
                <a:xfrm>
                  <a:off x="3732889" y="3173709"/>
                  <a:ext cx="748644" cy="1363218"/>
                </a:xfrm>
                <a:custGeom>
                  <a:rect b="b" l="l" r="r" t="t"/>
                  <a:pathLst>
                    <a:path extrusionOk="0" h="32922" w="18081">
                      <a:moveTo>
                        <a:pt x="10074" y="1"/>
                      </a:moveTo>
                      <a:cubicBezTo>
                        <a:pt x="3503" y="9274"/>
                        <a:pt x="1" y="20649"/>
                        <a:pt x="134" y="31990"/>
                      </a:cubicBezTo>
                      <a:cubicBezTo>
                        <a:pt x="1690" y="32567"/>
                        <a:pt x="3368" y="32922"/>
                        <a:pt x="5033" y="32922"/>
                      </a:cubicBezTo>
                      <a:cubicBezTo>
                        <a:pt x="6260" y="32922"/>
                        <a:pt x="7480" y="32729"/>
                        <a:pt x="8640" y="32290"/>
                      </a:cubicBezTo>
                      <a:cubicBezTo>
                        <a:pt x="11342" y="31190"/>
                        <a:pt x="13644" y="29122"/>
                        <a:pt x="14978" y="26520"/>
                      </a:cubicBezTo>
                      <a:cubicBezTo>
                        <a:pt x="18080" y="20349"/>
                        <a:pt x="16579" y="12710"/>
                        <a:pt x="14578" y="6105"/>
                      </a:cubicBezTo>
                      <a:cubicBezTo>
                        <a:pt x="13844" y="3603"/>
                        <a:pt x="12043" y="1602"/>
                        <a:pt x="1007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4"/>
                <p:cNvSpPr/>
                <p:nvPr/>
              </p:nvSpPr>
              <p:spPr>
                <a:xfrm>
                  <a:off x="3746725" y="3078425"/>
                  <a:ext cx="722352" cy="1464791"/>
                </a:xfrm>
                <a:custGeom>
                  <a:rect b="b" l="l" r="r" t="t"/>
                  <a:pathLst>
                    <a:path extrusionOk="0" h="35860" w="17446">
                      <a:moveTo>
                        <a:pt x="11542" y="0"/>
                      </a:moveTo>
                      <a:cubicBezTo>
                        <a:pt x="4470" y="9840"/>
                        <a:pt x="400" y="21782"/>
                        <a:pt x="0" y="33858"/>
                      </a:cubicBezTo>
                      <a:cubicBezTo>
                        <a:pt x="1334" y="34858"/>
                        <a:pt x="2969" y="35859"/>
                        <a:pt x="4537" y="35859"/>
                      </a:cubicBezTo>
                      <a:cubicBezTo>
                        <a:pt x="11508" y="26319"/>
                        <a:pt x="16078" y="14911"/>
                        <a:pt x="17446" y="3169"/>
                      </a:cubicBezTo>
                      <a:cubicBezTo>
                        <a:pt x="15778" y="1835"/>
                        <a:pt x="13643" y="567"/>
                        <a:pt x="115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4"/>
                <p:cNvSpPr/>
                <p:nvPr/>
              </p:nvSpPr>
              <p:spPr>
                <a:xfrm>
                  <a:off x="4078171" y="2745699"/>
                  <a:ext cx="382624" cy="443267"/>
                </a:xfrm>
                <a:custGeom>
                  <a:rect b="b" l="l" r="r" t="t"/>
                  <a:pathLst>
                    <a:path extrusionOk="0" h="10705" w="9241">
                      <a:moveTo>
                        <a:pt x="5300" y="0"/>
                      </a:moveTo>
                      <a:cubicBezTo>
                        <a:pt x="4288" y="0"/>
                        <a:pt x="3229" y="424"/>
                        <a:pt x="2569" y="1131"/>
                      </a:cubicBezTo>
                      <a:cubicBezTo>
                        <a:pt x="902" y="2999"/>
                        <a:pt x="1" y="5534"/>
                        <a:pt x="168" y="8036"/>
                      </a:cubicBezTo>
                      <a:cubicBezTo>
                        <a:pt x="234" y="9170"/>
                        <a:pt x="1035" y="10138"/>
                        <a:pt x="2002" y="10705"/>
                      </a:cubicBezTo>
                      <a:cubicBezTo>
                        <a:pt x="4638" y="9504"/>
                        <a:pt x="7173" y="7536"/>
                        <a:pt x="8707" y="5067"/>
                      </a:cubicBezTo>
                      <a:cubicBezTo>
                        <a:pt x="9241" y="4233"/>
                        <a:pt x="9207" y="3166"/>
                        <a:pt x="8707" y="2299"/>
                      </a:cubicBezTo>
                      <a:cubicBezTo>
                        <a:pt x="8173" y="1431"/>
                        <a:pt x="7540" y="697"/>
                        <a:pt x="6506" y="230"/>
                      </a:cubicBezTo>
                      <a:cubicBezTo>
                        <a:pt x="6133" y="74"/>
                        <a:pt x="5721" y="0"/>
                        <a:pt x="5300"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4"/>
                <p:cNvSpPr/>
                <p:nvPr/>
              </p:nvSpPr>
              <p:spPr>
                <a:xfrm>
                  <a:off x="3701131" y="3031439"/>
                  <a:ext cx="611883" cy="1511746"/>
                </a:xfrm>
                <a:custGeom>
                  <a:rect b="b" l="l" r="r" t="t"/>
                  <a:pathLst>
                    <a:path extrusionOk="0" h="36509" w="14778">
                      <a:moveTo>
                        <a:pt x="8440" y="1"/>
                      </a:moveTo>
                      <a:cubicBezTo>
                        <a:pt x="2602" y="10609"/>
                        <a:pt x="0" y="22951"/>
                        <a:pt x="1101" y="34993"/>
                      </a:cubicBezTo>
                      <a:cubicBezTo>
                        <a:pt x="2460" y="35765"/>
                        <a:pt x="4019" y="36508"/>
                        <a:pt x="5540" y="36508"/>
                      </a:cubicBezTo>
                      <a:cubicBezTo>
                        <a:pt x="5662" y="36508"/>
                        <a:pt x="5784" y="36504"/>
                        <a:pt x="5905" y="36494"/>
                      </a:cubicBezTo>
                      <a:cubicBezTo>
                        <a:pt x="11609" y="26186"/>
                        <a:pt x="14778" y="14244"/>
                        <a:pt x="14678" y="2469"/>
                      </a:cubicBezTo>
                      <a:cubicBezTo>
                        <a:pt x="12910" y="1335"/>
                        <a:pt x="10575" y="301"/>
                        <a:pt x="844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7" name="Google Shape;697;p24"/>
              <p:cNvSpPr/>
              <p:nvPr/>
            </p:nvSpPr>
            <p:spPr>
              <a:xfrm>
                <a:off x="4018805" y="3634471"/>
                <a:ext cx="1113600" cy="2415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8" name="Google Shape;698;p24"/>
            <p:cNvCxnSpPr/>
            <p:nvPr/>
          </p:nvCxnSpPr>
          <p:spPr>
            <a:xfrm>
              <a:off x="3574800" y="3769688"/>
              <a:ext cx="1994400" cy="0"/>
            </a:xfrm>
            <a:prstGeom prst="straightConnector1">
              <a:avLst/>
            </a:prstGeom>
            <a:noFill/>
            <a:ln cap="flat" cmpd="sng" w="9525">
              <a:solidFill>
                <a:schemeClr val="dk2"/>
              </a:solidFill>
              <a:prstDash val="solid"/>
              <a:round/>
              <a:headEnd len="sm" w="sm" type="none"/>
              <a:tailEnd len="sm" w="sm" type="none"/>
            </a:ln>
          </p:spPr>
        </p:cxnSp>
      </p:grpSp>
      <p:pic>
        <p:nvPicPr>
          <p:cNvPr id="699" name="Google Shape;699;p24"/>
          <p:cNvPicPr preferRelativeResize="0"/>
          <p:nvPr/>
        </p:nvPicPr>
        <p:blipFill>
          <a:blip r:embed="rId3">
            <a:alphaModFix/>
          </a:blip>
          <a:stretch>
            <a:fillRect/>
          </a:stretch>
        </p:blipFill>
        <p:spPr>
          <a:xfrm>
            <a:off x="552450" y="2046000"/>
            <a:ext cx="4705494" cy="2982949"/>
          </a:xfrm>
          <a:prstGeom prst="rect">
            <a:avLst/>
          </a:prstGeom>
          <a:noFill/>
          <a:ln>
            <a:noFill/>
          </a:ln>
        </p:spPr>
      </p:pic>
      <p:pic>
        <p:nvPicPr>
          <p:cNvPr id="700" name="Google Shape;700;p24"/>
          <p:cNvPicPr preferRelativeResize="0"/>
          <p:nvPr/>
        </p:nvPicPr>
        <p:blipFill>
          <a:blip r:embed="rId4">
            <a:alphaModFix/>
          </a:blip>
          <a:stretch>
            <a:fillRect/>
          </a:stretch>
        </p:blipFill>
        <p:spPr>
          <a:xfrm>
            <a:off x="0" y="981563"/>
            <a:ext cx="9144000" cy="665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5"/>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Results: Feature Importances for Health Data Prediction</a:t>
            </a:r>
            <a:endParaRPr/>
          </a:p>
        </p:txBody>
      </p:sp>
      <p:pic>
        <p:nvPicPr>
          <p:cNvPr id="706" name="Google Shape;706;p25"/>
          <p:cNvPicPr preferRelativeResize="0"/>
          <p:nvPr/>
        </p:nvPicPr>
        <p:blipFill>
          <a:blip r:embed="rId3">
            <a:alphaModFix/>
          </a:blip>
          <a:stretch>
            <a:fillRect/>
          </a:stretch>
        </p:blipFill>
        <p:spPr>
          <a:xfrm>
            <a:off x="152400" y="1023250"/>
            <a:ext cx="8839199" cy="3037103"/>
          </a:xfrm>
          <a:prstGeom prst="rect">
            <a:avLst/>
          </a:prstGeom>
          <a:noFill/>
          <a:ln>
            <a:noFill/>
          </a:ln>
        </p:spPr>
      </p:pic>
      <p:grpSp>
        <p:nvGrpSpPr>
          <p:cNvPr id="707" name="Google Shape;707;p25"/>
          <p:cNvGrpSpPr/>
          <p:nvPr/>
        </p:nvGrpSpPr>
        <p:grpSpPr>
          <a:xfrm>
            <a:off x="457200" y="3967776"/>
            <a:ext cx="8334284" cy="859499"/>
            <a:chOff x="138516" y="1837200"/>
            <a:chExt cx="8209500" cy="859499"/>
          </a:xfrm>
        </p:grpSpPr>
        <p:sp>
          <p:nvSpPr>
            <p:cNvPr id="708" name="Google Shape;708;p25"/>
            <p:cNvSpPr txBox="1"/>
            <p:nvPr/>
          </p:nvSpPr>
          <p:spPr>
            <a:xfrm>
              <a:off x="138516" y="2179499"/>
              <a:ext cx="82095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Cardiovascular and respiratory hospitalizations due to PM2.5 dominate predictive power, while temporal features and GeoRank have negligible impact.</a:t>
              </a:r>
              <a:endParaRPr b="0" i="0" sz="1200" u="none" cap="none" strike="noStrike">
                <a:solidFill>
                  <a:srgbClr val="000000"/>
                </a:solidFill>
                <a:latin typeface="Roboto"/>
                <a:ea typeface="Roboto"/>
                <a:cs typeface="Roboto"/>
                <a:sym typeface="Roboto"/>
              </a:endParaRPr>
            </a:p>
          </p:txBody>
        </p:sp>
        <p:sp>
          <p:nvSpPr>
            <p:cNvPr id="709" name="Google Shape;709;p25"/>
            <p:cNvSpPr txBox="1"/>
            <p:nvPr/>
          </p:nvSpPr>
          <p:spPr>
            <a:xfrm>
              <a:off x="138516" y="1837200"/>
              <a:ext cx="1644000"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lang="en" sz="1600">
                  <a:latin typeface="Fira Sans Extra Condensed SemiBold"/>
                  <a:ea typeface="Fira Sans Extra Condensed SemiBold"/>
                  <a:cs typeface="Fira Sans Extra Condensed SemiBold"/>
                  <a:sym typeface="Fira Sans Extra Condensed SemiBold"/>
                </a:rPr>
                <a:t>Key Insight</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sp>
        <p:nvSpPr>
          <p:cNvPr id="710" name="Google Shape;710;p25"/>
          <p:cNvSpPr/>
          <p:nvPr/>
        </p:nvSpPr>
        <p:spPr>
          <a:xfrm>
            <a:off x="555619" y="3881086"/>
            <a:ext cx="657300" cy="86700"/>
          </a:xfrm>
          <a:prstGeom prst="rect">
            <a:avLst/>
          </a:prstGeom>
          <a:solidFill>
            <a:srgbClr val="A3F7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grpSp>
        <p:nvGrpSpPr>
          <p:cNvPr id="715" name="Google Shape;715;p26"/>
          <p:cNvGrpSpPr/>
          <p:nvPr/>
        </p:nvGrpSpPr>
        <p:grpSpPr>
          <a:xfrm>
            <a:off x="1203294" y="2544344"/>
            <a:ext cx="274435" cy="550703"/>
            <a:chOff x="6969368" y="1204352"/>
            <a:chExt cx="630449" cy="1265111"/>
          </a:xfrm>
        </p:grpSpPr>
        <p:sp>
          <p:nvSpPr>
            <p:cNvPr id="716" name="Google Shape;716;p26"/>
            <p:cNvSpPr/>
            <p:nvPr/>
          </p:nvSpPr>
          <p:spPr>
            <a:xfrm>
              <a:off x="6996758" y="1204352"/>
              <a:ext cx="590494" cy="512501"/>
            </a:xfrm>
            <a:custGeom>
              <a:rect b="b" l="l" r="r" t="t"/>
              <a:pathLst>
                <a:path extrusionOk="0" h="14969" w="17247">
                  <a:moveTo>
                    <a:pt x="9635" y="0"/>
                  </a:moveTo>
                  <a:cubicBezTo>
                    <a:pt x="9236" y="0"/>
                    <a:pt x="8837" y="30"/>
                    <a:pt x="8440" y="91"/>
                  </a:cubicBezTo>
                  <a:cubicBezTo>
                    <a:pt x="6339" y="424"/>
                    <a:pt x="4371" y="1859"/>
                    <a:pt x="3270" y="3760"/>
                  </a:cubicBezTo>
                  <a:cubicBezTo>
                    <a:pt x="2069" y="3994"/>
                    <a:pt x="1035" y="4961"/>
                    <a:pt x="535" y="6129"/>
                  </a:cubicBezTo>
                  <a:cubicBezTo>
                    <a:pt x="34" y="7296"/>
                    <a:pt x="1" y="8630"/>
                    <a:pt x="234" y="9865"/>
                  </a:cubicBezTo>
                  <a:cubicBezTo>
                    <a:pt x="501" y="11132"/>
                    <a:pt x="1002" y="12300"/>
                    <a:pt x="1502" y="13467"/>
                  </a:cubicBezTo>
                  <a:cubicBezTo>
                    <a:pt x="1769" y="14168"/>
                    <a:pt x="2403" y="14034"/>
                    <a:pt x="3170" y="14168"/>
                  </a:cubicBezTo>
                  <a:cubicBezTo>
                    <a:pt x="4150" y="14360"/>
                    <a:pt x="5149" y="14408"/>
                    <a:pt x="6153" y="14408"/>
                  </a:cubicBezTo>
                  <a:cubicBezTo>
                    <a:pt x="7165" y="14408"/>
                    <a:pt x="8182" y="14359"/>
                    <a:pt x="9188" y="14359"/>
                  </a:cubicBezTo>
                  <a:cubicBezTo>
                    <a:pt x="10646" y="14359"/>
                    <a:pt x="12081" y="14462"/>
                    <a:pt x="13444" y="14968"/>
                  </a:cubicBezTo>
                  <a:cubicBezTo>
                    <a:pt x="15178" y="13034"/>
                    <a:pt x="16379" y="10665"/>
                    <a:pt x="16913" y="8130"/>
                  </a:cubicBezTo>
                  <a:cubicBezTo>
                    <a:pt x="17180" y="6963"/>
                    <a:pt x="17247" y="5695"/>
                    <a:pt x="16880" y="4527"/>
                  </a:cubicBezTo>
                  <a:cubicBezTo>
                    <a:pt x="16446" y="3360"/>
                    <a:pt x="15612" y="2426"/>
                    <a:pt x="14611" y="1659"/>
                  </a:cubicBezTo>
                  <a:cubicBezTo>
                    <a:pt x="13194" y="596"/>
                    <a:pt x="11420" y="0"/>
                    <a:pt x="9635" y="0"/>
                  </a:cubicBezTo>
                  <a:close/>
                </a:path>
              </a:pathLst>
            </a:custGeom>
            <a:solidFill>
              <a:srgbClr val="986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6"/>
            <p:cNvSpPr/>
            <p:nvPr/>
          </p:nvSpPr>
          <p:spPr>
            <a:xfrm>
              <a:off x="6992204" y="1555527"/>
              <a:ext cx="132499" cy="186457"/>
            </a:xfrm>
            <a:custGeom>
              <a:rect b="b" l="l" r="r" t="t"/>
              <a:pathLst>
                <a:path extrusionOk="0" h="5446" w="3870">
                  <a:moveTo>
                    <a:pt x="988" y="1"/>
                  </a:moveTo>
                  <a:cubicBezTo>
                    <a:pt x="905" y="1"/>
                    <a:pt x="820" y="13"/>
                    <a:pt x="734" y="41"/>
                  </a:cubicBezTo>
                  <a:cubicBezTo>
                    <a:pt x="401" y="108"/>
                    <a:pt x="167" y="442"/>
                    <a:pt x="67" y="842"/>
                  </a:cubicBezTo>
                  <a:cubicBezTo>
                    <a:pt x="1" y="1175"/>
                    <a:pt x="67" y="1542"/>
                    <a:pt x="201" y="1876"/>
                  </a:cubicBezTo>
                  <a:cubicBezTo>
                    <a:pt x="634" y="3277"/>
                    <a:pt x="1502" y="4544"/>
                    <a:pt x="2669" y="5445"/>
                  </a:cubicBezTo>
                  <a:cubicBezTo>
                    <a:pt x="3470" y="4278"/>
                    <a:pt x="3870" y="2843"/>
                    <a:pt x="3169" y="1609"/>
                  </a:cubicBezTo>
                  <a:cubicBezTo>
                    <a:pt x="2836"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a:off x="7426205" y="1555527"/>
              <a:ext cx="131369" cy="186457"/>
            </a:xfrm>
            <a:custGeom>
              <a:rect b="b" l="l" r="r" t="t"/>
              <a:pathLst>
                <a:path extrusionOk="0" h="5446" w="3837">
                  <a:moveTo>
                    <a:pt x="2836" y="1"/>
                  </a:moveTo>
                  <a:cubicBezTo>
                    <a:pt x="2635" y="1"/>
                    <a:pt x="2426" y="79"/>
                    <a:pt x="2235" y="175"/>
                  </a:cubicBezTo>
                  <a:cubicBezTo>
                    <a:pt x="1568" y="508"/>
                    <a:pt x="1001" y="1009"/>
                    <a:pt x="667" y="1609"/>
                  </a:cubicBezTo>
                  <a:cubicBezTo>
                    <a:pt x="0" y="2843"/>
                    <a:pt x="401" y="4278"/>
                    <a:pt x="1168" y="5445"/>
                  </a:cubicBezTo>
                  <a:cubicBezTo>
                    <a:pt x="2335" y="4544"/>
                    <a:pt x="3203" y="3277"/>
                    <a:pt x="3636" y="1876"/>
                  </a:cubicBezTo>
                  <a:cubicBezTo>
                    <a:pt x="3736" y="1542"/>
                    <a:pt x="3836" y="1175"/>
                    <a:pt x="3736" y="842"/>
                  </a:cubicBezTo>
                  <a:cubicBezTo>
                    <a:pt x="3670" y="442"/>
                    <a:pt x="3403" y="108"/>
                    <a:pt x="3069" y="41"/>
                  </a:cubicBezTo>
                  <a:cubicBezTo>
                    <a:pt x="2993" y="13"/>
                    <a:pt x="2915" y="1"/>
                    <a:pt x="2836"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6"/>
            <p:cNvSpPr/>
            <p:nvPr/>
          </p:nvSpPr>
          <p:spPr>
            <a:xfrm>
              <a:off x="6992204" y="1555527"/>
              <a:ext cx="132499" cy="186457"/>
            </a:xfrm>
            <a:custGeom>
              <a:rect b="b" l="l" r="r" t="t"/>
              <a:pathLst>
                <a:path extrusionOk="0" h="5446" w="3870">
                  <a:moveTo>
                    <a:pt x="988" y="1"/>
                  </a:moveTo>
                  <a:cubicBezTo>
                    <a:pt x="905" y="1"/>
                    <a:pt x="820" y="13"/>
                    <a:pt x="734" y="41"/>
                  </a:cubicBezTo>
                  <a:cubicBezTo>
                    <a:pt x="401" y="108"/>
                    <a:pt x="167" y="442"/>
                    <a:pt x="67" y="842"/>
                  </a:cubicBezTo>
                  <a:cubicBezTo>
                    <a:pt x="1" y="1175"/>
                    <a:pt x="67" y="1542"/>
                    <a:pt x="201" y="1876"/>
                  </a:cubicBezTo>
                  <a:cubicBezTo>
                    <a:pt x="634" y="3277"/>
                    <a:pt x="1502" y="4544"/>
                    <a:pt x="2669" y="5445"/>
                  </a:cubicBezTo>
                  <a:cubicBezTo>
                    <a:pt x="3470" y="4278"/>
                    <a:pt x="3870" y="2843"/>
                    <a:pt x="3169" y="1609"/>
                  </a:cubicBezTo>
                  <a:cubicBezTo>
                    <a:pt x="2836" y="1009"/>
                    <a:pt x="2235" y="508"/>
                    <a:pt x="1568" y="175"/>
                  </a:cubicBezTo>
                  <a:cubicBezTo>
                    <a:pt x="1401" y="79"/>
                    <a:pt x="1199" y="1"/>
                    <a:pt x="988"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6"/>
            <p:cNvSpPr/>
            <p:nvPr/>
          </p:nvSpPr>
          <p:spPr>
            <a:xfrm>
              <a:off x="7426205" y="1555527"/>
              <a:ext cx="131369" cy="186457"/>
            </a:xfrm>
            <a:custGeom>
              <a:rect b="b" l="l" r="r" t="t"/>
              <a:pathLst>
                <a:path extrusionOk="0" h="5446" w="3837">
                  <a:moveTo>
                    <a:pt x="2836" y="1"/>
                  </a:moveTo>
                  <a:cubicBezTo>
                    <a:pt x="2635" y="1"/>
                    <a:pt x="2426" y="79"/>
                    <a:pt x="2235" y="175"/>
                  </a:cubicBezTo>
                  <a:cubicBezTo>
                    <a:pt x="1568" y="508"/>
                    <a:pt x="1001" y="1009"/>
                    <a:pt x="667" y="1609"/>
                  </a:cubicBezTo>
                  <a:cubicBezTo>
                    <a:pt x="0" y="2843"/>
                    <a:pt x="401" y="4278"/>
                    <a:pt x="1168" y="5445"/>
                  </a:cubicBezTo>
                  <a:cubicBezTo>
                    <a:pt x="2335" y="4544"/>
                    <a:pt x="3203" y="3277"/>
                    <a:pt x="3636" y="1876"/>
                  </a:cubicBezTo>
                  <a:cubicBezTo>
                    <a:pt x="3736" y="1542"/>
                    <a:pt x="3836" y="1175"/>
                    <a:pt x="3736" y="842"/>
                  </a:cubicBezTo>
                  <a:cubicBezTo>
                    <a:pt x="3670" y="442"/>
                    <a:pt x="3403" y="108"/>
                    <a:pt x="3069" y="41"/>
                  </a:cubicBezTo>
                  <a:cubicBezTo>
                    <a:pt x="2993" y="13"/>
                    <a:pt x="2915" y="1"/>
                    <a:pt x="2836"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6"/>
            <p:cNvSpPr/>
            <p:nvPr/>
          </p:nvSpPr>
          <p:spPr>
            <a:xfrm>
              <a:off x="6969368" y="1928100"/>
              <a:ext cx="630449" cy="541363"/>
            </a:xfrm>
            <a:custGeom>
              <a:rect b="b" l="l" r="r" t="t"/>
              <a:pathLst>
                <a:path extrusionOk="0" h="15812" w="18414">
                  <a:moveTo>
                    <a:pt x="9207" y="0"/>
                  </a:moveTo>
                  <a:cubicBezTo>
                    <a:pt x="4103" y="0"/>
                    <a:pt x="0" y="4137"/>
                    <a:pt x="0" y="9207"/>
                  </a:cubicBezTo>
                  <a:lnTo>
                    <a:pt x="0" y="15812"/>
                  </a:lnTo>
                  <a:lnTo>
                    <a:pt x="18414" y="15812"/>
                  </a:lnTo>
                  <a:lnTo>
                    <a:pt x="18414" y="9207"/>
                  </a:lnTo>
                  <a:cubicBezTo>
                    <a:pt x="18414" y="4103"/>
                    <a:pt x="14311" y="0"/>
                    <a:pt x="9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6"/>
            <p:cNvSpPr/>
            <p:nvPr/>
          </p:nvSpPr>
          <p:spPr>
            <a:xfrm>
              <a:off x="7211498" y="1584321"/>
              <a:ext cx="145064" cy="445738"/>
            </a:xfrm>
            <a:custGeom>
              <a:rect b="b" l="l" r="r" t="t"/>
              <a:pathLst>
                <a:path extrusionOk="0" h="13019" w="4237">
                  <a:moveTo>
                    <a:pt x="0" y="1"/>
                  </a:moveTo>
                  <a:lnTo>
                    <a:pt x="0" y="12243"/>
                  </a:lnTo>
                  <a:cubicBezTo>
                    <a:pt x="617" y="12760"/>
                    <a:pt x="1368" y="13018"/>
                    <a:pt x="2118" y="13018"/>
                  </a:cubicBezTo>
                  <a:cubicBezTo>
                    <a:pt x="2869" y="13018"/>
                    <a:pt x="3619" y="12760"/>
                    <a:pt x="4236" y="12243"/>
                  </a:cubicBezTo>
                  <a:lnTo>
                    <a:pt x="423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6"/>
            <p:cNvSpPr/>
            <p:nvPr/>
          </p:nvSpPr>
          <p:spPr>
            <a:xfrm>
              <a:off x="7211498" y="1584321"/>
              <a:ext cx="145064" cy="379215"/>
            </a:xfrm>
            <a:custGeom>
              <a:rect b="b" l="l" r="r" t="t"/>
              <a:pathLst>
                <a:path extrusionOk="0" h="11076" w="4237">
                  <a:moveTo>
                    <a:pt x="0" y="1"/>
                  </a:moveTo>
                  <a:lnTo>
                    <a:pt x="0" y="10108"/>
                  </a:lnTo>
                  <a:cubicBezTo>
                    <a:pt x="967" y="10742"/>
                    <a:pt x="2102" y="11075"/>
                    <a:pt x="3302" y="11075"/>
                  </a:cubicBezTo>
                  <a:cubicBezTo>
                    <a:pt x="3603" y="11075"/>
                    <a:pt x="3936" y="11042"/>
                    <a:pt x="4236" y="11009"/>
                  </a:cubicBezTo>
                  <a:lnTo>
                    <a:pt x="4236" y="1"/>
                  </a:lnTo>
                  <a:close/>
                </a:path>
              </a:pathLst>
            </a:custGeom>
            <a:solidFill>
              <a:srgbClr val="E2A77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6"/>
            <p:cNvSpPr/>
            <p:nvPr/>
          </p:nvSpPr>
          <p:spPr>
            <a:xfrm>
              <a:off x="7071020" y="1494105"/>
              <a:ext cx="424887" cy="418040"/>
            </a:xfrm>
            <a:custGeom>
              <a:rect b="b" l="l" r="r" t="t"/>
              <a:pathLst>
                <a:path extrusionOk="0" h="12210" w="12410">
                  <a:moveTo>
                    <a:pt x="0" y="1"/>
                  </a:moveTo>
                  <a:lnTo>
                    <a:pt x="0" y="6005"/>
                  </a:lnTo>
                  <a:cubicBezTo>
                    <a:pt x="0" y="9407"/>
                    <a:pt x="2769" y="12209"/>
                    <a:pt x="6205" y="12209"/>
                  </a:cubicBezTo>
                  <a:cubicBezTo>
                    <a:pt x="9607" y="12209"/>
                    <a:pt x="12409" y="9474"/>
                    <a:pt x="12409" y="6005"/>
                  </a:cubicBezTo>
                  <a:lnTo>
                    <a:pt x="12409"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6"/>
            <p:cNvSpPr/>
            <p:nvPr/>
          </p:nvSpPr>
          <p:spPr>
            <a:xfrm>
              <a:off x="7163531" y="1707679"/>
              <a:ext cx="242128" cy="199879"/>
            </a:xfrm>
            <a:custGeom>
              <a:rect b="b" l="l" r="r" t="t"/>
              <a:pathLst>
                <a:path extrusionOk="0" h="5838" w="7072">
                  <a:moveTo>
                    <a:pt x="3336" y="0"/>
                  </a:moveTo>
                  <a:cubicBezTo>
                    <a:pt x="2669" y="67"/>
                    <a:pt x="2168" y="467"/>
                    <a:pt x="1601" y="768"/>
                  </a:cubicBezTo>
                  <a:cubicBezTo>
                    <a:pt x="1401" y="901"/>
                    <a:pt x="1168" y="1001"/>
                    <a:pt x="901" y="1101"/>
                  </a:cubicBezTo>
                  <a:cubicBezTo>
                    <a:pt x="500" y="1235"/>
                    <a:pt x="200" y="1602"/>
                    <a:pt x="134" y="2002"/>
                  </a:cubicBezTo>
                  <a:cubicBezTo>
                    <a:pt x="0" y="2936"/>
                    <a:pt x="200" y="3836"/>
                    <a:pt x="801" y="4570"/>
                  </a:cubicBezTo>
                  <a:cubicBezTo>
                    <a:pt x="1401" y="5338"/>
                    <a:pt x="2402" y="5805"/>
                    <a:pt x="3403" y="5838"/>
                  </a:cubicBezTo>
                  <a:lnTo>
                    <a:pt x="3669" y="5838"/>
                  </a:lnTo>
                  <a:cubicBezTo>
                    <a:pt x="4670" y="5805"/>
                    <a:pt x="5671" y="5338"/>
                    <a:pt x="6305" y="4570"/>
                  </a:cubicBezTo>
                  <a:cubicBezTo>
                    <a:pt x="6872" y="3836"/>
                    <a:pt x="7072" y="2936"/>
                    <a:pt x="6972" y="2002"/>
                  </a:cubicBezTo>
                  <a:cubicBezTo>
                    <a:pt x="6872" y="1602"/>
                    <a:pt x="6571" y="1235"/>
                    <a:pt x="6171" y="1101"/>
                  </a:cubicBezTo>
                  <a:cubicBezTo>
                    <a:pt x="5904" y="1001"/>
                    <a:pt x="5704" y="901"/>
                    <a:pt x="5471" y="768"/>
                  </a:cubicBezTo>
                  <a:cubicBezTo>
                    <a:pt x="4904" y="434"/>
                    <a:pt x="4403" y="67"/>
                    <a:pt x="37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6"/>
            <p:cNvSpPr/>
            <p:nvPr/>
          </p:nvSpPr>
          <p:spPr>
            <a:xfrm>
              <a:off x="7064173" y="1604487"/>
              <a:ext cx="139347" cy="175159"/>
            </a:xfrm>
            <a:custGeom>
              <a:rect b="b" l="l" r="r" t="t"/>
              <a:pathLst>
                <a:path extrusionOk="0" h="5116" w="4070">
                  <a:moveTo>
                    <a:pt x="270" y="0"/>
                  </a:moveTo>
                  <a:cubicBezTo>
                    <a:pt x="247" y="0"/>
                    <a:pt x="224" y="4"/>
                    <a:pt x="200" y="12"/>
                  </a:cubicBezTo>
                  <a:cubicBezTo>
                    <a:pt x="67" y="79"/>
                    <a:pt x="0" y="146"/>
                    <a:pt x="67" y="279"/>
                  </a:cubicBezTo>
                  <a:cubicBezTo>
                    <a:pt x="801" y="2147"/>
                    <a:pt x="2068" y="3815"/>
                    <a:pt x="3669" y="5083"/>
                  </a:cubicBezTo>
                  <a:cubicBezTo>
                    <a:pt x="3736" y="5116"/>
                    <a:pt x="3769" y="5116"/>
                    <a:pt x="3803" y="5116"/>
                  </a:cubicBezTo>
                  <a:cubicBezTo>
                    <a:pt x="3903" y="5116"/>
                    <a:pt x="3936" y="5083"/>
                    <a:pt x="3970" y="5083"/>
                  </a:cubicBezTo>
                  <a:cubicBezTo>
                    <a:pt x="4070" y="4982"/>
                    <a:pt x="4003" y="4849"/>
                    <a:pt x="3936" y="4782"/>
                  </a:cubicBezTo>
                  <a:cubicBezTo>
                    <a:pt x="2368" y="3581"/>
                    <a:pt x="1134" y="1980"/>
                    <a:pt x="434" y="146"/>
                  </a:cubicBezTo>
                  <a:cubicBezTo>
                    <a:pt x="408" y="44"/>
                    <a:pt x="344"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6"/>
            <p:cNvSpPr/>
            <p:nvPr/>
          </p:nvSpPr>
          <p:spPr>
            <a:xfrm>
              <a:off x="7107552" y="1817513"/>
              <a:ext cx="97098" cy="48960"/>
            </a:xfrm>
            <a:custGeom>
              <a:rect b="b" l="l" r="r" t="t"/>
              <a:pathLst>
                <a:path extrusionOk="0" h="1430" w="2836">
                  <a:moveTo>
                    <a:pt x="2578" y="1"/>
                  </a:moveTo>
                  <a:cubicBezTo>
                    <a:pt x="2537" y="1"/>
                    <a:pt x="2497" y="19"/>
                    <a:pt x="2469" y="61"/>
                  </a:cubicBezTo>
                  <a:cubicBezTo>
                    <a:pt x="1735" y="528"/>
                    <a:pt x="1001" y="862"/>
                    <a:pt x="201" y="1029"/>
                  </a:cubicBezTo>
                  <a:cubicBezTo>
                    <a:pt x="101" y="1062"/>
                    <a:pt x="1" y="1129"/>
                    <a:pt x="34" y="1262"/>
                  </a:cubicBezTo>
                  <a:cubicBezTo>
                    <a:pt x="101" y="1362"/>
                    <a:pt x="167" y="1429"/>
                    <a:pt x="234" y="1429"/>
                  </a:cubicBezTo>
                  <a:cubicBezTo>
                    <a:pt x="301" y="1429"/>
                    <a:pt x="301" y="1429"/>
                    <a:pt x="334" y="1396"/>
                  </a:cubicBezTo>
                  <a:cubicBezTo>
                    <a:pt x="1168" y="1229"/>
                    <a:pt x="2002" y="895"/>
                    <a:pt x="2703" y="395"/>
                  </a:cubicBezTo>
                  <a:cubicBezTo>
                    <a:pt x="2803" y="295"/>
                    <a:pt x="2836" y="195"/>
                    <a:pt x="2736" y="95"/>
                  </a:cubicBezTo>
                  <a:cubicBezTo>
                    <a:pt x="2697" y="37"/>
                    <a:pt x="2636" y="1"/>
                    <a:pt x="2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6"/>
            <p:cNvSpPr/>
            <p:nvPr/>
          </p:nvSpPr>
          <p:spPr>
            <a:xfrm>
              <a:off x="7369096" y="1604487"/>
              <a:ext cx="138217" cy="175159"/>
            </a:xfrm>
            <a:custGeom>
              <a:rect b="b" l="l" r="r" t="t"/>
              <a:pathLst>
                <a:path extrusionOk="0" h="5116" w="4037">
                  <a:moveTo>
                    <a:pt x="3786" y="0"/>
                  </a:moveTo>
                  <a:cubicBezTo>
                    <a:pt x="3705" y="0"/>
                    <a:pt x="3654" y="44"/>
                    <a:pt x="3603" y="146"/>
                  </a:cubicBezTo>
                  <a:cubicBezTo>
                    <a:pt x="2902" y="1980"/>
                    <a:pt x="1702" y="3581"/>
                    <a:pt x="100" y="4782"/>
                  </a:cubicBezTo>
                  <a:cubicBezTo>
                    <a:pt x="34" y="4849"/>
                    <a:pt x="0" y="4982"/>
                    <a:pt x="67" y="5083"/>
                  </a:cubicBezTo>
                  <a:cubicBezTo>
                    <a:pt x="100" y="5083"/>
                    <a:pt x="167" y="5116"/>
                    <a:pt x="234" y="5116"/>
                  </a:cubicBezTo>
                  <a:cubicBezTo>
                    <a:pt x="301" y="5116"/>
                    <a:pt x="334" y="5116"/>
                    <a:pt x="367" y="5083"/>
                  </a:cubicBezTo>
                  <a:cubicBezTo>
                    <a:pt x="2002" y="3815"/>
                    <a:pt x="3236" y="2147"/>
                    <a:pt x="4003" y="279"/>
                  </a:cubicBezTo>
                  <a:cubicBezTo>
                    <a:pt x="4037" y="146"/>
                    <a:pt x="4003" y="79"/>
                    <a:pt x="3870" y="12"/>
                  </a:cubicBezTo>
                  <a:cubicBezTo>
                    <a:pt x="3838"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6"/>
            <p:cNvSpPr/>
            <p:nvPr/>
          </p:nvSpPr>
          <p:spPr>
            <a:xfrm>
              <a:off x="7365672" y="1817513"/>
              <a:ext cx="97098" cy="48960"/>
            </a:xfrm>
            <a:custGeom>
              <a:rect b="b" l="l" r="r" t="t"/>
              <a:pathLst>
                <a:path extrusionOk="0" h="1430" w="2836">
                  <a:moveTo>
                    <a:pt x="265" y="1"/>
                  </a:moveTo>
                  <a:cubicBezTo>
                    <a:pt x="200" y="1"/>
                    <a:pt x="139" y="37"/>
                    <a:pt x="100" y="95"/>
                  </a:cubicBezTo>
                  <a:cubicBezTo>
                    <a:pt x="0" y="195"/>
                    <a:pt x="67" y="295"/>
                    <a:pt x="134" y="395"/>
                  </a:cubicBezTo>
                  <a:cubicBezTo>
                    <a:pt x="834" y="895"/>
                    <a:pt x="1668" y="1229"/>
                    <a:pt x="2502" y="1396"/>
                  </a:cubicBezTo>
                  <a:lnTo>
                    <a:pt x="2602" y="1429"/>
                  </a:lnTo>
                  <a:cubicBezTo>
                    <a:pt x="2669" y="1429"/>
                    <a:pt x="2769" y="1362"/>
                    <a:pt x="2802" y="1262"/>
                  </a:cubicBezTo>
                  <a:cubicBezTo>
                    <a:pt x="2836" y="1129"/>
                    <a:pt x="2769" y="1062"/>
                    <a:pt x="2636" y="1029"/>
                  </a:cubicBezTo>
                  <a:cubicBezTo>
                    <a:pt x="1835" y="862"/>
                    <a:pt x="1101" y="528"/>
                    <a:pt x="401" y="61"/>
                  </a:cubicBezTo>
                  <a:cubicBezTo>
                    <a:pt x="359" y="19"/>
                    <a:pt x="311" y="1"/>
                    <a:pt x="2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6"/>
            <p:cNvSpPr/>
            <p:nvPr/>
          </p:nvSpPr>
          <p:spPr>
            <a:xfrm>
              <a:off x="7032194" y="1366399"/>
              <a:ext cx="503668" cy="315053"/>
            </a:xfrm>
            <a:custGeom>
              <a:rect b="b" l="l" r="r" t="t"/>
              <a:pathLst>
                <a:path extrusionOk="0" h="9202" w="14711">
                  <a:moveTo>
                    <a:pt x="6966" y="0"/>
                  </a:moveTo>
                  <a:cubicBezTo>
                    <a:pt x="5652" y="0"/>
                    <a:pt x="4341" y="165"/>
                    <a:pt x="3136" y="695"/>
                  </a:cubicBezTo>
                  <a:cubicBezTo>
                    <a:pt x="2202" y="1095"/>
                    <a:pt x="1368" y="1729"/>
                    <a:pt x="834" y="2563"/>
                  </a:cubicBezTo>
                  <a:cubicBezTo>
                    <a:pt x="500" y="3097"/>
                    <a:pt x="0" y="4298"/>
                    <a:pt x="33" y="5065"/>
                  </a:cubicBezTo>
                  <a:cubicBezTo>
                    <a:pt x="33" y="5132"/>
                    <a:pt x="33" y="5232"/>
                    <a:pt x="67" y="5265"/>
                  </a:cubicBezTo>
                  <a:cubicBezTo>
                    <a:pt x="200" y="5799"/>
                    <a:pt x="500" y="6366"/>
                    <a:pt x="667" y="6933"/>
                  </a:cubicBezTo>
                  <a:cubicBezTo>
                    <a:pt x="734" y="7233"/>
                    <a:pt x="1234" y="8401"/>
                    <a:pt x="1134" y="8634"/>
                  </a:cubicBezTo>
                  <a:cubicBezTo>
                    <a:pt x="1635" y="7633"/>
                    <a:pt x="1968" y="6699"/>
                    <a:pt x="2302" y="5599"/>
                  </a:cubicBezTo>
                  <a:cubicBezTo>
                    <a:pt x="3897" y="6287"/>
                    <a:pt x="5627" y="6604"/>
                    <a:pt x="7365" y="6604"/>
                  </a:cubicBezTo>
                  <a:cubicBezTo>
                    <a:pt x="9080" y="6604"/>
                    <a:pt x="10802" y="6295"/>
                    <a:pt x="12409" y="5732"/>
                  </a:cubicBezTo>
                  <a:cubicBezTo>
                    <a:pt x="12542" y="6933"/>
                    <a:pt x="12876" y="8100"/>
                    <a:pt x="13510" y="9201"/>
                  </a:cubicBezTo>
                  <a:cubicBezTo>
                    <a:pt x="14210" y="7567"/>
                    <a:pt x="14510" y="5799"/>
                    <a:pt x="14644" y="4064"/>
                  </a:cubicBezTo>
                  <a:cubicBezTo>
                    <a:pt x="14711" y="2697"/>
                    <a:pt x="13576" y="1562"/>
                    <a:pt x="12409" y="929"/>
                  </a:cubicBezTo>
                  <a:cubicBezTo>
                    <a:pt x="11208" y="295"/>
                    <a:pt x="9840" y="128"/>
                    <a:pt x="8473" y="61"/>
                  </a:cubicBezTo>
                  <a:cubicBezTo>
                    <a:pt x="7974" y="24"/>
                    <a:pt x="7469" y="0"/>
                    <a:pt x="6966" y="0"/>
                  </a:cubicBezTo>
                  <a:close/>
                </a:path>
              </a:pathLst>
            </a:custGeom>
            <a:solidFill>
              <a:srgbClr val="986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1" name="Google Shape;731;p26"/>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Discussions</a:t>
            </a:r>
            <a:endParaRPr/>
          </a:p>
        </p:txBody>
      </p:sp>
      <p:grpSp>
        <p:nvGrpSpPr>
          <p:cNvPr id="732" name="Google Shape;732;p26"/>
          <p:cNvGrpSpPr/>
          <p:nvPr/>
        </p:nvGrpSpPr>
        <p:grpSpPr>
          <a:xfrm>
            <a:off x="1167774" y="3670343"/>
            <a:ext cx="345474" cy="550643"/>
            <a:chOff x="1438454" y="1130915"/>
            <a:chExt cx="834881" cy="1330698"/>
          </a:xfrm>
        </p:grpSpPr>
        <p:sp>
          <p:nvSpPr>
            <p:cNvPr id="733" name="Google Shape;733;p26"/>
            <p:cNvSpPr/>
            <p:nvPr/>
          </p:nvSpPr>
          <p:spPr>
            <a:xfrm>
              <a:off x="1438454" y="1130915"/>
              <a:ext cx="834881" cy="773381"/>
            </a:xfrm>
            <a:custGeom>
              <a:rect b="b" l="l" r="r" t="t"/>
              <a:pathLst>
                <a:path extrusionOk="0" h="30635" w="24385">
                  <a:moveTo>
                    <a:pt x="12716" y="0"/>
                  </a:moveTo>
                  <a:cubicBezTo>
                    <a:pt x="12030" y="0"/>
                    <a:pt x="11340" y="101"/>
                    <a:pt x="10675" y="271"/>
                  </a:cubicBezTo>
                  <a:cubicBezTo>
                    <a:pt x="8173" y="905"/>
                    <a:pt x="6139" y="2473"/>
                    <a:pt x="5638" y="4975"/>
                  </a:cubicBezTo>
                  <a:cubicBezTo>
                    <a:pt x="4771" y="6009"/>
                    <a:pt x="3470" y="6476"/>
                    <a:pt x="2303" y="7210"/>
                  </a:cubicBezTo>
                  <a:cubicBezTo>
                    <a:pt x="1135" y="7877"/>
                    <a:pt x="1" y="8944"/>
                    <a:pt x="1" y="10279"/>
                  </a:cubicBezTo>
                  <a:cubicBezTo>
                    <a:pt x="1" y="11813"/>
                    <a:pt x="1335" y="12980"/>
                    <a:pt x="1769" y="14448"/>
                  </a:cubicBezTo>
                  <a:cubicBezTo>
                    <a:pt x="2369" y="16850"/>
                    <a:pt x="435" y="19118"/>
                    <a:pt x="368" y="21587"/>
                  </a:cubicBezTo>
                  <a:cubicBezTo>
                    <a:pt x="334" y="23054"/>
                    <a:pt x="1035" y="24455"/>
                    <a:pt x="2002" y="25589"/>
                  </a:cubicBezTo>
                  <a:cubicBezTo>
                    <a:pt x="2936" y="26724"/>
                    <a:pt x="4137" y="27558"/>
                    <a:pt x="5338" y="28425"/>
                  </a:cubicBezTo>
                  <a:cubicBezTo>
                    <a:pt x="6106" y="28974"/>
                    <a:pt x="6987" y="29545"/>
                    <a:pt x="7907" y="29545"/>
                  </a:cubicBezTo>
                  <a:cubicBezTo>
                    <a:pt x="8105" y="29545"/>
                    <a:pt x="8306" y="29518"/>
                    <a:pt x="8507" y="29459"/>
                  </a:cubicBezTo>
                  <a:cubicBezTo>
                    <a:pt x="9857" y="30269"/>
                    <a:pt x="11386" y="30635"/>
                    <a:pt x="12943" y="30635"/>
                  </a:cubicBezTo>
                  <a:cubicBezTo>
                    <a:pt x="14464" y="30635"/>
                    <a:pt x="16013" y="30285"/>
                    <a:pt x="17447" y="29659"/>
                  </a:cubicBezTo>
                  <a:cubicBezTo>
                    <a:pt x="20282" y="28458"/>
                    <a:pt x="22150" y="25289"/>
                    <a:pt x="21850" y="22220"/>
                  </a:cubicBezTo>
                  <a:cubicBezTo>
                    <a:pt x="21683" y="20653"/>
                    <a:pt x="21116" y="18985"/>
                    <a:pt x="21850" y="17684"/>
                  </a:cubicBezTo>
                  <a:cubicBezTo>
                    <a:pt x="22550" y="16416"/>
                    <a:pt x="24285" y="15749"/>
                    <a:pt x="24352" y="14348"/>
                  </a:cubicBezTo>
                  <a:cubicBezTo>
                    <a:pt x="24385" y="13548"/>
                    <a:pt x="23851" y="12780"/>
                    <a:pt x="23551" y="12046"/>
                  </a:cubicBezTo>
                  <a:cubicBezTo>
                    <a:pt x="22784" y="10078"/>
                    <a:pt x="23618" y="7743"/>
                    <a:pt x="22951" y="5742"/>
                  </a:cubicBezTo>
                  <a:cubicBezTo>
                    <a:pt x="22359" y="4020"/>
                    <a:pt x="20378" y="2949"/>
                    <a:pt x="18514" y="2949"/>
                  </a:cubicBezTo>
                  <a:cubicBezTo>
                    <a:pt x="18067" y="2949"/>
                    <a:pt x="17626" y="3011"/>
                    <a:pt x="17213" y="3140"/>
                  </a:cubicBezTo>
                  <a:cubicBezTo>
                    <a:pt x="16980" y="1839"/>
                    <a:pt x="15879" y="772"/>
                    <a:pt x="14645" y="305"/>
                  </a:cubicBezTo>
                  <a:cubicBezTo>
                    <a:pt x="14025" y="93"/>
                    <a:pt x="13373" y="0"/>
                    <a:pt x="12716" y="0"/>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6"/>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6"/>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6"/>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6"/>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6"/>
            <p:cNvSpPr/>
            <p:nvPr/>
          </p:nvSpPr>
          <p:spPr>
            <a:xfrm>
              <a:off x="1534390" y="1920250"/>
              <a:ext cx="630484" cy="541363"/>
            </a:xfrm>
            <a:custGeom>
              <a:rect b="b" l="l" r="r" t="t"/>
              <a:pathLst>
                <a:path extrusionOk="0" h="15812" w="18415">
                  <a:moveTo>
                    <a:pt x="9207" y="0"/>
                  </a:moveTo>
                  <a:cubicBezTo>
                    <a:pt x="4104" y="0"/>
                    <a:pt x="1" y="4137"/>
                    <a:pt x="1" y="9207"/>
                  </a:cubicBezTo>
                  <a:lnTo>
                    <a:pt x="1" y="15812"/>
                  </a:lnTo>
                  <a:lnTo>
                    <a:pt x="18414" y="15812"/>
                  </a:lnTo>
                  <a:lnTo>
                    <a:pt x="18414" y="9207"/>
                  </a:lnTo>
                  <a:cubicBezTo>
                    <a:pt x="18414" y="4103"/>
                    <a:pt x="14311" y="0"/>
                    <a:pt x="92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6"/>
            <p:cNvSpPr/>
            <p:nvPr/>
          </p:nvSpPr>
          <p:spPr>
            <a:xfrm>
              <a:off x="1776520" y="1576471"/>
              <a:ext cx="145064" cy="445738"/>
            </a:xfrm>
            <a:custGeom>
              <a:rect b="b" l="l" r="r" t="t"/>
              <a:pathLst>
                <a:path extrusionOk="0" h="13019" w="4237">
                  <a:moveTo>
                    <a:pt x="1" y="1"/>
                  </a:moveTo>
                  <a:lnTo>
                    <a:pt x="1" y="12243"/>
                  </a:lnTo>
                  <a:cubicBezTo>
                    <a:pt x="618" y="12760"/>
                    <a:pt x="1368" y="13018"/>
                    <a:pt x="2119" y="13018"/>
                  </a:cubicBezTo>
                  <a:cubicBezTo>
                    <a:pt x="2869" y="13018"/>
                    <a:pt x="3620" y="12760"/>
                    <a:pt x="4237" y="12243"/>
                  </a:cubicBezTo>
                  <a:lnTo>
                    <a:pt x="4237"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6"/>
            <p:cNvSpPr/>
            <p:nvPr/>
          </p:nvSpPr>
          <p:spPr>
            <a:xfrm>
              <a:off x="1776520" y="1576471"/>
              <a:ext cx="145064" cy="379215"/>
            </a:xfrm>
            <a:custGeom>
              <a:rect b="b" l="l" r="r" t="t"/>
              <a:pathLst>
                <a:path extrusionOk="0" h="11076" w="4237">
                  <a:moveTo>
                    <a:pt x="1" y="1"/>
                  </a:moveTo>
                  <a:lnTo>
                    <a:pt x="1" y="10108"/>
                  </a:lnTo>
                  <a:cubicBezTo>
                    <a:pt x="968" y="10742"/>
                    <a:pt x="2102" y="11075"/>
                    <a:pt x="3303" y="11075"/>
                  </a:cubicBezTo>
                  <a:cubicBezTo>
                    <a:pt x="3603" y="11075"/>
                    <a:pt x="3937" y="11042"/>
                    <a:pt x="4237" y="11009"/>
                  </a:cubicBezTo>
                  <a:lnTo>
                    <a:pt x="4237" y="1"/>
                  </a:lnTo>
                  <a:close/>
                </a:path>
              </a:pathLst>
            </a:custGeom>
            <a:solidFill>
              <a:srgbClr val="E2A77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6"/>
            <p:cNvSpPr/>
            <p:nvPr/>
          </p:nvSpPr>
          <p:spPr>
            <a:xfrm>
              <a:off x="1637206" y="1486255"/>
              <a:ext cx="423723" cy="418040"/>
            </a:xfrm>
            <a:custGeom>
              <a:rect b="b" l="l" r="r" t="t"/>
              <a:pathLst>
                <a:path extrusionOk="0" h="12210" w="12376">
                  <a:moveTo>
                    <a:pt x="0" y="1"/>
                  </a:moveTo>
                  <a:lnTo>
                    <a:pt x="0" y="6005"/>
                  </a:lnTo>
                  <a:cubicBezTo>
                    <a:pt x="0" y="9407"/>
                    <a:pt x="2802" y="12209"/>
                    <a:pt x="6204" y="12209"/>
                  </a:cubicBezTo>
                  <a:cubicBezTo>
                    <a:pt x="9640" y="12209"/>
                    <a:pt x="12376" y="9474"/>
                    <a:pt x="12376" y="6005"/>
                  </a:cubicBezTo>
                  <a:lnTo>
                    <a:pt x="1237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6"/>
            <p:cNvSpPr/>
            <p:nvPr/>
          </p:nvSpPr>
          <p:spPr>
            <a:xfrm>
              <a:off x="1728553" y="1699829"/>
              <a:ext cx="242162" cy="199879"/>
            </a:xfrm>
            <a:custGeom>
              <a:rect b="b" l="l" r="r" t="t"/>
              <a:pathLst>
                <a:path extrusionOk="0" h="5838" w="7073">
                  <a:moveTo>
                    <a:pt x="3336" y="0"/>
                  </a:moveTo>
                  <a:cubicBezTo>
                    <a:pt x="2669" y="67"/>
                    <a:pt x="2169" y="467"/>
                    <a:pt x="1635" y="768"/>
                  </a:cubicBezTo>
                  <a:cubicBezTo>
                    <a:pt x="1402" y="901"/>
                    <a:pt x="1168" y="1001"/>
                    <a:pt x="901" y="1101"/>
                  </a:cubicBezTo>
                  <a:cubicBezTo>
                    <a:pt x="501" y="1235"/>
                    <a:pt x="201" y="1602"/>
                    <a:pt x="134" y="2002"/>
                  </a:cubicBezTo>
                  <a:cubicBezTo>
                    <a:pt x="1" y="2936"/>
                    <a:pt x="201" y="3836"/>
                    <a:pt x="801" y="4570"/>
                  </a:cubicBezTo>
                  <a:cubicBezTo>
                    <a:pt x="1402" y="5338"/>
                    <a:pt x="2402" y="5805"/>
                    <a:pt x="3403" y="5838"/>
                  </a:cubicBezTo>
                  <a:lnTo>
                    <a:pt x="3670" y="5838"/>
                  </a:lnTo>
                  <a:cubicBezTo>
                    <a:pt x="4671" y="5805"/>
                    <a:pt x="5671" y="5338"/>
                    <a:pt x="6305" y="4570"/>
                  </a:cubicBezTo>
                  <a:cubicBezTo>
                    <a:pt x="6872" y="3836"/>
                    <a:pt x="7072" y="2936"/>
                    <a:pt x="6972" y="2002"/>
                  </a:cubicBezTo>
                  <a:cubicBezTo>
                    <a:pt x="6872" y="1602"/>
                    <a:pt x="6572" y="1235"/>
                    <a:pt x="6172" y="1101"/>
                  </a:cubicBezTo>
                  <a:cubicBezTo>
                    <a:pt x="5905" y="1001"/>
                    <a:pt x="5705" y="901"/>
                    <a:pt x="5471" y="768"/>
                  </a:cubicBezTo>
                  <a:cubicBezTo>
                    <a:pt x="4904" y="434"/>
                    <a:pt x="4404" y="67"/>
                    <a:pt x="37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6"/>
            <p:cNvSpPr/>
            <p:nvPr/>
          </p:nvSpPr>
          <p:spPr>
            <a:xfrm>
              <a:off x="1630324" y="1596637"/>
              <a:ext cx="138251" cy="175159"/>
            </a:xfrm>
            <a:custGeom>
              <a:rect b="b" l="l" r="r" t="t"/>
              <a:pathLst>
                <a:path extrusionOk="0" h="5116" w="4038">
                  <a:moveTo>
                    <a:pt x="238" y="0"/>
                  </a:moveTo>
                  <a:cubicBezTo>
                    <a:pt x="215" y="0"/>
                    <a:pt x="191" y="4"/>
                    <a:pt x="168" y="12"/>
                  </a:cubicBezTo>
                  <a:cubicBezTo>
                    <a:pt x="34" y="79"/>
                    <a:pt x="1" y="146"/>
                    <a:pt x="34" y="279"/>
                  </a:cubicBezTo>
                  <a:cubicBezTo>
                    <a:pt x="768" y="2147"/>
                    <a:pt x="2036" y="3815"/>
                    <a:pt x="3670" y="5083"/>
                  </a:cubicBezTo>
                  <a:cubicBezTo>
                    <a:pt x="3704" y="5116"/>
                    <a:pt x="3737" y="5116"/>
                    <a:pt x="3770" y="5116"/>
                  </a:cubicBezTo>
                  <a:cubicBezTo>
                    <a:pt x="3870" y="5116"/>
                    <a:pt x="3904" y="5083"/>
                    <a:pt x="3937" y="5083"/>
                  </a:cubicBezTo>
                  <a:cubicBezTo>
                    <a:pt x="4037" y="4982"/>
                    <a:pt x="4004" y="4849"/>
                    <a:pt x="3904" y="4782"/>
                  </a:cubicBezTo>
                  <a:cubicBezTo>
                    <a:pt x="2336" y="3581"/>
                    <a:pt x="1102" y="1980"/>
                    <a:pt x="401" y="146"/>
                  </a:cubicBezTo>
                  <a:cubicBezTo>
                    <a:pt x="376" y="44"/>
                    <a:pt x="311"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6"/>
            <p:cNvSpPr/>
            <p:nvPr/>
          </p:nvSpPr>
          <p:spPr>
            <a:xfrm>
              <a:off x="1673738" y="1809663"/>
              <a:ext cx="97098" cy="48960"/>
            </a:xfrm>
            <a:custGeom>
              <a:rect b="b" l="l" r="r" t="t"/>
              <a:pathLst>
                <a:path extrusionOk="0" h="1430" w="2836">
                  <a:moveTo>
                    <a:pt x="2581" y="1"/>
                  </a:moveTo>
                  <a:cubicBezTo>
                    <a:pt x="2537" y="1"/>
                    <a:pt x="2497" y="19"/>
                    <a:pt x="2469" y="61"/>
                  </a:cubicBezTo>
                  <a:cubicBezTo>
                    <a:pt x="1768" y="528"/>
                    <a:pt x="1001" y="862"/>
                    <a:pt x="234" y="1029"/>
                  </a:cubicBezTo>
                  <a:cubicBezTo>
                    <a:pt x="101" y="1062"/>
                    <a:pt x="0" y="1129"/>
                    <a:pt x="67" y="1262"/>
                  </a:cubicBezTo>
                  <a:cubicBezTo>
                    <a:pt x="101" y="1362"/>
                    <a:pt x="167" y="1429"/>
                    <a:pt x="267" y="1429"/>
                  </a:cubicBezTo>
                  <a:lnTo>
                    <a:pt x="334" y="1396"/>
                  </a:lnTo>
                  <a:cubicBezTo>
                    <a:pt x="1168" y="1229"/>
                    <a:pt x="2002" y="895"/>
                    <a:pt x="2702" y="395"/>
                  </a:cubicBezTo>
                  <a:cubicBezTo>
                    <a:pt x="2802" y="295"/>
                    <a:pt x="2836" y="195"/>
                    <a:pt x="2769" y="95"/>
                  </a:cubicBezTo>
                  <a:cubicBezTo>
                    <a:pt x="2711" y="37"/>
                    <a:pt x="2642" y="1"/>
                    <a:pt x="25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6"/>
            <p:cNvSpPr/>
            <p:nvPr/>
          </p:nvSpPr>
          <p:spPr>
            <a:xfrm>
              <a:off x="1934117" y="1596637"/>
              <a:ext cx="138251" cy="175159"/>
            </a:xfrm>
            <a:custGeom>
              <a:rect b="b" l="l" r="r" t="t"/>
              <a:pathLst>
                <a:path extrusionOk="0" h="5116" w="4038">
                  <a:moveTo>
                    <a:pt x="3786" y="0"/>
                  </a:moveTo>
                  <a:cubicBezTo>
                    <a:pt x="3705" y="0"/>
                    <a:pt x="3654" y="44"/>
                    <a:pt x="3603" y="146"/>
                  </a:cubicBezTo>
                  <a:cubicBezTo>
                    <a:pt x="2903" y="1980"/>
                    <a:pt x="1702" y="3581"/>
                    <a:pt x="134" y="4782"/>
                  </a:cubicBezTo>
                  <a:cubicBezTo>
                    <a:pt x="34" y="4849"/>
                    <a:pt x="1" y="4982"/>
                    <a:pt x="68" y="5083"/>
                  </a:cubicBezTo>
                  <a:cubicBezTo>
                    <a:pt x="134" y="5083"/>
                    <a:pt x="201" y="5116"/>
                    <a:pt x="234" y="5116"/>
                  </a:cubicBezTo>
                  <a:cubicBezTo>
                    <a:pt x="301" y="5116"/>
                    <a:pt x="334" y="5116"/>
                    <a:pt x="368" y="5083"/>
                  </a:cubicBezTo>
                  <a:cubicBezTo>
                    <a:pt x="2002" y="3815"/>
                    <a:pt x="3237" y="2147"/>
                    <a:pt x="4004" y="279"/>
                  </a:cubicBezTo>
                  <a:cubicBezTo>
                    <a:pt x="4037" y="146"/>
                    <a:pt x="4004" y="79"/>
                    <a:pt x="3870" y="12"/>
                  </a:cubicBezTo>
                  <a:cubicBezTo>
                    <a:pt x="3839"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6"/>
            <p:cNvSpPr/>
            <p:nvPr/>
          </p:nvSpPr>
          <p:spPr>
            <a:xfrm>
              <a:off x="1932988" y="1809663"/>
              <a:ext cx="97098" cy="48960"/>
            </a:xfrm>
            <a:custGeom>
              <a:rect b="b" l="l" r="r" t="t"/>
              <a:pathLst>
                <a:path extrusionOk="0" h="1430" w="2836">
                  <a:moveTo>
                    <a:pt x="242" y="1"/>
                  </a:moveTo>
                  <a:cubicBezTo>
                    <a:pt x="184" y="1"/>
                    <a:pt x="125" y="37"/>
                    <a:pt x="67" y="95"/>
                  </a:cubicBezTo>
                  <a:cubicBezTo>
                    <a:pt x="1" y="195"/>
                    <a:pt x="34" y="295"/>
                    <a:pt x="101" y="395"/>
                  </a:cubicBezTo>
                  <a:cubicBezTo>
                    <a:pt x="834" y="895"/>
                    <a:pt x="1668" y="1229"/>
                    <a:pt x="2502" y="1396"/>
                  </a:cubicBezTo>
                  <a:cubicBezTo>
                    <a:pt x="2536" y="1429"/>
                    <a:pt x="2536" y="1429"/>
                    <a:pt x="2569" y="1429"/>
                  </a:cubicBezTo>
                  <a:cubicBezTo>
                    <a:pt x="2669" y="1429"/>
                    <a:pt x="2736" y="1362"/>
                    <a:pt x="2769" y="1262"/>
                  </a:cubicBezTo>
                  <a:cubicBezTo>
                    <a:pt x="2836" y="1129"/>
                    <a:pt x="2736" y="1062"/>
                    <a:pt x="2602" y="1029"/>
                  </a:cubicBezTo>
                  <a:cubicBezTo>
                    <a:pt x="1835" y="862"/>
                    <a:pt x="1068" y="528"/>
                    <a:pt x="367" y="61"/>
                  </a:cubicBezTo>
                  <a:cubicBezTo>
                    <a:pt x="326" y="19"/>
                    <a:pt x="284" y="1"/>
                    <a:pt x="2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6"/>
            <p:cNvSpPr/>
            <p:nvPr/>
          </p:nvSpPr>
          <p:spPr>
            <a:xfrm>
              <a:off x="1529836" y="1252481"/>
              <a:ext cx="672698" cy="594705"/>
            </a:xfrm>
            <a:custGeom>
              <a:rect b="b" l="l" r="r" t="t"/>
              <a:pathLst>
                <a:path extrusionOk="0" h="17370" w="19648">
                  <a:moveTo>
                    <a:pt x="7711" y="0"/>
                  </a:moveTo>
                  <a:cubicBezTo>
                    <a:pt x="6817" y="0"/>
                    <a:pt x="5936" y="125"/>
                    <a:pt x="5137" y="524"/>
                  </a:cubicBezTo>
                  <a:cubicBezTo>
                    <a:pt x="4037" y="1058"/>
                    <a:pt x="3203" y="2025"/>
                    <a:pt x="2536" y="3026"/>
                  </a:cubicBezTo>
                  <a:cubicBezTo>
                    <a:pt x="1368" y="4727"/>
                    <a:pt x="501" y="6662"/>
                    <a:pt x="267" y="8730"/>
                  </a:cubicBezTo>
                  <a:cubicBezTo>
                    <a:pt x="0" y="10831"/>
                    <a:pt x="134" y="12866"/>
                    <a:pt x="1268" y="14634"/>
                  </a:cubicBezTo>
                  <a:cubicBezTo>
                    <a:pt x="2769" y="13233"/>
                    <a:pt x="2936" y="10865"/>
                    <a:pt x="4470" y="9531"/>
                  </a:cubicBezTo>
                  <a:cubicBezTo>
                    <a:pt x="5104" y="8997"/>
                    <a:pt x="6005" y="8530"/>
                    <a:pt x="6172" y="7696"/>
                  </a:cubicBezTo>
                  <a:lnTo>
                    <a:pt x="6172" y="7696"/>
                  </a:lnTo>
                  <a:cubicBezTo>
                    <a:pt x="6105" y="8663"/>
                    <a:pt x="7272" y="9164"/>
                    <a:pt x="8206" y="9297"/>
                  </a:cubicBezTo>
                  <a:cubicBezTo>
                    <a:pt x="8355" y="9312"/>
                    <a:pt x="8503" y="9319"/>
                    <a:pt x="8652" y="9319"/>
                  </a:cubicBezTo>
                  <a:cubicBezTo>
                    <a:pt x="9471" y="9319"/>
                    <a:pt x="10290" y="9115"/>
                    <a:pt x="11108" y="9030"/>
                  </a:cubicBezTo>
                  <a:cubicBezTo>
                    <a:pt x="11230" y="9021"/>
                    <a:pt x="11356" y="9017"/>
                    <a:pt x="11483" y="9017"/>
                  </a:cubicBezTo>
                  <a:cubicBezTo>
                    <a:pt x="12329" y="9017"/>
                    <a:pt x="13246" y="9226"/>
                    <a:pt x="13710" y="9864"/>
                  </a:cubicBezTo>
                  <a:cubicBezTo>
                    <a:pt x="14344" y="10731"/>
                    <a:pt x="14010" y="12032"/>
                    <a:pt x="14444" y="13066"/>
                  </a:cubicBezTo>
                  <a:cubicBezTo>
                    <a:pt x="14711" y="13867"/>
                    <a:pt x="15411" y="14401"/>
                    <a:pt x="15945" y="15068"/>
                  </a:cubicBezTo>
                  <a:cubicBezTo>
                    <a:pt x="16446" y="15735"/>
                    <a:pt x="16779" y="16702"/>
                    <a:pt x="16279" y="17369"/>
                  </a:cubicBezTo>
                  <a:cubicBezTo>
                    <a:pt x="16646" y="17369"/>
                    <a:pt x="17013" y="17069"/>
                    <a:pt x="17179" y="16736"/>
                  </a:cubicBezTo>
                  <a:cubicBezTo>
                    <a:pt x="17346" y="16369"/>
                    <a:pt x="17346" y="16002"/>
                    <a:pt x="17380" y="15568"/>
                  </a:cubicBezTo>
                  <a:cubicBezTo>
                    <a:pt x="17380" y="14334"/>
                    <a:pt x="17280" y="13066"/>
                    <a:pt x="17613" y="11866"/>
                  </a:cubicBezTo>
                  <a:cubicBezTo>
                    <a:pt x="17980" y="10565"/>
                    <a:pt x="18814" y="9464"/>
                    <a:pt x="19114" y="8163"/>
                  </a:cubicBezTo>
                  <a:cubicBezTo>
                    <a:pt x="19648" y="5861"/>
                    <a:pt x="18214" y="3459"/>
                    <a:pt x="16279" y="2125"/>
                  </a:cubicBezTo>
                  <a:cubicBezTo>
                    <a:pt x="14311" y="791"/>
                    <a:pt x="11876" y="357"/>
                    <a:pt x="9507" y="124"/>
                  </a:cubicBezTo>
                  <a:cubicBezTo>
                    <a:pt x="8917" y="57"/>
                    <a:pt x="8311" y="0"/>
                    <a:pt x="7711" y="0"/>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26"/>
          <p:cNvGrpSpPr/>
          <p:nvPr/>
        </p:nvGrpSpPr>
        <p:grpSpPr>
          <a:xfrm>
            <a:off x="1167774" y="1418410"/>
            <a:ext cx="345474" cy="550634"/>
            <a:chOff x="1438455" y="1130938"/>
            <a:chExt cx="834881" cy="1330675"/>
          </a:xfrm>
        </p:grpSpPr>
        <p:sp>
          <p:nvSpPr>
            <p:cNvPr id="749" name="Google Shape;749;p26"/>
            <p:cNvSpPr/>
            <p:nvPr/>
          </p:nvSpPr>
          <p:spPr>
            <a:xfrm>
              <a:off x="1438455" y="1130938"/>
              <a:ext cx="834881" cy="1048866"/>
            </a:xfrm>
            <a:custGeom>
              <a:rect b="b" l="l" r="r" t="t"/>
              <a:pathLst>
                <a:path extrusionOk="0" h="30635" w="24385">
                  <a:moveTo>
                    <a:pt x="12716" y="0"/>
                  </a:moveTo>
                  <a:cubicBezTo>
                    <a:pt x="12030" y="0"/>
                    <a:pt x="11340" y="101"/>
                    <a:pt x="10675" y="271"/>
                  </a:cubicBezTo>
                  <a:cubicBezTo>
                    <a:pt x="8173" y="905"/>
                    <a:pt x="6139" y="2473"/>
                    <a:pt x="5638" y="4975"/>
                  </a:cubicBezTo>
                  <a:cubicBezTo>
                    <a:pt x="4771" y="6009"/>
                    <a:pt x="3470" y="6476"/>
                    <a:pt x="2303" y="7210"/>
                  </a:cubicBezTo>
                  <a:cubicBezTo>
                    <a:pt x="1135" y="7877"/>
                    <a:pt x="1" y="8944"/>
                    <a:pt x="1" y="10279"/>
                  </a:cubicBezTo>
                  <a:cubicBezTo>
                    <a:pt x="1" y="11813"/>
                    <a:pt x="1335" y="12980"/>
                    <a:pt x="1769" y="14448"/>
                  </a:cubicBezTo>
                  <a:cubicBezTo>
                    <a:pt x="2369" y="16850"/>
                    <a:pt x="435" y="19118"/>
                    <a:pt x="368" y="21587"/>
                  </a:cubicBezTo>
                  <a:cubicBezTo>
                    <a:pt x="334" y="23054"/>
                    <a:pt x="1035" y="24455"/>
                    <a:pt x="2002" y="25589"/>
                  </a:cubicBezTo>
                  <a:cubicBezTo>
                    <a:pt x="2936" y="26724"/>
                    <a:pt x="4137" y="27558"/>
                    <a:pt x="5338" y="28425"/>
                  </a:cubicBezTo>
                  <a:cubicBezTo>
                    <a:pt x="6106" y="28974"/>
                    <a:pt x="6987" y="29545"/>
                    <a:pt x="7907" y="29545"/>
                  </a:cubicBezTo>
                  <a:cubicBezTo>
                    <a:pt x="8105" y="29545"/>
                    <a:pt x="8306" y="29518"/>
                    <a:pt x="8507" y="29459"/>
                  </a:cubicBezTo>
                  <a:cubicBezTo>
                    <a:pt x="9857" y="30269"/>
                    <a:pt x="11386" y="30635"/>
                    <a:pt x="12943" y="30635"/>
                  </a:cubicBezTo>
                  <a:cubicBezTo>
                    <a:pt x="14464" y="30635"/>
                    <a:pt x="16013" y="30285"/>
                    <a:pt x="17447" y="29659"/>
                  </a:cubicBezTo>
                  <a:cubicBezTo>
                    <a:pt x="20282" y="28458"/>
                    <a:pt x="22150" y="25289"/>
                    <a:pt x="21850" y="22220"/>
                  </a:cubicBezTo>
                  <a:cubicBezTo>
                    <a:pt x="21683" y="20653"/>
                    <a:pt x="21116" y="18985"/>
                    <a:pt x="21850" y="17684"/>
                  </a:cubicBezTo>
                  <a:cubicBezTo>
                    <a:pt x="22550" y="16416"/>
                    <a:pt x="24285" y="15749"/>
                    <a:pt x="24352" y="14348"/>
                  </a:cubicBezTo>
                  <a:cubicBezTo>
                    <a:pt x="24385" y="13548"/>
                    <a:pt x="23851" y="12780"/>
                    <a:pt x="23551" y="12046"/>
                  </a:cubicBezTo>
                  <a:cubicBezTo>
                    <a:pt x="22784" y="10078"/>
                    <a:pt x="23618" y="7743"/>
                    <a:pt x="22951" y="5742"/>
                  </a:cubicBezTo>
                  <a:cubicBezTo>
                    <a:pt x="22359" y="4020"/>
                    <a:pt x="20378" y="2949"/>
                    <a:pt x="18514" y="2949"/>
                  </a:cubicBezTo>
                  <a:cubicBezTo>
                    <a:pt x="18067" y="2949"/>
                    <a:pt x="17626" y="3011"/>
                    <a:pt x="17213" y="3140"/>
                  </a:cubicBezTo>
                  <a:cubicBezTo>
                    <a:pt x="16980" y="1839"/>
                    <a:pt x="15879" y="772"/>
                    <a:pt x="14645" y="305"/>
                  </a:cubicBezTo>
                  <a:cubicBezTo>
                    <a:pt x="14025" y="93"/>
                    <a:pt x="13373" y="0"/>
                    <a:pt x="127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6"/>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6"/>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6"/>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6"/>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6"/>
            <p:cNvSpPr/>
            <p:nvPr/>
          </p:nvSpPr>
          <p:spPr>
            <a:xfrm>
              <a:off x="1534390" y="1920250"/>
              <a:ext cx="630484" cy="541363"/>
            </a:xfrm>
            <a:custGeom>
              <a:rect b="b" l="l" r="r" t="t"/>
              <a:pathLst>
                <a:path extrusionOk="0" h="15812" w="18415">
                  <a:moveTo>
                    <a:pt x="9207" y="0"/>
                  </a:moveTo>
                  <a:cubicBezTo>
                    <a:pt x="4104" y="0"/>
                    <a:pt x="1" y="4137"/>
                    <a:pt x="1" y="9207"/>
                  </a:cubicBezTo>
                  <a:lnTo>
                    <a:pt x="1" y="15812"/>
                  </a:lnTo>
                  <a:lnTo>
                    <a:pt x="18414" y="15812"/>
                  </a:lnTo>
                  <a:lnTo>
                    <a:pt x="18414" y="9207"/>
                  </a:lnTo>
                  <a:cubicBezTo>
                    <a:pt x="18414" y="4103"/>
                    <a:pt x="14311" y="0"/>
                    <a:pt x="92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6"/>
            <p:cNvSpPr/>
            <p:nvPr/>
          </p:nvSpPr>
          <p:spPr>
            <a:xfrm>
              <a:off x="1776520" y="1576471"/>
              <a:ext cx="145064" cy="445738"/>
            </a:xfrm>
            <a:custGeom>
              <a:rect b="b" l="l" r="r" t="t"/>
              <a:pathLst>
                <a:path extrusionOk="0" h="13019" w="4237">
                  <a:moveTo>
                    <a:pt x="1" y="1"/>
                  </a:moveTo>
                  <a:lnTo>
                    <a:pt x="1" y="12243"/>
                  </a:lnTo>
                  <a:cubicBezTo>
                    <a:pt x="618" y="12760"/>
                    <a:pt x="1368" y="13018"/>
                    <a:pt x="2119" y="13018"/>
                  </a:cubicBezTo>
                  <a:cubicBezTo>
                    <a:pt x="2869" y="13018"/>
                    <a:pt x="3620" y="12760"/>
                    <a:pt x="4237" y="12243"/>
                  </a:cubicBezTo>
                  <a:lnTo>
                    <a:pt x="4237"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6"/>
            <p:cNvSpPr/>
            <p:nvPr/>
          </p:nvSpPr>
          <p:spPr>
            <a:xfrm>
              <a:off x="1776520" y="1576471"/>
              <a:ext cx="145064" cy="379215"/>
            </a:xfrm>
            <a:custGeom>
              <a:rect b="b" l="l" r="r" t="t"/>
              <a:pathLst>
                <a:path extrusionOk="0" h="11076" w="4237">
                  <a:moveTo>
                    <a:pt x="1" y="1"/>
                  </a:moveTo>
                  <a:lnTo>
                    <a:pt x="1" y="10108"/>
                  </a:lnTo>
                  <a:cubicBezTo>
                    <a:pt x="968" y="10742"/>
                    <a:pt x="2102" y="11075"/>
                    <a:pt x="3303" y="11075"/>
                  </a:cubicBezTo>
                  <a:cubicBezTo>
                    <a:pt x="3603" y="11075"/>
                    <a:pt x="3937" y="11042"/>
                    <a:pt x="4237" y="11009"/>
                  </a:cubicBezTo>
                  <a:lnTo>
                    <a:pt x="4237" y="1"/>
                  </a:lnTo>
                  <a:close/>
                </a:path>
              </a:pathLst>
            </a:custGeom>
            <a:solidFill>
              <a:srgbClr val="E2A770">
                <a:alpha val="5294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6"/>
            <p:cNvSpPr/>
            <p:nvPr/>
          </p:nvSpPr>
          <p:spPr>
            <a:xfrm>
              <a:off x="1637206" y="1486255"/>
              <a:ext cx="423723" cy="418040"/>
            </a:xfrm>
            <a:custGeom>
              <a:rect b="b" l="l" r="r" t="t"/>
              <a:pathLst>
                <a:path extrusionOk="0" h="12210" w="12376">
                  <a:moveTo>
                    <a:pt x="0" y="1"/>
                  </a:moveTo>
                  <a:lnTo>
                    <a:pt x="0" y="6005"/>
                  </a:lnTo>
                  <a:cubicBezTo>
                    <a:pt x="0" y="9407"/>
                    <a:pt x="2802" y="12209"/>
                    <a:pt x="6204" y="12209"/>
                  </a:cubicBezTo>
                  <a:cubicBezTo>
                    <a:pt x="9640" y="12209"/>
                    <a:pt x="12376" y="9474"/>
                    <a:pt x="12376" y="6005"/>
                  </a:cubicBezTo>
                  <a:lnTo>
                    <a:pt x="1237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6"/>
            <p:cNvSpPr/>
            <p:nvPr/>
          </p:nvSpPr>
          <p:spPr>
            <a:xfrm>
              <a:off x="1728553" y="1699829"/>
              <a:ext cx="242162" cy="199879"/>
            </a:xfrm>
            <a:custGeom>
              <a:rect b="b" l="l" r="r" t="t"/>
              <a:pathLst>
                <a:path extrusionOk="0" h="5838" w="7073">
                  <a:moveTo>
                    <a:pt x="3336" y="0"/>
                  </a:moveTo>
                  <a:cubicBezTo>
                    <a:pt x="2669" y="67"/>
                    <a:pt x="2169" y="467"/>
                    <a:pt x="1635" y="768"/>
                  </a:cubicBezTo>
                  <a:cubicBezTo>
                    <a:pt x="1402" y="901"/>
                    <a:pt x="1168" y="1001"/>
                    <a:pt x="901" y="1101"/>
                  </a:cubicBezTo>
                  <a:cubicBezTo>
                    <a:pt x="501" y="1235"/>
                    <a:pt x="201" y="1602"/>
                    <a:pt x="134" y="2002"/>
                  </a:cubicBezTo>
                  <a:cubicBezTo>
                    <a:pt x="1" y="2936"/>
                    <a:pt x="201" y="3836"/>
                    <a:pt x="801" y="4570"/>
                  </a:cubicBezTo>
                  <a:cubicBezTo>
                    <a:pt x="1402" y="5338"/>
                    <a:pt x="2402" y="5805"/>
                    <a:pt x="3403" y="5838"/>
                  </a:cubicBezTo>
                  <a:lnTo>
                    <a:pt x="3670" y="5838"/>
                  </a:lnTo>
                  <a:cubicBezTo>
                    <a:pt x="4671" y="5805"/>
                    <a:pt x="5671" y="5338"/>
                    <a:pt x="6305" y="4570"/>
                  </a:cubicBezTo>
                  <a:cubicBezTo>
                    <a:pt x="6872" y="3836"/>
                    <a:pt x="7072" y="2936"/>
                    <a:pt x="6972" y="2002"/>
                  </a:cubicBezTo>
                  <a:cubicBezTo>
                    <a:pt x="6872" y="1602"/>
                    <a:pt x="6572" y="1235"/>
                    <a:pt x="6172" y="1101"/>
                  </a:cubicBezTo>
                  <a:cubicBezTo>
                    <a:pt x="5905" y="1001"/>
                    <a:pt x="5705" y="901"/>
                    <a:pt x="5471" y="768"/>
                  </a:cubicBezTo>
                  <a:cubicBezTo>
                    <a:pt x="4904" y="434"/>
                    <a:pt x="4404" y="67"/>
                    <a:pt x="37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6"/>
            <p:cNvSpPr/>
            <p:nvPr/>
          </p:nvSpPr>
          <p:spPr>
            <a:xfrm>
              <a:off x="1630324" y="1596637"/>
              <a:ext cx="138251" cy="175159"/>
            </a:xfrm>
            <a:custGeom>
              <a:rect b="b" l="l" r="r" t="t"/>
              <a:pathLst>
                <a:path extrusionOk="0" h="5116" w="4038">
                  <a:moveTo>
                    <a:pt x="238" y="0"/>
                  </a:moveTo>
                  <a:cubicBezTo>
                    <a:pt x="215" y="0"/>
                    <a:pt x="191" y="4"/>
                    <a:pt x="168" y="12"/>
                  </a:cubicBezTo>
                  <a:cubicBezTo>
                    <a:pt x="34" y="79"/>
                    <a:pt x="1" y="146"/>
                    <a:pt x="34" y="279"/>
                  </a:cubicBezTo>
                  <a:cubicBezTo>
                    <a:pt x="768" y="2147"/>
                    <a:pt x="2036" y="3815"/>
                    <a:pt x="3670" y="5083"/>
                  </a:cubicBezTo>
                  <a:cubicBezTo>
                    <a:pt x="3704" y="5116"/>
                    <a:pt x="3737" y="5116"/>
                    <a:pt x="3770" y="5116"/>
                  </a:cubicBezTo>
                  <a:cubicBezTo>
                    <a:pt x="3870" y="5116"/>
                    <a:pt x="3904" y="5083"/>
                    <a:pt x="3937" y="5083"/>
                  </a:cubicBezTo>
                  <a:cubicBezTo>
                    <a:pt x="4037" y="4982"/>
                    <a:pt x="4004" y="4849"/>
                    <a:pt x="3904" y="4782"/>
                  </a:cubicBezTo>
                  <a:cubicBezTo>
                    <a:pt x="2336" y="3581"/>
                    <a:pt x="1102" y="1980"/>
                    <a:pt x="401" y="146"/>
                  </a:cubicBezTo>
                  <a:cubicBezTo>
                    <a:pt x="376" y="44"/>
                    <a:pt x="311"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6"/>
            <p:cNvSpPr/>
            <p:nvPr/>
          </p:nvSpPr>
          <p:spPr>
            <a:xfrm>
              <a:off x="1673738" y="1809663"/>
              <a:ext cx="97098" cy="48960"/>
            </a:xfrm>
            <a:custGeom>
              <a:rect b="b" l="l" r="r" t="t"/>
              <a:pathLst>
                <a:path extrusionOk="0" h="1430" w="2836">
                  <a:moveTo>
                    <a:pt x="2581" y="1"/>
                  </a:moveTo>
                  <a:cubicBezTo>
                    <a:pt x="2537" y="1"/>
                    <a:pt x="2497" y="19"/>
                    <a:pt x="2469" y="61"/>
                  </a:cubicBezTo>
                  <a:cubicBezTo>
                    <a:pt x="1768" y="528"/>
                    <a:pt x="1001" y="862"/>
                    <a:pt x="234" y="1029"/>
                  </a:cubicBezTo>
                  <a:cubicBezTo>
                    <a:pt x="101" y="1062"/>
                    <a:pt x="0" y="1129"/>
                    <a:pt x="67" y="1262"/>
                  </a:cubicBezTo>
                  <a:cubicBezTo>
                    <a:pt x="101" y="1362"/>
                    <a:pt x="167" y="1429"/>
                    <a:pt x="267" y="1429"/>
                  </a:cubicBezTo>
                  <a:lnTo>
                    <a:pt x="334" y="1396"/>
                  </a:lnTo>
                  <a:cubicBezTo>
                    <a:pt x="1168" y="1229"/>
                    <a:pt x="2002" y="895"/>
                    <a:pt x="2702" y="395"/>
                  </a:cubicBezTo>
                  <a:cubicBezTo>
                    <a:pt x="2802" y="295"/>
                    <a:pt x="2836" y="195"/>
                    <a:pt x="2769" y="95"/>
                  </a:cubicBezTo>
                  <a:cubicBezTo>
                    <a:pt x="2711" y="37"/>
                    <a:pt x="2642" y="1"/>
                    <a:pt x="25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6"/>
            <p:cNvSpPr/>
            <p:nvPr/>
          </p:nvSpPr>
          <p:spPr>
            <a:xfrm>
              <a:off x="1934117" y="1596637"/>
              <a:ext cx="138251" cy="175159"/>
            </a:xfrm>
            <a:custGeom>
              <a:rect b="b" l="l" r="r" t="t"/>
              <a:pathLst>
                <a:path extrusionOk="0" h="5116" w="4038">
                  <a:moveTo>
                    <a:pt x="3786" y="0"/>
                  </a:moveTo>
                  <a:cubicBezTo>
                    <a:pt x="3705" y="0"/>
                    <a:pt x="3654" y="44"/>
                    <a:pt x="3603" y="146"/>
                  </a:cubicBezTo>
                  <a:cubicBezTo>
                    <a:pt x="2903" y="1980"/>
                    <a:pt x="1702" y="3581"/>
                    <a:pt x="134" y="4782"/>
                  </a:cubicBezTo>
                  <a:cubicBezTo>
                    <a:pt x="34" y="4849"/>
                    <a:pt x="1" y="4982"/>
                    <a:pt x="68" y="5083"/>
                  </a:cubicBezTo>
                  <a:cubicBezTo>
                    <a:pt x="134" y="5083"/>
                    <a:pt x="201" y="5116"/>
                    <a:pt x="234" y="5116"/>
                  </a:cubicBezTo>
                  <a:cubicBezTo>
                    <a:pt x="301" y="5116"/>
                    <a:pt x="334" y="5116"/>
                    <a:pt x="368" y="5083"/>
                  </a:cubicBezTo>
                  <a:cubicBezTo>
                    <a:pt x="2002" y="3815"/>
                    <a:pt x="3237" y="2147"/>
                    <a:pt x="4004" y="279"/>
                  </a:cubicBezTo>
                  <a:cubicBezTo>
                    <a:pt x="4037" y="146"/>
                    <a:pt x="4004" y="79"/>
                    <a:pt x="3870" y="12"/>
                  </a:cubicBezTo>
                  <a:cubicBezTo>
                    <a:pt x="3839"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6"/>
            <p:cNvSpPr/>
            <p:nvPr/>
          </p:nvSpPr>
          <p:spPr>
            <a:xfrm>
              <a:off x="1932988" y="1809663"/>
              <a:ext cx="97098" cy="48960"/>
            </a:xfrm>
            <a:custGeom>
              <a:rect b="b" l="l" r="r" t="t"/>
              <a:pathLst>
                <a:path extrusionOk="0" h="1430" w="2836">
                  <a:moveTo>
                    <a:pt x="242" y="1"/>
                  </a:moveTo>
                  <a:cubicBezTo>
                    <a:pt x="184" y="1"/>
                    <a:pt x="125" y="37"/>
                    <a:pt x="67" y="95"/>
                  </a:cubicBezTo>
                  <a:cubicBezTo>
                    <a:pt x="1" y="195"/>
                    <a:pt x="34" y="295"/>
                    <a:pt x="101" y="395"/>
                  </a:cubicBezTo>
                  <a:cubicBezTo>
                    <a:pt x="834" y="895"/>
                    <a:pt x="1668" y="1229"/>
                    <a:pt x="2502" y="1396"/>
                  </a:cubicBezTo>
                  <a:cubicBezTo>
                    <a:pt x="2536" y="1429"/>
                    <a:pt x="2536" y="1429"/>
                    <a:pt x="2569" y="1429"/>
                  </a:cubicBezTo>
                  <a:cubicBezTo>
                    <a:pt x="2669" y="1429"/>
                    <a:pt x="2736" y="1362"/>
                    <a:pt x="2769" y="1262"/>
                  </a:cubicBezTo>
                  <a:cubicBezTo>
                    <a:pt x="2836" y="1129"/>
                    <a:pt x="2736" y="1062"/>
                    <a:pt x="2602" y="1029"/>
                  </a:cubicBezTo>
                  <a:cubicBezTo>
                    <a:pt x="1835" y="862"/>
                    <a:pt x="1068" y="528"/>
                    <a:pt x="367" y="61"/>
                  </a:cubicBezTo>
                  <a:cubicBezTo>
                    <a:pt x="326" y="19"/>
                    <a:pt x="284" y="1"/>
                    <a:pt x="2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6"/>
            <p:cNvSpPr/>
            <p:nvPr/>
          </p:nvSpPr>
          <p:spPr>
            <a:xfrm>
              <a:off x="1597216" y="1358549"/>
              <a:ext cx="504832" cy="315053"/>
            </a:xfrm>
            <a:custGeom>
              <a:rect b="b" l="l" r="r" t="t"/>
              <a:pathLst>
                <a:path extrusionOk="0" h="9202" w="14745">
                  <a:moveTo>
                    <a:pt x="6999" y="0"/>
                  </a:moveTo>
                  <a:cubicBezTo>
                    <a:pt x="5685" y="0"/>
                    <a:pt x="4375" y="165"/>
                    <a:pt x="3169" y="695"/>
                  </a:cubicBezTo>
                  <a:cubicBezTo>
                    <a:pt x="2235" y="1095"/>
                    <a:pt x="1402" y="1729"/>
                    <a:pt x="868" y="2563"/>
                  </a:cubicBezTo>
                  <a:cubicBezTo>
                    <a:pt x="501" y="3097"/>
                    <a:pt x="1" y="4298"/>
                    <a:pt x="67" y="5065"/>
                  </a:cubicBezTo>
                  <a:cubicBezTo>
                    <a:pt x="67" y="5132"/>
                    <a:pt x="67" y="5232"/>
                    <a:pt x="134" y="5265"/>
                  </a:cubicBezTo>
                  <a:cubicBezTo>
                    <a:pt x="234" y="5799"/>
                    <a:pt x="534" y="6366"/>
                    <a:pt x="701" y="6933"/>
                  </a:cubicBezTo>
                  <a:cubicBezTo>
                    <a:pt x="801" y="7233"/>
                    <a:pt x="1268" y="8401"/>
                    <a:pt x="1168" y="8634"/>
                  </a:cubicBezTo>
                  <a:cubicBezTo>
                    <a:pt x="1668" y="7633"/>
                    <a:pt x="2002" y="6699"/>
                    <a:pt x="2336" y="5599"/>
                  </a:cubicBezTo>
                  <a:cubicBezTo>
                    <a:pt x="3931" y="6287"/>
                    <a:pt x="5661" y="6604"/>
                    <a:pt x="7403" y="6604"/>
                  </a:cubicBezTo>
                  <a:cubicBezTo>
                    <a:pt x="9122" y="6604"/>
                    <a:pt x="10853" y="6295"/>
                    <a:pt x="12476" y="5732"/>
                  </a:cubicBezTo>
                  <a:cubicBezTo>
                    <a:pt x="12576" y="6933"/>
                    <a:pt x="12910" y="8100"/>
                    <a:pt x="13544" y="9201"/>
                  </a:cubicBezTo>
                  <a:cubicBezTo>
                    <a:pt x="14244" y="7567"/>
                    <a:pt x="14544" y="5799"/>
                    <a:pt x="14678" y="4064"/>
                  </a:cubicBezTo>
                  <a:cubicBezTo>
                    <a:pt x="14744" y="2697"/>
                    <a:pt x="13644" y="1562"/>
                    <a:pt x="12476" y="929"/>
                  </a:cubicBezTo>
                  <a:cubicBezTo>
                    <a:pt x="11242" y="295"/>
                    <a:pt x="9874" y="128"/>
                    <a:pt x="8507" y="61"/>
                  </a:cubicBezTo>
                  <a:cubicBezTo>
                    <a:pt x="8007" y="24"/>
                    <a:pt x="7503" y="0"/>
                    <a:pt x="69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6"/>
            <p:cNvSpPr/>
            <p:nvPr/>
          </p:nvSpPr>
          <p:spPr>
            <a:xfrm>
              <a:off x="1529836" y="1252481"/>
              <a:ext cx="672698" cy="594705"/>
            </a:xfrm>
            <a:custGeom>
              <a:rect b="b" l="l" r="r" t="t"/>
              <a:pathLst>
                <a:path extrusionOk="0" h="17370" w="19648">
                  <a:moveTo>
                    <a:pt x="7711" y="0"/>
                  </a:moveTo>
                  <a:cubicBezTo>
                    <a:pt x="6817" y="0"/>
                    <a:pt x="5936" y="125"/>
                    <a:pt x="5137" y="524"/>
                  </a:cubicBezTo>
                  <a:cubicBezTo>
                    <a:pt x="4037" y="1058"/>
                    <a:pt x="3203" y="2025"/>
                    <a:pt x="2536" y="3026"/>
                  </a:cubicBezTo>
                  <a:cubicBezTo>
                    <a:pt x="1368" y="4727"/>
                    <a:pt x="501" y="6662"/>
                    <a:pt x="267" y="8730"/>
                  </a:cubicBezTo>
                  <a:cubicBezTo>
                    <a:pt x="0" y="10831"/>
                    <a:pt x="134" y="12866"/>
                    <a:pt x="1268" y="14634"/>
                  </a:cubicBezTo>
                  <a:cubicBezTo>
                    <a:pt x="2769" y="13233"/>
                    <a:pt x="2936" y="10865"/>
                    <a:pt x="4470" y="9531"/>
                  </a:cubicBezTo>
                  <a:cubicBezTo>
                    <a:pt x="5104" y="8997"/>
                    <a:pt x="6005" y="8530"/>
                    <a:pt x="6172" y="7696"/>
                  </a:cubicBezTo>
                  <a:lnTo>
                    <a:pt x="6172" y="7696"/>
                  </a:lnTo>
                  <a:cubicBezTo>
                    <a:pt x="6105" y="8663"/>
                    <a:pt x="7272" y="9164"/>
                    <a:pt x="8206" y="9297"/>
                  </a:cubicBezTo>
                  <a:cubicBezTo>
                    <a:pt x="8355" y="9312"/>
                    <a:pt x="8503" y="9319"/>
                    <a:pt x="8652" y="9319"/>
                  </a:cubicBezTo>
                  <a:cubicBezTo>
                    <a:pt x="9471" y="9319"/>
                    <a:pt x="10290" y="9115"/>
                    <a:pt x="11108" y="9030"/>
                  </a:cubicBezTo>
                  <a:cubicBezTo>
                    <a:pt x="11230" y="9021"/>
                    <a:pt x="11356" y="9017"/>
                    <a:pt x="11483" y="9017"/>
                  </a:cubicBezTo>
                  <a:cubicBezTo>
                    <a:pt x="12329" y="9017"/>
                    <a:pt x="13246" y="9226"/>
                    <a:pt x="13710" y="9864"/>
                  </a:cubicBezTo>
                  <a:cubicBezTo>
                    <a:pt x="14344" y="10731"/>
                    <a:pt x="14010" y="12032"/>
                    <a:pt x="14444" y="13066"/>
                  </a:cubicBezTo>
                  <a:cubicBezTo>
                    <a:pt x="14711" y="13867"/>
                    <a:pt x="15411" y="14401"/>
                    <a:pt x="15945" y="15068"/>
                  </a:cubicBezTo>
                  <a:cubicBezTo>
                    <a:pt x="16446" y="15735"/>
                    <a:pt x="16779" y="16702"/>
                    <a:pt x="16279" y="17369"/>
                  </a:cubicBezTo>
                  <a:cubicBezTo>
                    <a:pt x="16646" y="17369"/>
                    <a:pt x="17013" y="17069"/>
                    <a:pt x="17179" y="16736"/>
                  </a:cubicBezTo>
                  <a:cubicBezTo>
                    <a:pt x="17346" y="16369"/>
                    <a:pt x="17346" y="16002"/>
                    <a:pt x="17380" y="15568"/>
                  </a:cubicBezTo>
                  <a:cubicBezTo>
                    <a:pt x="17380" y="14334"/>
                    <a:pt x="17280" y="13066"/>
                    <a:pt x="17613" y="11866"/>
                  </a:cubicBezTo>
                  <a:cubicBezTo>
                    <a:pt x="17980" y="10565"/>
                    <a:pt x="18814" y="9464"/>
                    <a:pt x="19114" y="8163"/>
                  </a:cubicBezTo>
                  <a:cubicBezTo>
                    <a:pt x="19648" y="5861"/>
                    <a:pt x="18214" y="3459"/>
                    <a:pt x="16279" y="2125"/>
                  </a:cubicBezTo>
                  <a:cubicBezTo>
                    <a:pt x="14311" y="791"/>
                    <a:pt x="11876" y="357"/>
                    <a:pt x="9507" y="124"/>
                  </a:cubicBezTo>
                  <a:cubicBezTo>
                    <a:pt x="8917" y="57"/>
                    <a:pt x="8311" y="0"/>
                    <a:pt x="77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5" name="Google Shape;765;p26"/>
          <p:cNvGrpSpPr/>
          <p:nvPr/>
        </p:nvGrpSpPr>
        <p:grpSpPr>
          <a:xfrm>
            <a:off x="1802476" y="1302076"/>
            <a:ext cx="6747966" cy="783303"/>
            <a:chOff x="1329117" y="3497923"/>
            <a:chExt cx="1518908" cy="783303"/>
          </a:xfrm>
        </p:grpSpPr>
        <p:sp>
          <p:nvSpPr>
            <p:cNvPr id="766" name="Google Shape;766;p26"/>
            <p:cNvSpPr txBox="1"/>
            <p:nvPr/>
          </p:nvSpPr>
          <p:spPr>
            <a:xfrm>
              <a:off x="1329125" y="3764026"/>
              <a:ext cx="15189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By integrating pollutant trends with health data, this study demonstrates the potential for data-driven approaches in addressing environmental health challenges. Future work could include real-time monitoring systems to identify high-pollution events and proactively mitigate their impacts (Van Donkelaar et al., 2010).</a:t>
              </a:r>
              <a:endParaRPr b="0" i="0" sz="1000" u="none" cap="none" strike="noStrike">
                <a:solidFill>
                  <a:schemeClr val="dk1"/>
                </a:solidFill>
                <a:latin typeface="Roboto"/>
                <a:ea typeface="Roboto"/>
                <a:cs typeface="Roboto"/>
                <a:sym typeface="Roboto"/>
              </a:endParaRPr>
            </a:p>
          </p:txBody>
        </p:sp>
        <p:sp>
          <p:nvSpPr>
            <p:cNvPr id="767" name="Google Shape;767;p26"/>
            <p:cNvSpPr txBox="1"/>
            <p:nvPr/>
          </p:nvSpPr>
          <p:spPr>
            <a:xfrm>
              <a:off x="1329117" y="3497923"/>
              <a:ext cx="1518900" cy="2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Data-Driven Public Health Strategies</a:t>
              </a:r>
              <a:r>
                <a:rPr b="0" i="0" lang="en" sz="1200" u="none" cap="none" strike="noStrike">
                  <a:solidFill>
                    <a:srgbClr val="000000"/>
                  </a:solidFill>
                  <a:latin typeface="Arial"/>
                  <a:ea typeface="Arial"/>
                  <a:cs typeface="Arial"/>
                  <a:sym typeface="Arial"/>
                </a:rPr>
                <a:t>:</a:t>
              </a:r>
              <a:endParaRPr b="0" i="0" sz="12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768" name="Google Shape;768;p26"/>
          <p:cNvGrpSpPr/>
          <p:nvPr/>
        </p:nvGrpSpPr>
        <p:grpSpPr>
          <a:xfrm>
            <a:off x="1802511" y="2428044"/>
            <a:ext cx="6649493" cy="783303"/>
            <a:chOff x="1329125" y="3497923"/>
            <a:chExt cx="1523914" cy="783303"/>
          </a:xfrm>
        </p:grpSpPr>
        <p:sp>
          <p:nvSpPr>
            <p:cNvPr id="769" name="Google Shape;769;p26"/>
            <p:cNvSpPr txBox="1"/>
            <p:nvPr/>
          </p:nvSpPr>
          <p:spPr>
            <a:xfrm>
              <a:off x="1329125" y="3764026"/>
              <a:ext cx="15189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While overall pollutant levels have declined in NYC over the past decade, seasonal peaks during winter and hotspots in densely populated areas persist. This calls for year-round monitoring and seasonal emission control policies (Dominici et al., 2006).</a:t>
              </a:r>
              <a:endParaRPr b="0" i="0" sz="1000" u="none" cap="none" strike="noStrike">
                <a:solidFill>
                  <a:schemeClr val="dk1"/>
                </a:solidFill>
                <a:latin typeface="Roboto"/>
                <a:ea typeface="Roboto"/>
                <a:cs typeface="Roboto"/>
                <a:sym typeface="Roboto"/>
              </a:endParaRPr>
            </a:p>
          </p:txBody>
        </p:sp>
        <p:sp>
          <p:nvSpPr>
            <p:cNvPr id="770" name="Google Shape;770;p26"/>
            <p:cNvSpPr txBox="1"/>
            <p:nvPr/>
          </p:nvSpPr>
          <p:spPr>
            <a:xfrm>
              <a:off x="1334139" y="3497923"/>
              <a:ext cx="1518900" cy="2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Progress in Air Quality Improvement</a:t>
              </a:r>
              <a:r>
                <a:rPr b="0" i="0" lang="en" sz="1200" u="none" cap="none" strike="noStrike">
                  <a:solidFill>
                    <a:srgbClr val="000000"/>
                  </a:solidFill>
                  <a:latin typeface="Arial"/>
                  <a:ea typeface="Arial"/>
                  <a:cs typeface="Arial"/>
                  <a:sym typeface="Arial"/>
                </a:rPr>
                <a:t>:</a:t>
              </a:r>
              <a:endParaRPr b="0" i="0" sz="12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771" name="Google Shape;771;p26"/>
          <p:cNvGrpSpPr/>
          <p:nvPr/>
        </p:nvGrpSpPr>
        <p:grpSpPr>
          <a:xfrm>
            <a:off x="1802476" y="3554013"/>
            <a:ext cx="6483271" cy="783303"/>
            <a:chOff x="1329117" y="3497923"/>
            <a:chExt cx="1518908" cy="783303"/>
          </a:xfrm>
        </p:grpSpPr>
        <p:sp>
          <p:nvSpPr>
            <p:cNvPr id="772" name="Google Shape;772;p26"/>
            <p:cNvSpPr txBox="1"/>
            <p:nvPr/>
          </p:nvSpPr>
          <p:spPr>
            <a:xfrm>
              <a:off x="1329125" y="3764026"/>
              <a:ext cx="15189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Long-term PM2.5 exposure is linked to increased hospitalization rates for asthma and other respiratory diseases, particularly among children and the elderly in underserved neighborhoods. These findings align with studies linking PM2.5 to disproportionate health burdens in urban communities (Brunekreef &amp; Holgate, 2002).</a:t>
              </a:r>
              <a:endParaRPr b="0" i="0" sz="1000" u="none" cap="none" strike="noStrike">
                <a:solidFill>
                  <a:schemeClr val="dk1"/>
                </a:solidFill>
                <a:latin typeface="Roboto"/>
                <a:ea typeface="Roboto"/>
                <a:cs typeface="Roboto"/>
                <a:sym typeface="Roboto"/>
              </a:endParaRPr>
            </a:p>
          </p:txBody>
        </p:sp>
        <p:sp>
          <p:nvSpPr>
            <p:cNvPr id="773" name="Google Shape;773;p26"/>
            <p:cNvSpPr txBox="1"/>
            <p:nvPr/>
          </p:nvSpPr>
          <p:spPr>
            <a:xfrm>
              <a:off x="1329117" y="3497923"/>
              <a:ext cx="1518900" cy="2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Arial"/>
                  <a:ea typeface="Arial"/>
                  <a:cs typeface="Arial"/>
                  <a:sym typeface="Arial"/>
                </a:rPr>
                <a:t>Impact of PM2.5 on Vulnerable Populations</a:t>
              </a:r>
              <a:r>
                <a:rPr b="0" i="0" lang="en" sz="1200" u="none" cap="none" strike="noStrike">
                  <a:solidFill>
                    <a:srgbClr val="000000"/>
                  </a:solidFill>
                  <a:latin typeface="Arial"/>
                  <a:ea typeface="Arial"/>
                  <a:cs typeface="Arial"/>
                  <a:sym typeface="Arial"/>
                </a:rPr>
                <a:t>:</a:t>
              </a:r>
              <a:endParaRPr b="0" i="0" sz="12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27"/>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Limitation &amp; Future Direction</a:t>
            </a:r>
            <a:endParaRPr sz="2400"/>
          </a:p>
        </p:txBody>
      </p:sp>
      <p:sp>
        <p:nvSpPr>
          <p:cNvPr id="779" name="Google Shape;779;p27"/>
          <p:cNvSpPr/>
          <p:nvPr/>
        </p:nvSpPr>
        <p:spPr>
          <a:xfrm>
            <a:off x="6234906" y="1623629"/>
            <a:ext cx="2324100" cy="23241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80" name="Google Shape;780;p27"/>
          <p:cNvCxnSpPr/>
          <p:nvPr/>
        </p:nvCxnSpPr>
        <p:spPr>
          <a:xfrm>
            <a:off x="6234929" y="3947625"/>
            <a:ext cx="2324100" cy="0"/>
          </a:xfrm>
          <a:prstGeom prst="straightConnector1">
            <a:avLst/>
          </a:prstGeom>
          <a:noFill/>
          <a:ln cap="flat" cmpd="sng" w="38100">
            <a:solidFill>
              <a:schemeClr val="accent5"/>
            </a:solidFill>
            <a:prstDash val="solid"/>
            <a:round/>
            <a:headEnd len="sm" w="sm" type="none"/>
            <a:tailEnd len="sm" w="sm" type="none"/>
          </a:ln>
        </p:spPr>
      </p:cxnSp>
      <p:grpSp>
        <p:nvGrpSpPr>
          <p:cNvPr id="781" name="Google Shape;781;p27"/>
          <p:cNvGrpSpPr/>
          <p:nvPr/>
        </p:nvGrpSpPr>
        <p:grpSpPr>
          <a:xfrm>
            <a:off x="6504642" y="1576663"/>
            <a:ext cx="1784627" cy="1857405"/>
            <a:chOff x="828227" y="608643"/>
            <a:chExt cx="2590922" cy="2696581"/>
          </a:xfrm>
        </p:grpSpPr>
        <p:sp>
          <p:nvSpPr>
            <p:cNvPr id="782" name="Google Shape;782;p27"/>
            <p:cNvSpPr/>
            <p:nvPr/>
          </p:nvSpPr>
          <p:spPr>
            <a:xfrm>
              <a:off x="1476937" y="608643"/>
              <a:ext cx="1117630" cy="1014864"/>
            </a:xfrm>
            <a:custGeom>
              <a:rect b="b" l="l" r="r" t="t"/>
              <a:pathLst>
                <a:path extrusionOk="0" h="73117" w="89932">
                  <a:moveTo>
                    <a:pt x="3604" y="0"/>
                  </a:moveTo>
                  <a:cubicBezTo>
                    <a:pt x="2436" y="3603"/>
                    <a:pt x="1102" y="7172"/>
                    <a:pt x="768" y="10942"/>
                  </a:cubicBezTo>
                  <a:cubicBezTo>
                    <a:pt x="1" y="19181"/>
                    <a:pt x="4671" y="27687"/>
                    <a:pt x="12043" y="31490"/>
                  </a:cubicBezTo>
                  <a:cubicBezTo>
                    <a:pt x="16079" y="33558"/>
                    <a:pt x="20682" y="34292"/>
                    <a:pt x="24985" y="35826"/>
                  </a:cubicBezTo>
                  <a:cubicBezTo>
                    <a:pt x="29289" y="37360"/>
                    <a:pt x="33525" y="40162"/>
                    <a:pt x="34859" y="44499"/>
                  </a:cubicBezTo>
                  <a:cubicBezTo>
                    <a:pt x="35760" y="47534"/>
                    <a:pt x="35159" y="50803"/>
                    <a:pt x="34859" y="53939"/>
                  </a:cubicBezTo>
                  <a:cubicBezTo>
                    <a:pt x="34559" y="57108"/>
                    <a:pt x="34792" y="60610"/>
                    <a:pt x="36961" y="62879"/>
                  </a:cubicBezTo>
                  <a:cubicBezTo>
                    <a:pt x="39162" y="65214"/>
                    <a:pt x="42665" y="65647"/>
                    <a:pt x="45834" y="66314"/>
                  </a:cubicBezTo>
                  <a:cubicBezTo>
                    <a:pt x="49003" y="66982"/>
                    <a:pt x="52505" y="68616"/>
                    <a:pt x="53172" y="71785"/>
                  </a:cubicBezTo>
                  <a:cubicBezTo>
                    <a:pt x="55441" y="72688"/>
                    <a:pt x="57875" y="73117"/>
                    <a:pt x="60321" y="73117"/>
                  </a:cubicBezTo>
                  <a:cubicBezTo>
                    <a:pt x="64203" y="73117"/>
                    <a:pt x="68116" y="72036"/>
                    <a:pt x="71452" y="70051"/>
                  </a:cubicBezTo>
                  <a:cubicBezTo>
                    <a:pt x="69284" y="67782"/>
                    <a:pt x="69417" y="64013"/>
                    <a:pt x="70718" y="61144"/>
                  </a:cubicBezTo>
                  <a:cubicBezTo>
                    <a:pt x="72019" y="58242"/>
                    <a:pt x="74254" y="55907"/>
                    <a:pt x="76122" y="53372"/>
                  </a:cubicBezTo>
                  <a:cubicBezTo>
                    <a:pt x="78023" y="50837"/>
                    <a:pt x="79624" y="47835"/>
                    <a:pt x="79391" y="44699"/>
                  </a:cubicBezTo>
                  <a:cubicBezTo>
                    <a:pt x="79057" y="40830"/>
                    <a:pt x="75922" y="37694"/>
                    <a:pt x="75021" y="33958"/>
                  </a:cubicBezTo>
                  <a:cubicBezTo>
                    <a:pt x="73520" y="27920"/>
                    <a:pt x="77723" y="22083"/>
                    <a:pt x="81693" y="17246"/>
                  </a:cubicBezTo>
                  <a:cubicBezTo>
                    <a:pt x="85662" y="12443"/>
                    <a:pt x="89932" y="6638"/>
                    <a:pt x="88531" y="534"/>
                  </a:cubicBezTo>
                  <a:cubicBezTo>
                    <a:pt x="88464" y="367"/>
                    <a:pt x="88431" y="167"/>
                    <a:pt x="883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7"/>
            <p:cNvSpPr/>
            <p:nvPr/>
          </p:nvSpPr>
          <p:spPr>
            <a:xfrm>
              <a:off x="828227" y="1301334"/>
              <a:ext cx="2590922" cy="943521"/>
            </a:xfrm>
            <a:custGeom>
              <a:rect b="b" l="l" r="r" t="t"/>
              <a:pathLst>
                <a:path extrusionOk="0" h="75922" w="208483">
                  <a:moveTo>
                    <a:pt x="46400" y="1"/>
                  </a:moveTo>
                  <a:lnTo>
                    <a:pt x="46400" y="60077"/>
                  </a:lnTo>
                  <a:lnTo>
                    <a:pt x="11542" y="60077"/>
                  </a:lnTo>
                  <a:lnTo>
                    <a:pt x="11542" y="35626"/>
                  </a:lnTo>
                  <a:lnTo>
                    <a:pt x="0" y="35626"/>
                  </a:lnTo>
                  <a:lnTo>
                    <a:pt x="0" y="75922"/>
                  </a:lnTo>
                  <a:lnTo>
                    <a:pt x="208482" y="75922"/>
                  </a:lnTo>
                  <a:lnTo>
                    <a:pt x="208482" y="61011"/>
                  </a:lnTo>
                  <a:lnTo>
                    <a:pt x="196674" y="61011"/>
                  </a:lnTo>
                  <a:lnTo>
                    <a:pt x="196674" y="34692"/>
                  </a:lnTo>
                  <a:lnTo>
                    <a:pt x="166652" y="34692"/>
                  </a:lnTo>
                  <a:lnTo>
                    <a:pt x="166652" y="1"/>
                  </a:lnTo>
                  <a:lnTo>
                    <a:pt x="130960" y="1"/>
                  </a:lnTo>
                  <a:lnTo>
                    <a:pt x="130960" y="38662"/>
                  </a:lnTo>
                  <a:lnTo>
                    <a:pt x="87896" y="38662"/>
                  </a:lnTo>
                  <a:lnTo>
                    <a:pt x="87896" y="21183"/>
                  </a:lnTo>
                  <a:lnTo>
                    <a:pt x="71318" y="21183"/>
                  </a:lnTo>
                  <a:lnTo>
                    <a:pt x="7131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7"/>
            <p:cNvSpPr/>
            <p:nvPr/>
          </p:nvSpPr>
          <p:spPr>
            <a:xfrm>
              <a:off x="1956976" y="1592335"/>
              <a:ext cx="549706" cy="695617"/>
            </a:xfrm>
            <a:custGeom>
              <a:rect b="b" l="l" r="r" t="t"/>
              <a:pathLst>
                <a:path extrusionOk="0" h="55974" w="44233">
                  <a:moveTo>
                    <a:pt x="13410" y="1"/>
                  </a:moveTo>
                  <a:lnTo>
                    <a:pt x="13410" y="2236"/>
                  </a:lnTo>
                  <a:cubicBezTo>
                    <a:pt x="13410" y="7940"/>
                    <a:pt x="12576" y="13677"/>
                    <a:pt x="10942" y="19181"/>
                  </a:cubicBezTo>
                  <a:lnTo>
                    <a:pt x="1" y="55974"/>
                  </a:lnTo>
                  <a:lnTo>
                    <a:pt x="44232" y="55974"/>
                  </a:lnTo>
                  <a:lnTo>
                    <a:pt x="33258" y="19148"/>
                  </a:lnTo>
                  <a:cubicBezTo>
                    <a:pt x="31590" y="13677"/>
                    <a:pt x="30756" y="7940"/>
                    <a:pt x="30756" y="2236"/>
                  </a:cubicBezTo>
                  <a:lnTo>
                    <a:pt x="307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7"/>
            <p:cNvSpPr/>
            <p:nvPr/>
          </p:nvSpPr>
          <p:spPr>
            <a:xfrm>
              <a:off x="2068483" y="1564561"/>
              <a:ext cx="325427" cy="55563"/>
            </a:xfrm>
            <a:custGeom>
              <a:rect b="b" l="l" r="r" t="t"/>
              <a:pathLst>
                <a:path extrusionOk="0" h="4471" w="26186">
                  <a:moveTo>
                    <a:pt x="1" y="1"/>
                  </a:moveTo>
                  <a:lnTo>
                    <a:pt x="1" y="4471"/>
                  </a:lnTo>
                  <a:lnTo>
                    <a:pt x="26186" y="4471"/>
                  </a:lnTo>
                  <a:lnTo>
                    <a:pt x="261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7"/>
            <p:cNvSpPr/>
            <p:nvPr/>
          </p:nvSpPr>
          <p:spPr>
            <a:xfrm>
              <a:off x="1207509" y="714374"/>
              <a:ext cx="572510" cy="808918"/>
            </a:xfrm>
            <a:custGeom>
              <a:rect b="b" l="l" r="r" t="t"/>
              <a:pathLst>
                <a:path extrusionOk="0" h="65091" w="46068">
                  <a:moveTo>
                    <a:pt x="1" y="0"/>
                  </a:moveTo>
                  <a:cubicBezTo>
                    <a:pt x="1002" y="6338"/>
                    <a:pt x="4371" y="12309"/>
                    <a:pt x="9508" y="16112"/>
                  </a:cubicBezTo>
                  <a:cubicBezTo>
                    <a:pt x="10775" y="17012"/>
                    <a:pt x="12143" y="17879"/>
                    <a:pt x="12843" y="19314"/>
                  </a:cubicBezTo>
                  <a:cubicBezTo>
                    <a:pt x="14011" y="21716"/>
                    <a:pt x="12610" y="24551"/>
                    <a:pt x="10975" y="26652"/>
                  </a:cubicBezTo>
                  <a:cubicBezTo>
                    <a:pt x="9341" y="28787"/>
                    <a:pt x="7339" y="30889"/>
                    <a:pt x="7206" y="33557"/>
                  </a:cubicBezTo>
                  <a:cubicBezTo>
                    <a:pt x="7106" y="36860"/>
                    <a:pt x="9841" y="39462"/>
                    <a:pt x="12443" y="41463"/>
                  </a:cubicBezTo>
                  <a:cubicBezTo>
                    <a:pt x="15012" y="43464"/>
                    <a:pt x="17980" y="45633"/>
                    <a:pt x="18481" y="48868"/>
                  </a:cubicBezTo>
                  <a:cubicBezTo>
                    <a:pt x="18814" y="50870"/>
                    <a:pt x="18114" y="52905"/>
                    <a:pt x="17447" y="54839"/>
                  </a:cubicBezTo>
                  <a:cubicBezTo>
                    <a:pt x="16779" y="56741"/>
                    <a:pt x="16179" y="58842"/>
                    <a:pt x="16679" y="60844"/>
                  </a:cubicBezTo>
                  <a:cubicBezTo>
                    <a:pt x="17147" y="62667"/>
                    <a:pt x="20218" y="65091"/>
                    <a:pt x="22638" y="65091"/>
                  </a:cubicBezTo>
                  <a:cubicBezTo>
                    <a:pt x="23494" y="65091"/>
                    <a:pt x="24269" y="64787"/>
                    <a:pt x="24819" y="64046"/>
                  </a:cubicBezTo>
                  <a:cubicBezTo>
                    <a:pt x="25552" y="63012"/>
                    <a:pt x="25652" y="61611"/>
                    <a:pt x="25819" y="60377"/>
                  </a:cubicBezTo>
                  <a:cubicBezTo>
                    <a:pt x="25986" y="59076"/>
                    <a:pt x="26353" y="57708"/>
                    <a:pt x="27454" y="57041"/>
                  </a:cubicBezTo>
                  <a:cubicBezTo>
                    <a:pt x="27998" y="56703"/>
                    <a:pt x="28626" y="56605"/>
                    <a:pt x="29286" y="56605"/>
                  </a:cubicBezTo>
                  <a:cubicBezTo>
                    <a:pt x="30190" y="56605"/>
                    <a:pt x="31152" y="56789"/>
                    <a:pt x="32035" y="56789"/>
                  </a:cubicBezTo>
                  <a:cubicBezTo>
                    <a:pt x="32798" y="56789"/>
                    <a:pt x="33503" y="56652"/>
                    <a:pt x="34058" y="56140"/>
                  </a:cubicBezTo>
                  <a:cubicBezTo>
                    <a:pt x="35793" y="54539"/>
                    <a:pt x="34125" y="51770"/>
                    <a:pt x="33858" y="49502"/>
                  </a:cubicBezTo>
                  <a:cubicBezTo>
                    <a:pt x="33525" y="46533"/>
                    <a:pt x="35793" y="43965"/>
                    <a:pt x="38061" y="42097"/>
                  </a:cubicBezTo>
                  <a:cubicBezTo>
                    <a:pt x="40363" y="40229"/>
                    <a:pt x="43032" y="38528"/>
                    <a:pt x="44166" y="35759"/>
                  </a:cubicBezTo>
                  <a:cubicBezTo>
                    <a:pt x="45500" y="32490"/>
                    <a:pt x="44166" y="28687"/>
                    <a:pt x="42565" y="25518"/>
                  </a:cubicBezTo>
                  <a:cubicBezTo>
                    <a:pt x="40997" y="22316"/>
                    <a:pt x="39029" y="19047"/>
                    <a:pt x="39162" y="15478"/>
                  </a:cubicBezTo>
                  <a:cubicBezTo>
                    <a:pt x="39329" y="10674"/>
                    <a:pt x="42998" y="6872"/>
                    <a:pt x="45066" y="2569"/>
                  </a:cubicBezTo>
                  <a:cubicBezTo>
                    <a:pt x="45500" y="1701"/>
                    <a:pt x="45834" y="867"/>
                    <a:pt x="4606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7"/>
            <p:cNvSpPr/>
            <p:nvPr/>
          </p:nvSpPr>
          <p:spPr>
            <a:xfrm>
              <a:off x="1404824" y="1447661"/>
              <a:ext cx="155468" cy="1014830"/>
            </a:xfrm>
            <a:custGeom>
              <a:rect b="b" l="l" r="r" t="t"/>
              <a:pathLst>
                <a:path extrusionOk="0" h="81660" w="12510">
                  <a:moveTo>
                    <a:pt x="1" y="1"/>
                  </a:moveTo>
                  <a:lnTo>
                    <a:pt x="1" y="81659"/>
                  </a:lnTo>
                  <a:lnTo>
                    <a:pt x="12510" y="81659"/>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7"/>
            <p:cNvSpPr/>
            <p:nvPr/>
          </p:nvSpPr>
          <p:spPr>
            <a:xfrm>
              <a:off x="1404824" y="2125412"/>
              <a:ext cx="155468" cy="103658"/>
            </a:xfrm>
            <a:custGeom>
              <a:rect b="b" l="l" r="r" t="t"/>
              <a:pathLst>
                <a:path extrusionOk="0" h="8341" w="12510">
                  <a:moveTo>
                    <a:pt x="1" y="1"/>
                  </a:moveTo>
                  <a:lnTo>
                    <a:pt x="1" y="8340"/>
                  </a:lnTo>
                  <a:lnTo>
                    <a:pt x="12510" y="8340"/>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7"/>
            <p:cNvSpPr/>
            <p:nvPr/>
          </p:nvSpPr>
          <p:spPr>
            <a:xfrm>
              <a:off x="1404824" y="1920642"/>
              <a:ext cx="155468" cy="103645"/>
            </a:xfrm>
            <a:custGeom>
              <a:rect b="b" l="l" r="r" t="t"/>
              <a:pathLst>
                <a:path extrusionOk="0" h="8340" w="12510">
                  <a:moveTo>
                    <a:pt x="1" y="0"/>
                  </a:moveTo>
                  <a:lnTo>
                    <a:pt x="1" y="8340"/>
                  </a:lnTo>
                  <a:lnTo>
                    <a:pt x="12510" y="8340"/>
                  </a:lnTo>
                  <a:lnTo>
                    <a:pt x="125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7"/>
            <p:cNvSpPr/>
            <p:nvPr/>
          </p:nvSpPr>
          <p:spPr>
            <a:xfrm>
              <a:off x="1404824" y="1715871"/>
              <a:ext cx="155468" cy="103645"/>
            </a:xfrm>
            <a:custGeom>
              <a:rect b="b" l="l" r="r" t="t"/>
              <a:pathLst>
                <a:path extrusionOk="0" h="8340" w="12510">
                  <a:moveTo>
                    <a:pt x="1" y="0"/>
                  </a:moveTo>
                  <a:lnTo>
                    <a:pt x="1" y="8339"/>
                  </a:lnTo>
                  <a:lnTo>
                    <a:pt x="12510" y="8339"/>
                  </a:lnTo>
                  <a:lnTo>
                    <a:pt x="125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7"/>
            <p:cNvSpPr/>
            <p:nvPr/>
          </p:nvSpPr>
          <p:spPr>
            <a:xfrm>
              <a:off x="1404824" y="1511498"/>
              <a:ext cx="155468" cy="103658"/>
            </a:xfrm>
            <a:custGeom>
              <a:rect b="b" l="l" r="r" t="t"/>
              <a:pathLst>
                <a:path extrusionOk="0" h="8341" w="12510">
                  <a:moveTo>
                    <a:pt x="1" y="1"/>
                  </a:moveTo>
                  <a:lnTo>
                    <a:pt x="1" y="8340"/>
                  </a:lnTo>
                  <a:lnTo>
                    <a:pt x="12510" y="8340"/>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7"/>
            <p:cNvSpPr/>
            <p:nvPr/>
          </p:nvSpPr>
          <p:spPr>
            <a:xfrm>
              <a:off x="1387836" y="1431916"/>
              <a:ext cx="190290" cy="31106"/>
            </a:xfrm>
            <a:custGeom>
              <a:rect b="b" l="l" r="r" t="t"/>
              <a:pathLst>
                <a:path extrusionOk="0" h="2503" w="15312">
                  <a:moveTo>
                    <a:pt x="0" y="0"/>
                  </a:moveTo>
                  <a:lnTo>
                    <a:pt x="0"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7"/>
            <p:cNvSpPr/>
            <p:nvPr/>
          </p:nvSpPr>
          <p:spPr>
            <a:xfrm>
              <a:off x="1387836" y="1700524"/>
              <a:ext cx="190290" cy="31106"/>
            </a:xfrm>
            <a:custGeom>
              <a:rect b="b" l="l" r="r" t="t"/>
              <a:pathLst>
                <a:path extrusionOk="0" h="2503" w="15312">
                  <a:moveTo>
                    <a:pt x="0" y="1"/>
                  </a:moveTo>
                  <a:lnTo>
                    <a:pt x="0" y="2503"/>
                  </a:lnTo>
                  <a:lnTo>
                    <a:pt x="15311" y="2503"/>
                  </a:lnTo>
                  <a:lnTo>
                    <a:pt x="153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7"/>
            <p:cNvSpPr/>
            <p:nvPr/>
          </p:nvSpPr>
          <p:spPr>
            <a:xfrm>
              <a:off x="1387836" y="1969144"/>
              <a:ext cx="190290" cy="31106"/>
            </a:xfrm>
            <a:custGeom>
              <a:rect b="b" l="l" r="r" t="t"/>
              <a:pathLst>
                <a:path extrusionOk="0" h="2503" w="15312">
                  <a:moveTo>
                    <a:pt x="0" y="0"/>
                  </a:moveTo>
                  <a:lnTo>
                    <a:pt x="0"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7"/>
            <p:cNvSpPr/>
            <p:nvPr/>
          </p:nvSpPr>
          <p:spPr>
            <a:xfrm>
              <a:off x="1387836" y="2213296"/>
              <a:ext cx="190290" cy="31106"/>
            </a:xfrm>
            <a:custGeom>
              <a:rect b="b" l="l" r="r" t="t"/>
              <a:pathLst>
                <a:path extrusionOk="0" h="2503" w="15312">
                  <a:moveTo>
                    <a:pt x="0" y="1"/>
                  </a:moveTo>
                  <a:lnTo>
                    <a:pt x="0" y="2502"/>
                  </a:lnTo>
                  <a:lnTo>
                    <a:pt x="15311" y="2502"/>
                  </a:lnTo>
                  <a:lnTo>
                    <a:pt x="153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7"/>
            <p:cNvSpPr/>
            <p:nvPr/>
          </p:nvSpPr>
          <p:spPr>
            <a:xfrm>
              <a:off x="2954746" y="931584"/>
              <a:ext cx="155468" cy="1014817"/>
            </a:xfrm>
            <a:custGeom>
              <a:rect b="b" l="l" r="r" t="t"/>
              <a:pathLst>
                <a:path extrusionOk="0" h="81659" w="12510">
                  <a:moveTo>
                    <a:pt x="0" y="0"/>
                  </a:moveTo>
                  <a:lnTo>
                    <a:pt x="0" y="81659"/>
                  </a:lnTo>
                  <a:lnTo>
                    <a:pt x="12509" y="81659"/>
                  </a:lnTo>
                  <a:lnTo>
                    <a:pt x="125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7"/>
            <p:cNvSpPr/>
            <p:nvPr/>
          </p:nvSpPr>
          <p:spPr>
            <a:xfrm>
              <a:off x="2954746" y="1609335"/>
              <a:ext cx="155468" cy="103645"/>
            </a:xfrm>
            <a:custGeom>
              <a:rect b="b" l="l" r="r" t="t"/>
              <a:pathLst>
                <a:path extrusionOk="0" h="8340" w="12510">
                  <a:moveTo>
                    <a:pt x="0" y="0"/>
                  </a:moveTo>
                  <a:lnTo>
                    <a:pt x="0" y="8340"/>
                  </a:lnTo>
                  <a:lnTo>
                    <a:pt x="12509" y="8340"/>
                  </a:lnTo>
                  <a:lnTo>
                    <a:pt x="12509" y="0"/>
                  </a:lnTo>
                  <a:close/>
                </a:path>
              </a:pathLst>
            </a:custGeom>
            <a:solidFill>
              <a:srgbClr val="7F9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7"/>
            <p:cNvSpPr/>
            <p:nvPr/>
          </p:nvSpPr>
          <p:spPr>
            <a:xfrm>
              <a:off x="2954746" y="1404552"/>
              <a:ext cx="155468" cy="103658"/>
            </a:xfrm>
            <a:custGeom>
              <a:rect b="b" l="l" r="r" t="t"/>
              <a:pathLst>
                <a:path extrusionOk="0" h="8341" w="12510">
                  <a:moveTo>
                    <a:pt x="0" y="1"/>
                  </a:moveTo>
                  <a:lnTo>
                    <a:pt x="0" y="8340"/>
                  </a:lnTo>
                  <a:lnTo>
                    <a:pt x="12509" y="8340"/>
                  </a:lnTo>
                  <a:lnTo>
                    <a:pt x="1250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7"/>
            <p:cNvSpPr/>
            <p:nvPr/>
          </p:nvSpPr>
          <p:spPr>
            <a:xfrm>
              <a:off x="2954746" y="1199781"/>
              <a:ext cx="155468" cy="103645"/>
            </a:xfrm>
            <a:custGeom>
              <a:rect b="b" l="l" r="r" t="t"/>
              <a:pathLst>
                <a:path extrusionOk="0" h="8340" w="12510">
                  <a:moveTo>
                    <a:pt x="0" y="0"/>
                  </a:moveTo>
                  <a:lnTo>
                    <a:pt x="0" y="8340"/>
                  </a:lnTo>
                  <a:lnTo>
                    <a:pt x="12509" y="8340"/>
                  </a:lnTo>
                  <a:lnTo>
                    <a:pt x="125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7"/>
            <p:cNvSpPr/>
            <p:nvPr/>
          </p:nvSpPr>
          <p:spPr>
            <a:xfrm>
              <a:off x="2954746" y="995421"/>
              <a:ext cx="155468" cy="103645"/>
            </a:xfrm>
            <a:custGeom>
              <a:rect b="b" l="l" r="r" t="t"/>
              <a:pathLst>
                <a:path extrusionOk="0" h="8340" w="12510">
                  <a:moveTo>
                    <a:pt x="0" y="0"/>
                  </a:moveTo>
                  <a:lnTo>
                    <a:pt x="0" y="8339"/>
                  </a:lnTo>
                  <a:lnTo>
                    <a:pt x="12509" y="8339"/>
                  </a:lnTo>
                  <a:lnTo>
                    <a:pt x="1250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7"/>
            <p:cNvSpPr/>
            <p:nvPr/>
          </p:nvSpPr>
          <p:spPr>
            <a:xfrm>
              <a:off x="2937746" y="915416"/>
              <a:ext cx="190290" cy="31106"/>
            </a:xfrm>
            <a:custGeom>
              <a:rect b="b" l="l" r="r" t="t"/>
              <a:pathLst>
                <a:path extrusionOk="0" h="2503" w="15312">
                  <a:moveTo>
                    <a:pt x="1" y="0"/>
                  </a:moveTo>
                  <a:lnTo>
                    <a:pt x="1"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7"/>
            <p:cNvSpPr/>
            <p:nvPr/>
          </p:nvSpPr>
          <p:spPr>
            <a:xfrm>
              <a:off x="2937746" y="1184447"/>
              <a:ext cx="190290" cy="31094"/>
            </a:xfrm>
            <a:custGeom>
              <a:rect b="b" l="l" r="r" t="t"/>
              <a:pathLst>
                <a:path extrusionOk="0" h="2502" w="15312">
                  <a:moveTo>
                    <a:pt x="1" y="0"/>
                  </a:moveTo>
                  <a:lnTo>
                    <a:pt x="1"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7"/>
            <p:cNvSpPr/>
            <p:nvPr/>
          </p:nvSpPr>
          <p:spPr>
            <a:xfrm>
              <a:off x="2937746" y="1452644"/>
              <a:ext cx="190290" cy="31094"/>
            </a:xfrm>
            <a:custGeom>
              <a:rect b="b" l="l" r="r" t="t"/>
              <a:pathLst>
                <a:path extrusionOk="0" h="2502" w="15312">
                  <a:moveTo>
                    <a:pt x="1" y="0"/>
                  </a:moveTo>
                  <a:lnTo>
                    <a:pt x="1" y="2502"/>
                  </a:lnTo>
                  <a:lnTo>
                    <a:pt x="15311" y="2502"/>
                  </a:lnTo>
                  <a:lnTo>
                    <a:pt x="15311" y="0"/>
                  </a:lnTo>
                  <a:close/>
                </a:path>
              </a:pathLst>
            </a:custGeom>
            <a:solidFill>
              <a:srgbClr val="7F9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7"/>
            <p:cNvSpPr/>
            <p:nvPr/>
          </p:nvSpPr>
          <p:spPr>
            <a:xfrm>
              <a:off x="2937746" y="1697206"/>
              <a:ext cx="190290" cy="31106"/>
            </a:xfrm>
            <a:custGeom>
              <a:rect b="b" l="l" r="r" t="t"/>
              <a:pathLst>
                <a:path extrusionOk="0" h="2503" w="15312">
                  <a:moveTo>
                    <a:pt x="1" y="1"/>
                  </a:moveTo>
                  <a:lnTo>
                    <a:pt x="1" y="2503"/>
                  </a:lnTo>
                  <a:lnTo>
                    <a:pt x="15311" y="2503"/>
                  </a:lnTo>
                  <a:lnTo>
                    <a:pt x="15311" y="1"/>
                  </a:lnTo>
                  <a:close/>
                </a:path>
              </a:pathLst>
            </a:custGeom>
            <a:solidFill>
              <a:srgbClr val="7F92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7"/>
            <p:cNvSpPr/>
            <p:nvPr/>
          </p:nvSpPr>
          <p:spPr>
            <a:xfrm>
              <a:off x="2548920" y="1431084"/>
              <a:ext cx="656657" cy="854391"/>
            </a:xfrm>
            <a:custGeom>
              <a:rect b="b" l="l" r="r" t="t"/>
              <a:pathLst>
                <a:path extrusionOk="0" h="68750" w="52839">
                  <a:moveTo>
                    <a:pt x="1" y="1"/>
                  </a:moveTo>
                  <a:lnTo>
                    <a:pt x="1" y="68750"/>
                  </a:lnTo>
                  <a:lnTo>
                    <a:pt x="52838" y="68750"/>
                  </a:lnTo>
                  <a:lnTo>
                    <a:pt x="528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7"/>
            <p:cNvSpPr/>
            <p:nvPr/>
          </p:nvSpPr>
          <p:spPr>
            <a:xfrm>
              <a:off x="2577937" y="1466314"/>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7"/>
            <p:cNvSpPr/>
            <p:nvPr/>
          </p:nvSpPr>
          <p:spPr>
            <a:xfrm>
              <a:off x="2622288" y="1466314"/>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7"/>
            <p:cNvSpPr/>
            <p:nvPr/>
          </p:nvSpPr>
          <p:spPr>
            <a:xfrm>
              <a:off x="2666640" y="1466314"/>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7"/>
            <p:cNvSpPr/>
            <p:nvPr/>
          </p:nvSpPr>
          <p:spPr>
            <a:xfrm>
              <a:off x="2711004" y="1466314"/>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7"/>
            <p:cNvSpPr/>
            <p:nvPr/>
          </p:nvSpPr>
          <p:spPr>
            <a:xfrm>
              <a:off x="2755356" y="1466314"/>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7"/>
            <p:cNvSpPr/>
            <p:nvPr/>
          </p:nvSpPr>
          <p:spPr>
            <a:xfrm>
              <a:off x="2799707" y="1466314"/>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7"/>
            <p:cNvSpPr/>
            <p:nvPr/>
          </p:nvSpPr>
          <p:spPr>
            <a:xfrm>
              <a:off x="2844059" y="1466314"/>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7"/>
            <p:cNvSpPr/>
            <p:nvPr/>
          </p:nvSpPr>
          <p:spPr>
            <a:xfrm>
              <a:off x="2888423" y="1466314"/>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7"/>
            <p:cNvSpPr/>
            <p:nvPr/>
          </p:nvSpPr>
          <p:spPr>
            <a:xfrm>
              <a:off x="2932352" y="1466314"/>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7"/>
            <p:cNvSpPr/>
            <p:nvPr/>
          </p:nvSpPr>
          <p:spPr>
            <a:xfrm>
              <a:off x="2977126" y="1466314"/>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7"/>
            <p:cNvSpPr/>
            <p:nvPr/>
          </p:nvSpPr>
          <p:spPr>
            <a:xfrm>
              <a:off x="3021068" y="1466314"/>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7"/>
            <p:cNvSpPr/>
            <p:nvPr/>
          </p:nvSpPr>
          <p:spPr>
            <a:xfrm>
              <a:off x="3065420" y="1466314"/>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7"/>
            <p:cNvSpPr/>
            <p:nvPr/>
          </p:nvSpPr>
          <p:spPr>
            <a:xfrm>
              <a:off x="3109771" y="1466314"/>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7"/>
            <p:cNvSpPr/>
            <p:nvPr/>
          </p:nvSpPr>
          <p:spPr>
            <a:xfrm>
              <a:off x="3154135" y="1466314"/>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7"/>
            <p:cNvSpPr/>
            <p:nvPr/>
          </p:nvSpPr>
          <p:spPr>
            <a:xfrm>
              <a:off x="2577937" y="150404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7"/>
            <p:cNvSpPr/>
            <p:nvPr/>
          </p:nvSpPr>
          <p:spPr>
            <a:xfrm>
              <a:off x="2622288" y="150404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7"/>
            <p:cNvSpPr/>
            <p:nvPr/>
          </p:nvSpPr>
          <p:spPr>
            <a:xfrm>
              <a:off x="2666640" y="1504042"/>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7"/>
            <p:cNvSpPr/>
            <p:nvPr/>
          </p:nvSpPr>
          <p:spPr>
            <a:xfrm>
              <a:off x="2711004" y="150404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7"/>
            <p:cNvSpPr/>
            <p:nvPr/>
          </p:nvSpPr>
          <p:spPr>
            <a:xfrm>
              <a:off x="2755356" y="1504042"/>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7"/>
            <p:cNvSpPr/>
            <p:nvPr/>
          </p:nvSpPr>
          <p:spPr>
            <a:xfrm>
              <a:off x="2799707" y="150404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7"/>
            <p:cNvSpPr/>
            <p:nvPr/>
          </p:nvSpPr>
          <p:spPr>
            <a:xfrm>
              <a:off x="2844059" y="150404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7"/>
            <p:cNvSpPr/>
            <p:nvPr/>
          </p:nvSpPr>
          <p:spPr>
            <a:xfrm>
              <a:off x="2888423" y="150404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7"/>
            <p:cNvSpPr/>
            <p:nvPr/>
          </p:nvSpPr>
          <p:spPr>
            <a:xfrm>
              <a:off x="2932352" y="1504042"/>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7"/>
            <p:cNvSpPr/>
            <p:nvPr/>
          </p:nvSpPr>
          <p:spPr>
            <a:xfrm>
              <a:off x="2977126" y="1504042"/>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7"/>
            <p:cNvSpPr/>
            <p:nvPr/>
          </p:nvSpPr>
          <p:spPr>
            <a:xfrm>
              <a:off x="3021068" y="1504042"/>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7"/>
            <p:cNvSpPr/>
            <p:nvPr/>
          </p:nvSpPr>
          <p:spPr>
            <a:xfrm>
              <a:off x="3065420" y="150404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7"/>
            <p:cNvSpPr/>
            <p:nvPr/>
          </p:nvSpPr>
          <p:spPr>
            <a:xfrm>
              <a:off x="3109771" y="150404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7"/>
            <p:cNvSpPr/>
            <p:nvPr/>
          </p:nvSpPr>
          <p:spPr>
            <a:xfrm>
              <a:off x="3154135" y="150404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7"/>
            <p:cNvSpPr/>
            <p:nvPr/>
          </p:nvSpPr>
          <p:spPr>
            <a:xfrm>
              <a:off x="2577937" y="154259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7"/>
            <p:cNvSpPr/>
            <p:nvPr/>
          </p:nvSpPr>
          <p:spPr>
            <a:xfrm>
              <a:off x="2622288" y="1542590"/>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7"/>
            <p:cNvSpPr/>
            <p:nvPr/>
          </p:nvSpPr>
          <p:spPr>
            <a:xfrm>
              <a:off x="2666640" y="1542590"/>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7"/>
            <p:cNvSpPr/>
            <p:nvPr/>
          </p:nvSpPr>
          <p:spPr>
            <a:xfrm>
              <a:off x="2711004" y="1542590"/>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7"/>
            <p:cNvSpPr/>
            <p:nvPr/>
          </p:nvSpPr>
          <p:spPr>
            <a:xfrm>
              <a:off x="2755356" y="1542590"/>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7"/>
            <p:cNvSpPr/>
            <p:nvPr/>
          </p:nvSpPr>
          <p:spPr>
            <a:xfrm>
              <a:off x="2799707" y="154259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7"/>
            <p:cNvSpPr/>
            <p:nvPr/>
          </p:nvSpPr>
          <p:spPr>
            <a:xfrm>
              <a:off x="2844059" y="1542590"/>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7"/>
            <p:cNvSpPr/>
            <p:nvPr/>
          </p:nvSpPr>
          <p:spPr>
            <a:xfrm>
              <a:off x="2888423" y="1542590"/>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7"/>
            <p:cNvSpPr/>
            <p:nvPr/>
          </p:nvSpPr>
          <p:spPr>
            <a:xfrm>
              <a:off x="2932352" y="1542590"/>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7"/>
            <p:cNvSpPr/>
            <p:nvPr/>
          </p:nvSpPr>
          <p:spPr>
            <a:xfrm>
              <a:off x="2977126" y="1542590"/>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7"/>
            <p:cNvSpPr/>
            <p:nvPr/>
          </p:nvSpPr>
          <p:spPr>
            <a:xfrm>
              <a:off x="3021068" y="1542590"/>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7"/>
            <p:cNvSpPr/>
            <p:nvPr/>
          </p:nvSpPr>
          <p:spPr>
            <a:xfrm>
              <a:off x="3065420" y="154259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7"/>
            <p:cNvSpPr/>
            <p:nvPr/>
          </p:nvSpPr>
          <p:spPr>
            <a:xfrm>
              <a:off x="3109771" y="1542590"/>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7"/>
            <p:cNvSpPr/>
            <p:nvPr/>
          </p:nvSpPr>
          <p:spPr>
            <a:xfrm>
              <a:off x="3154135" y="1542590"/>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7"/>
            <p:cNvSpPr/>
            <p:nvPr/>
          </p:nvSpPr>
          <p:spPr>
            <a:xfrm>
              <a:off x="2577937" y="158031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7"/>
            <p:cNvSpPr/>
            <p:nvPr/>
          </p:nvSpPr>
          <p:spPr>
            <a:xfrm>
              <a:off x="2622288" y="1580318"/>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7"/>
            <p:cNvSpPr/>
            <p:nvPr/>
          </p:nvSpPr>
          <p:spPr>
            <a:xfrm>
              <a:off x="2666640" y="1580318"/>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7"/>
            <p:cNvSpPr/>
            <p:nvPr/>
          </p:nvSpPr>
          <p:spPr>
            <a:xfrm>
              <a:off x="2711004" y="1580318"/>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7"/>
            <p:cNvSpPr/>
            <p:nvPr/>
          </p:nvSpPr>
          <p:spPr>
            <a:xfrm>
              <a:off x="2755356" y="1580318"/>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7"/>
            <p:cNvSpPr/>
            <p:nvPr/>
          </p:nvSpPr>
          <p:spPr>
            <a:xfrm>
              <a:off x="2799707" y="158031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7"/>
            <p:cNvSpPr/>
            <p:nvPr/>
          </p:nvSpPr>
          <p:spPr>
            <a:xfrm>
              <a:off x="2844059" y="1580318"/>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7"/>
            <p:cNvSpPr/>
            <p:nvPr/>
          </p:nvSpPr>
          <p:spPr>
            <a:xfrm>
              <a:off x="2888423" y="1580318"/>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7"/>
            <p:cNvSpPr/>
            <p:nvPr/>
          </p:nvSpPr>
          <p:spPr>
            <a:xfrm>
              <a:off x="2932352" y="1580318"/>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7"/>
            <p:cNvSpPr/>
            <p:nvPr/>
          </p:nvSpPr>
          <p:spPr>
            <a:xfrm>
              <a:off x="2977126" y="1580318"/>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7"/>
            <p:cNvSpPr/>
            <p:nvPr/>
          </p:nvSpPr>
          <p:spPr>
            <a:xfrm>
              <a:off x="3021068" y="1580318"/>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7"/>
            <p:cNvSpPr/>
            <p:nvPr/>
          </p:nvSpPr>
          <p:spPr>
            <a:xfrm>
              <a:off x="3065420" y="158031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7"/>
            <p:cNvSpPr/>
            <p:nvPr/>
          </p:nvSpPr>
          <p:spPr>
            <a:xfrm>
              <a:off x="3109771" y="1580318"/>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7"/>
            <p:cNvSpPr/>
            <p:nvPr/>
          </p:nvSpPr>
          <p:spPr>
            <a:xfrm>
              <a:off x="3154135" y="1580318"/>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7"/>
            <p:cNvSpPr/>
            <p:nvPr/>
          </p:nvSpPr>
          <p:spPr>
            <a:xfrm>
              <a:off x="2577937" y="1618457"/>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7"/>
            <p:cNvSpPr/>
            <p:nvPr/>
          </p:nvSpPr>
          <p:spPr>
            <a:xfrm>
              <a:off x="2622288" y="1618457"/>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7"/>
            <p:cNvSpPr/>
            <p:nvPr/>
          </p:nvSpPr>
          <p:spPr>
            <a:xfrm>
              <a:off x="2666640" y="1618457"/>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7"/>
            <p:cNvSpPr/>
            <p:nvPr/>
          </p:nvSpPr>
          <p:spPr>
            <a:xfrm>
              <a:off x="2711004" y="1618457"/>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7"/>
            <p:cNvSpPr/>
            <p:nvPr/>
          </p:nvSpPr>
          <p:spPr>
            <a:xfrm>
              <a:off x="2755356" y="1618457"/>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7"/>
            <p:cNvSpPr/>
            <p:nvPr/>
          </p:nvSpPr>
          <p:spPr>
            <a:xfrm>
              <a:off x="2799707" y="1618457"/>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7"/>
            <p:cNvSpPr/>
            <p:nvPr/>
          </p:nvSpPr>
          <p:spPr>
            <a:xfrm>
              <a:off x="2844059" y="1618457"/>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7"/>
            <p:cNvSpPr/>
            <p:nvPr/>
          </p:nvSpPr>
          <p:spPr>
            <a:xfrm>
              <a:off x="2888423" y="1618457"/>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7"/>
            <p:cNvSpPr/>
            <p:nvPr/>
          </p:nvSpPr>
          <p:spPr>
            <a:xfrm>
              <a:off x="2932352" y="1618457"/>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7"/>
            <p:cNvSpPr/>
            <p:nvPr/>
          </p:nvSpPr>
          <p:spPr>
            <a:xfrm>
              <a:off x="2977126" y="1618457"/>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7"/>
            <p:cNvSpPr/>
            <p:nvPr/>
          </p:nvSpPr>
          <p:spPr>
            <a:xfrm>
              <a:off x="3021068" y="1618457"/>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7"/>
            <p:cNvSpPr/>
            <p:nvPr/>
          </p:nvSpPr>
          <p:spPr>
            <a:xfrm>
              <a:off x="3065420" y="1618457"/>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7"/>
            <p:cNvSpPr/>
            <p:nvPr/>
          </p:nvSpPr>
          <p:spPr>
            <a:xfrm>
              <a:off x="3109771" y="1618457"/>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7"/>
            <p:cNvSpPr/>
            <p:nvPr/>
          </p:nvSpPr>
          <p:spPr>
            <a:xfrm>
              <a:off x="3154135" y="1618457"/>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7"/>
            <p:cNvSpPr/>
            <p:nvPr/>
          </p:nvSpPr>
          <p:spPr>
            <a:xfrm>
              <a:off x="2577937" y="1656582"/>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7"/>
            <p:cNvSpPr/>
            <p:nvPr/>
          </p:nvSpPr>
          <p:spPr>
            <a:xfrm>
              <a:off x="2622288" y="1656582"/>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7"/>
            <p:cNvSpPr/>
            <p:nvPr/>
          </p:nvSpPr>
          <p:spPr>
            <a:xfrm>
              <a:off x="2666640" y="1656582"/>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7"/>
            <p:cNvSpPr/>
            <p:nvPr/>
          </p:nvSpPr>
          <p:spPr>
            <a:xfrm>
              <a:off x="2711004" y="1656582"/>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7"/>
            <p:cNvSpPr/>
            <p:nvPr/>
          </p:nvSpPr>
          <p:spPr>
            <a:xfrm>
              <a:off x="2755356" y="1656582"/>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7"/>
            <p:cNvSpPr/>
            <p:nvPr/>
          </p:nvSpPr>
          <p:spPr>
            <a:xfrm>
              <a:off x="2799707" y="1656582"/>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7"/>
            <p:cNvSpPr/>
            <p:nvPr/>
          </p:nvSpPr>
          <p:spPr>
            <a:xfrm>
              <a:off x="2844059" y="1656582"/>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7"/>
            <p:cNvSpPr/>
            <p:nvPr/>
          </p:nvSpPr>
          <p:spPr>
            <a:xfrm>
              <a:off x="2888423" y="1656582"/>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7"/>
            <p:cNvSpPr/>
            <p:nvPr/>
          </p:nvSpPr>
          <p:spPr>
            <a:xfrm>
              <a:off x="2932352" y="1656582"/>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7"/>
            <p:cNvSpPr/>
            <p:nvPr/>
          </p:nvSpPr>
          <p:spPr>
            <a:xfrm>
              <a:off x="2977126" y="1656582"/>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7"/>
            <p:cNvSpPr/>
            <p:nvPr/>
          </p:nvSpPr>
          <p:spPr>
            <a:xfrm>
              <a:off x="3021068" y="1656582"/>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7"/>
            <p:cNvSpPr/>
            <p:nvPr/>
          </p:nvSpPr>
          <p:spPr>
            <a:xfrm>
              <a:off x="3065420" y="1656582"/>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7"/>
            <p:cNvSpPr/>
            <p:nvPr/>
          </p:nvSpPr>
          <p:spPr>
            <a:xfrm>
              <a:off x="3109771" y="1656582"/>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7"/>
            <p:cNvSpPr/>
            <p:nvPr/>
          </p:nvSpPr>
          <p:spPr>
            <a:xfrm>
              <a:off x="3154135" y="1656582"/>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7"/>
            <p:cNvSpPr/>
            <p:nvPr/>
          </p:nvSpPr>
          <p:spPr>
            <a:xfrm>
              <a:off x="2577937" y="169472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7"/>
            <p:cNvSpPr/>
            <p:nvPr/>
          </p:nvSpPr>
          <p:spPr>
            <a:xfrm>
              <a:off x="2622288" y="1694721"/>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7"/>
            <p:cNvSpPr/>
            <p:nvPr/>
          </p:nvSpPr>
          <p:spPr>
            <a:xfrm>
              <a:off x="2666640" y="1694721"/>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7"/>
            <p:cNvSpPr/>
            <p:nvPr/>
          </p:nvSpPr>
          <p:spPr>
            <a:xfrm>
              <a:off x="2711004" y="1694721"/>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7"/>
            <p:cNvSpPr/>
            <p:nvPr/>
          </p:nvSpPr>
          <p:spPr>
            <a:xfrm>
              <a:off x="2755356" y="1694721"/>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7"/>
            <p:cNvSpPr/>
            <p:nvPr/>
          </p:nvSpPr>
          <p:spPr>
            <a:xfrm>
              <a:off x="2799707" y="169472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7"/>
            <p:cNvSpPr/>
            <p:nvPr/>
          </p:nvSpPr>
          <p:spPr>
            <a:xfrm>
              <a:off x="2844059" y="1694721"/>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7"/>
            <p:cNvSpPr/>
            <p:nvPr/>
          </p:nvSpPr>
          <p:spPr>
            <a:xfrm>
              <a:off x="2888423" y="1694721"/>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7"/>
            <p:cNvSpPr/>
            <p:nvPr/>
          </p:nvSpPr>
          <p:spPr>
            <a:xfrm>
              <a:off x="2932352" y="1694721"/>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7"/>
            <p:cNvSpPr/>
            <p:nvPr/>
          </p:nvSpPr>
          <p:spPr>
            <a:xfrm>
              <a:off x="2977126" y="1694721"/>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7"/>
            <p:cNvSpPr/>
            <p:nvPr/>
          </p:nvSpPr>
          <p:spPr>
            <a:xfrm>
              <a:off x="3021068" y="1694721"/>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7"/>
            <p:cNvSpPr/>
            <p:nvPr/>
          </p:nvSpPr>
          <p:spPr>
            <a:xfrm>
              <a:off x="3065420" y="169472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7"/>
            <p:cNvSpPr/>
            <p:nvPr/>
          </p:nvSpPr>
          <p:spPr>
            <a:xfrm>
              <a:off x="3109771" y="1694721"/>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7"/>
            <p:cNvSpPr/>
            <p:nvPr/>
          </p:nvSpPr>
          <p:spPr>
            <a:xfrm>
              <a:off x="3154135" y="1694721"/>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7"/>
            <p:cNvSpPr/>
            <p:nvPr/>
          </p:nvSpPr>
          <p:spPr>
            <a:xfrm>
              <a:off x="2577937" y="1732449"/>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7"/>
            <p:cNvSpPr/>
            <p:nvPr/>
          </p:nvSpPr>
          <p:spPr>
            <a:xfrm>
              <a:off x="2622288" y="1732449"/>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7"/>
            <p:cNvSpPr/>
            <p:nvPr/>
          </p:nvSpPr>
          <p:spPr>
            <a:xfrm>
              <a:off x="2666640" y="1732449"/>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7"/>
            <p:cNvSpPr/>
            <p:nvPr/>
          </p:nvSpPr>
          <p:spPr>
            <a:xfrm>
              <a:off x="2711004" y="1732449"/>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7"/>
            <p:cNvSpPr/>
            <p:nvPr/>
          </p:nvSpPr>
          <p:spPr>
            <a:xfrm>
              <a:off x="2755356" y="1732449"/>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7"/>
            <p:cNvSpPr/>
            <p:nvPr/>
          </p:nvSpPr>
          <p:spPr>
            <a:xfrm>
              <a:off x="2799707" y="1732449"/>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7"/>
            <p:cNvSpPr/>
            <p:nvPr/>
          </p:nvSpPr>
          <p:spPr>
            <a:xfrm>
              <a:off x="2844059" y="1732449"/>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7"/>
            <p:cNvSpPr/>
            <p:nvPr/>
          </p:nvSpPr>
          <p:spPr>
            <a:xfrm>
              <a:off x="2888423" y="1732449"/>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7"/>
            <p:cNvSpPr/>
            <p:nvPr/>
          </p:nvSpPr>
          <p:spPr>
            <a:xfrm>
              <a:off x="2932352" y="1732449"/>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7"/>
            <p:cNvSpPr/>
            <p:nvPr/>
          </p:nvSpPr>
          <p:spPr>
            <a:xfrm>
              <a:off x="2977126" y="1732449"/>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7"/>
            <p:cNvSpPr/>
            <p:nvPr/>
          </p:nvSpPr>
          <p:spPr>
            <a:xfrm>
              <a:off x="3021068" y="1732449"/>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7"/>
            <p:cNvSpPr/>
            <p:nvPr/>
          </p:nvSpPr>
          <p:spPr>
            <a:xfrm>
              <a:off x="3065420" y="1732449"/>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7"/>
            <p:cNvSpPr/>
            <p:nvPr/>
          </p:nvSpPr>
          <p:spPr>
            <a:xfrm>
              <a:off x="3109771" y="1732449"/>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7"/>
            <p:cNvSpPr/>
            <p:nvPr/>
          </p:nvSpPr>
          <p:spPr>
            <a:xfrm>
              <a:off x="3154135" y="1732449"/>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7"/>
            <p:cNvSpPr/>
            <p:nvPr/>
          </p:nvSpPr>
          <p:spPr>
            <a:xfrm>
              <a:off x="2577937" y="1770997"/>
              <a:ext cx="22394" cy="21984"/>
            </a:xfrm>
            <a:custGeom>
              <a:rect b="b" l="l" r="r" t="t"/>
              <a:pathLst>
                <a:path extrusionOk="0" h="1769" w="1802">
                  <a:moveTo>
                    <a:pt x="1" y="1"/>
                  </a:moveTo>
                  <a:lnTo>
                    <a:pt x="1"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7"/>
            <p:cNvSpPr/>
            <p:nvPr/>
          </p:nvSpPr>
          <p:spPr>
            <a:xfrm>
              <a:off x="2622288" y="1770997"/>
              <a:ext cx="21984" cy="21984"/>
            </a:xfrm>
            <a:custGeom>
              <a:rect b="b" l="l" r="r" t="t"/>
              <a:pathLst>
                <a:path extrusionOk="0" h="1769" w="1769">
                  <a:moveTo>
                    <a:pt x="1" y="1"/>
                  </a:moveTo>
                  <a:lnTo>
                    <a:pt x="1" y="1768"/>
                  </a:lnTo>
                  <a:lnTo>
                    <a:pt x="1769" y="1768"/>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7"/>
            <p:cNvSpPr/>
            <p:nvPr/>
          </p:nvSpPr>
          <p:spPr>
            <a:xfrm>
              <a:off x="2666640" y="1770997"/>
              <a:ext cx="22407" cy="21984"/>
            </a:xfrm>
            <a:custGeom>
              <a:rect b="b" l="l" r="r" t="t"/>
              <a:pathLst>
                <a:path extrusionOk="0" h="1769" w="1803">
                  <a:moveTo>
                    <a:pt x="1" y="1"/>
                  </a:moveTo>
                  <a:lnTo>
                    <a:pt x="1"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7"/>
            <p:cNvSpPr/>
            <p:nvPr/>
          </p:nvSpPr>
          <p:spPr>
            <a:xfrm>
              <a:off x="2711004" y="1770997"/>
              <a:ext cx="22394" cy="21984"/>
            </a:xfrm>
            <a:custGeom>
              <a:rect b="b" l="l" r="r" t="t"/>
              <a:pathLst>
                <a:path extrusionOk="0" h="1769" w="1802">
                  <a:moveTo>
                    <a:pt x="0" y="1"/>
                  </a:moveTo>
                  <a:lnTo>
                    <a:pt x="0" y="1768"/>
                  </a:lnTo>
                  <a:lnTo>
                    <a:pt x="1801" y="1768"/>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7"/>
            <p:cNvSpPr/>
            <p:nvPr/>
          </p:nvSpPr>
          <p:spPr>
            <a:xfrm>
              <a:off x="2755356" y="1770997"/>
              <a:ext cx="21984" cy="21984"/>
            </a:xfrm>
            <a:custGeom>
              <a:rect b="b" l="l" r="r" t="t"/>
              <a:pathLst>
                <a:path extrusionOk="0" h="1769" w="1769">
                  <a:moveTo>
                    <a:pt x="0" y="1"/>
                  </a:moveTo>
                  <a:lnTo>
                    <a:pt x="0" y="1768"/>
                  </a:lnTo>
                  <a:lnTo>
                    <a:pt x="1768" y="1768"/>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7"/>
            <p:cNvSpPr/>
            <p:nvPr/>
          </p:nvSpPr>
          <p:spPr>
            <a:xfrm>
              <a:off x="2799707" y="1770997"/>
              <a:ext cx="22394" cy="21984"/>
            </a:xfrm>
            <a:custGeom>
              <a:rect b="b" l="l" r="r" t="t"/>
              <a:pathLst>
                <a:path extrusionOk="0" h="1769" w="1802">
                  <a:moveTo>
                    <a:pt x="1" y="1"/>
                  </a:moveTo>
                  <a:lnTo>
                    <a:pt x="1"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7"/>
            <p:cNvSpPr/>
            <p:nvPr/>
          </p:nvSpPr>
          <p:spPr>
            <a:xfrm>
              <a:off x="2844059" y="1770997"/>
              <a:ext cx="21984" cy="21984"/>
            </a:xfrm>
            <a:custGeom>
              <a:rect b="b" l="l" r="r" t="t"/>
              <a:pathLst>
                <a:path extrusionOk="0" h="1769" w="1769">
                  <a:moveTo>
                    <a:pt x="1" y="1"/>
                  </a:moveTo>
                  <a:lnTo>
                    <a:pt x="1" y="1768"/>
                  </a:lnTo>
                  <a:lnTo>
                    <a:pt x="1769" y="1768"/>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7"/>
            <p:cNvSpPr/>
            <p:nvPr/>
          </p:nvSpPr>
          <p:spPr>
            <a:xfrm>
              <a:off x="2888423" y="1770997"/>
              <a:ext cx="22394" cy="21984"/>
            </a:xfrm>
            <a:custGeom>
              <a:rect b="b" l="l" r="r" t="t"/>
              <a:pathLst>
                <a:path extrusionOk="0" h="1769" w="1802">
                  <a:moveTo>
                    <a:pt x="0" y="1"/>
                  </a:moveTo>
                  <a:lnTo>
                    <a:pt x="0" y="1768"/>
                  </a:lnTo>
                  <a:lnTo>
                    <a:pt x="1801" y="1768"/>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7"/>
            <p:cNvSpPr/>
            <p:nvPr/>
          </p:nvSpPr>
          <p:spPr>
            <a:xfrm>
              <a:off x="2932352" y="1770997"/>
              <a:ext cx="22407" cy="21984"/>
            </a:xfrm>
            <a:custGeom>
              <a:rect b="b" l="l" r="r" t="t"/>
              <a:pathLst>
                <a:path extrusionOk="0" h="1769" w="1803">
                  <a:moveTo>
                    <a:pt x="1" y="1"/>
                  </a:moveTo>
                  <a:lnTo>
                    <a:pt x="1"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7"/>
            <p:cNvSpPr/>
            <p:nvPr/>
          </p:nvSpPr>
          <p:spPr>
            <a:xfrm>
              <a:off x="2977126" y="1770997"/>
              <a:ext cx="22394" cy="21984"/>
            </a:xfrm>
            <a:custGeom>
              <a:rect b="b" l="l" r="r" t="t"/>
              <a:pathLst>
                <a:path extrusionOk="0" h="1769" w="1802">
                  <a:moveTo>
                    <a:pt x="0" y="1"/>
                  </a:moveTo>
                  <a:lnTo>
                    <a:pt x="0"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7"/>
            <p:cNvSpPr/>
            <p:nvPr/>
          </p:nvSpPr>
          <p:spPr>
            <a:xfrm>
              <a:off x="3021068" y="1770997"/>
              <a:ext cx="22394" cy="21984"/>
            </a:xfrm>
            <a:custGeom>
              <a:rect b="b" l="l" r="r" t="t"/>
              <a:pathLst>
                <a:path extrusionOk="0" h="1769" w="1802">
                  <a:moveTo>
                    <a:pt x="0" y="1"/>
                  </a:moveTo>
                  <a:lnTo>
                    <a:pt x="0"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7"/>
            <p:cNvSpPr/>
            <p:nvPr/>
          </p:nvSpPr>
          <p:spPr>
            <a:xfrm>
              <a:off x="3065420" y="1770997"/>
              <a:ext cx="22394" cy="21984"/>
            </a:xfrm>
            <a:custGeom>
              <a:rect b="b" l="l" r="r" t="t"/>
              <a:pathLst>
                <a:path extrusionOk="0" h="1769" w="1802">
                  <a:moveTo>
                    <a:pt x="1" y="1"/>
                  </a:moveTo>
                  <a:lnTo>
                    <a:pt x="1" y="1768"/>
                  </a:lnTo>
                  <a:lnTo>
                    <a:pt x="1802" y="1768"/>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7"/>
            <p:cNvSpPr/>
            <p:nvPr/>
          </p:nvSpPr>
          <p:spPr>
            <a:xfrm>
              <a:off x="3109771" y="1770997"/>
              <a:ext cx="21984" cy="21984"/>
            </a:xfrm>
            <a:custGeom>
              <a:rect b="b" l="l" r="r" t="t"/>
              <a:pathLst>
                <a:path extrusionOk="0" h="1769" w="1769">
                  <a:moveTo>
                    <a:pt x="1" y="1"/>
                  </a:moveTo>
                  <a:lnTo>
                    <a:pt x="1" y="1768"/>
                  </a:lnTo>
                  <a:lnTo>
                    <a:pt x="1769" y="1768"/>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7"/>
            <p:cNvSpPr/>
            <p:nvPr/>
          </p:nvSpPr>
          <p:spPr>
            <a:xfrm>
              <a:off x="3154135" y="1770997"/>
              <a:ext cx="22394" cy="21984"/>
            </a:xfrm>
            <a:custGeom>
              <a:rect b="b" l="l" r="r" t="t"/>
              <a:pathLst>
                <a:path extrusionOk="0" h="1769" w="1802">
                  <a:moveTo>
                    <a:pt x="0" y="1"/>
                  </a:moveTo>
                  <a:lnTo>
                    <a:pt x="0" y="1768"/>
                  </a:lnTo>
                  <a:lnTo>
                    <a:pt x="1801" y="1768"/>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7"/>
            <p:cNvSpPr/>
            <p:nvPr/>
          </p:nvSpPr>
          <p:spPr>
            <a:xfrm>
              <a:off x="2577937" y="1808725"/>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7"/>
            <p:cNvSpPr/>
            <p:nvPr/>
          </p:nvSpPr>
          <p:spPr>
            <a:xfrm>
              <a:off x="2622288" y="1808725"/>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7"/>
            <p:cNvSpPr/>
            <p:nvPr/>
          </p:nvSpPr>
          <p:spPr>
            <a:xfrm>
              <a:off x="2666640" y="1808725"/>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7"/>
            <p:cNvSpPr/>
            <p:nvPr/>
          </p:nvSpPr>
          <p:spPr>
            <a:xfrm>
              <a:off x="2711004" y="1808725"/>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7"/>
            <p:cNvSpPr/>
            <p:nvPr/>
          </p:nvSpPr>
          <p:spPr>
            <a:xfrm>
              <a:off x="2755356" y="1808725"/>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7"/>
            <p:cNvSpPr/>
            <p:nvPr/>
          </p:nvSpPr>
          <p:spPr>
            <a:xfrm>
              <a:off x="2799707" y="1808725"/>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7"/>
            <p:cNvSpPr/>
            <p:nvPr/>
          </p:nvSpPr>
          <p:spPr>
            <a:xfrm>
              <a:off x="2844059" y="1808725"/>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7"/>
            <p:cNvSpPr/>
            <p:nvPr/>
          </p:nvSpPr>
          <p:spPr>
            <a:xfrm>
              <a:off x="2888423" y="1808725"/>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7"/>
            <p:cNvSpPr/>
            <p:nvPr/>
          </p:nvSpPr>
          <p:spPr>
            <a:xfrm>
              <a:off x="2932352" y="1808725"/>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7"/>
            <p:cNvSpPr/>
            <p:nvPr/>
          </p:nvSpPr>
          <p:spPr>
            <a:xfrm>
              <a:off x="2977126" y="1808725"/>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7"/>
            <p:cNvSpPr/>
            <p:nvPr/>
          </p:nvSpPr>
          <p:spPr>
            <a:xfrm>
              <a:off x="3021068" y="1808725"/>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7"/>
            <p:cNvSpPr/>
            <p:nvPr/>
          </p:nvSpPr>
          <p:spPr>
            <a:xfrm>
              <a:off x="3065420" y="1808725"/>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7"/>
            <p:cNvSpPr/>
            <p:nvPr/>
          </p:nvSpPr>
          <p:spPr>
            <a:xfrm>
              <a:off x="3109771" y="1808725"/>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7"/>
            <p:cNvSpPr/>
            <p:nvPr/>
          </p:nvSpPr>
          <p:spPr>
            <a:xfrm>
              <a:off x="3154135" y="1808725"/>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7"/>
            <p:cNvSpPr/>
            <p:nvPr/>
          </p:nvSpPr>
          <p:spPr>
            <a:xfrm>
              <a:off x="2577937" y="1846441"/>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7"/>
            <p:cNvSpPr/>
            <p:nvPr/>
          </p:nvSpPr>
          <p:spPr>
            <a:xfrm>
              <a:off x="2622288" y="1846441"/>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7"/>
            <p:cNvSpPr/>
            <p:nvPr/>
          </p:nvSpPr>
          <p:spPr>
            <a:xfrm>
              <a:off x="2666640" y="1846441"/>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7"/>
            <p:cNvSpPr/>
            <p:nvPr/>
          </p:nvSpPr>
          <p:spPr>
            <a:xfrm>
              <a:off x="2711004" y="1846441"/>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7"/>
            <p:cNvSpPr/>
            <p:nvPr/>
          </p:nvSpPr>
          <p:spPr>
            <a:xfrm>
              <a:off x="2755356" y="1846441"/>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7"/>
            <p:cNvSpPr/>
            <p:nvPr/>
          </p:nvSpPr>
          <p:spPr>
            <a:xfrm>
              <a:off x="2799707" y="1846441"/>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7"/>
            <p:cNvSpPr/>
            <p:nvPr/>
          </p:nvSpPr>
          <p:spPr>
            <a:xfrm>
              <a:off x="2844059" y="1846441"/>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7"/>
            <p:cNvSpPr/>
            <p:nvPr/>
          </p:nvSpPr>
          <p:spPr>
            <a:xfrm>
              <a:off x="2888423" y="1846441"/>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7"/>
            <p:cNvSpPr/>
            <p:nvPr/>
          </p:nvSpPr>
          <p:spPr>
            <a:xfrm>
              <a:off x="2932352" y="1846441"/>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7"/>
            <p:cNvSpPr/>
            <p:nvPr/>
          </p:nvSpPr>
          <p:spPr>
            <a:xfrm>
              <a:off x="2977126" y="1846441"/>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7"/>
            <p:cNvSpPr/>
            <p:nvPr/>
          </p:nvSpPr>
          <p:spPr>
            <a:xfrm>
              <a:off x="3021068" y="1846441"/>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7"/>
            <p:cNvSpPr/>
            <p:nvPr/>
          </p:nvSpPr>
          <p:spPr>
            <a:xfrm>
              <a:off x="3065420" y="1846441"/>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7"/>
            <p:cNvSpPr/>
            <p:nvPr/>
          </p:nvSpPr>
          <p:spPr>
            <a:xfrm>
              <a:off x="3109771" y="1846441"/>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7"/>
            <p:cNvSpPr/>
            <p:nvPr/>
          </p:nvSpPr>
          <p:spPr>
            <a:xfrm>
              <a:off x="3154135" y="1846441"/>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7"/>
            <p:cNvSpPr/>
            <p:nvPr/>
          </p:nvSpPr>
          <p:spPr>
            <a:xfrm>
              <a:off x="2577937" y="1884989"/>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7"/>
            <p:cNvSpPr/>
            <p:nvPr/>
          </p:nvSpPr>
          <p:spPr>
            <a:xfrm>
              <a:off x="2622288" y="1884989"/>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7"/>
            <p:cNvSpPr/>
            <p:nvPr/>
          </p:nvSpPr>
          <p:spPr>
            <a:xfrm>
              <a:off x="2666640" y="1884989"/>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7"/>
            <p:cNvSpPr/>
            <p:nvPr/>
          </p:nvSpPr>
          <p:spPr>
            <a:xfrm>
              <a:off x="2711004" y="1884989"/>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7"/>
            <p:cNvSpPr/>
            <p:nvPr/>
          </p:nvSpPr>
          <p:spPr>
            <a:xfrm>
              <a:off x="2755356" y="1884989"/>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7"/>
            <p:cNvSpPr/>
            <p:nvPr/>
          </p:nvSpPr>
          <p:spPr>
            <a:xfrm>
              <a:off x="2799707" y="1884989"/>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7"/>
            <p:cNvSpPr/>
            <p:nvPr/>
          </p:nvSpPr>
          <p:spPr>
            <a:xfrm>
              <a:off x="2844059" y="1884989"/>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7"/>
            <p:cNvSpPr/>
            <p:nvPr/>
          </p:nvSpPr>
          <p:spPr>
            <a:xfrm>
              <a:off x="2888423" y="1884989"/>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7"/>
            <p:cNvSpPr/>
            <p:nvPr/>
          </p:nvSpPr>
          <p:spPr>
            <a:xfrm>
              <a:off x="2932352" y="1884989"/>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7"/>
            <p:cNvSpPr/>
            <p:nvPr/>
          </p:nvSpPr>
          <p:spPr>
            <a:xfrm>
              <a:off x="2977126" y="1884989"/>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7"/>
            <p:cNvSpPr/>
            <p:nvPr/>
          </p:nvSpPr>
          <p:spPr>
            <a:xfrm>
              <a:off x="3021068" y="1884989"/>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7"/>
            <p:cNvSpPr/>
            <p:nvPr/>
          </p:nvSpPr>
          <p:spPr>
            <a:xfrm>
              <a:off x="3065420" y="1884989"/>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7"/>
            <p:cNvSpPr/>
            <p:nvPr/>
          </p:nvSpPr>
          <p:spPr>
            <a:xfrm>
              <a:off x="3109771" y="1884989"/>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7"/>
            <p:cNvSpPr/>
            <p:nvPr/>
          </p:nvSpPr>
          <p:spPr>
            <a:xfrm>
              <a:off x="3154135" y="1884989"/>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7"/>
            <p:cNvSpPr/>
            <p:nvPr/>
          </p:nvSpPr>
          <p:spPr>
            <a:xfrm>
              <a:off x="2577937" y="1922717"/>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7"/>
            <p:cNvSpPr/>
            <p:nvPr/>
          </p:nvSpPr>
          <p:spPr>
            <a:xfrm>
              <a:off x="2622288" y="1922717"/>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7"/>
            <p:cNvSpPr/>
            <p:nvPr/>
          </p:nvSpPr>
          <p:spPr>
            <a:xfrm>
              <a:off x="2666640" y="1922717"/>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7"/>
            <p:cNvSpPr/>
            <p:nvPr/>
          </p:nvSpPr>
          <p:spPr>
            <a:xfrm>
              <a:off x="2711004" y="1922717"/>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7"/>
            <p:cNvSpPr/>
            <p:nvPr/>
          </p:nvSpPr>
          <p:spPr>
            <a:xfrm>
              <a:off x="2755356" y="1922717"/>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7"/>
            <p:cNvSpPr/>
            <p:nvPr/>
          </p:nvSpPr>
          <p:spPr>
            <a:xfrm>
              <a:off x="2799707" y="1922717"/>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7"/>
            <p:cNvSpPr/>
            <p:nvPr/>
          </p:nvSpPr>
          <p:spPr>
            <a:xfrm>
              <a:off x="2844059" y="1922717"/>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7"/>
            <p:cNvSpPr/>
            <p:nvPr/>
          </p:nvSpPr>
          <p:spPr>
            <a:xfrm>
              <a:off x="2888423" y="1922717"/>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7"/>
            <p:cNvSpPr/>
            <p:nvPr/>
          </p:nvSpPr>
          <p:spPr>
            <a:xfrm>
              <a:off x="2932352" y="1922717"/>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7"/>
            <p:cNvSpPr/>
            <p:nvPr/>
          </p:nvSpPr>
          <p:spPr>
            <a:xfrm>
              <a:off x="2977126" y="1922717"/>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7"/>
            <p:cNvSpPr/>
            <p:nvPr/>
          </p:nvSpPr>
          <p:spPr>
            <a:xfrm>
              <a:off x="3021068" y="1922717"/>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7"/>
            <p:cNvSpPr/>
            <p:nvPr/>
          </p:nvSpPr>
          <p:spPr>
            <a:xfrm>
              <a:off x="3065420" y="1922717"/>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7"/>
            <p:cNvSpPr/>
            <p:nvPr/>
          </p:nvSpPr>
          <p:spPr>
            <a:xfrm>
              <a:off x="3109771" y="1922717"/>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7"/>
            <p:cNvSpPr/>
            <p:nvPr/>
          </p:nvSpPr>
          <p:spPr>
            <a:xfrm>
              <a:off x="3154135" y="1922717"/>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7"/>
            <p:cNvSpPr/>
            <p:nvPr/>
          </p:nvSpPr>
          <p:spPr>
            <a:xfrm>
              <a:off x="2577937" y="1961265"/>
              <a:ext cx="22394" cy="21984"/>
            </a:xfrm>
            <a:custGeom>
              <a:rect b="b" l="l" r="r" t="t"/>
              <a:pathLst>
                <a:path extrusionOk="0" h="1769"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7"/>
            <p:cNvSpPr/>
            <p:nvPr/>
          </p:nvSpPr>
          <p:spPr>
            <a:xfrm>
              <a:off x="2622288" y="1961265"/>
              <a:ext cx="21984" cy="21984"/>
            </a:xfrm>
            <a:custGeom>
              <a:rect b="b" l="l" r="r" t="t"/>
              <a:pathLst>
                <a:path extrusionOk="0" h="1769"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7"/>
            <p:cNvSpPr/>
            <p:nvPr/>
          </p:nvSpPr>
          <p:spPr>
            <a:xfrm>
              <a:off x="2666640" y="1961265"/>
              <a:ext cx="22407" cy="21984"/>
            </a:xfrm>
            <a:custGeom>
              <a:rect b="b" l="l" r="r" t="t"/>
              <a:pathLst>
                <a:path extrusionOk="0" h="1769" w="1803">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7"/>
            <p:cNvSpPr/>
            <p:nvPr/>
          </p:nvSpPr>
          <p:spPr>
            <a:xfrm>
              <a:off x="2711004" y="1961265"/>
              <a:ext cx="22394" cy="21984"/>
            </a:xfrm>
            <a:custGeom>
              <a:rect b="b" l="l" r="r" t="t"/>
              <a:pathLst>
                <a:path extrusionOk="0" h="1769"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7"/>
            <p:cNvSpPr/>
            <p:nvPr/>
          </p:nvSpPr>
          <p:spPr>
            <a:xfrm>
              <a:off x="2755356" y="1961265"/>
              <a:ext cx="21984" cy="21984"/>
            </a:xfrm>
            <a:custGeom>
              <a:rect b="b" l="l" r="r" t="t"/>
              <a:pathLst>
                <a:path extrusionOk="0" h="1769" w="1769">
                  <a:moveTo>
                    <a:pt x="0" y="0"/>
                  </a:moveTo>
                  <a:lnTo>
                    <a:pt x="0" y="1768"/>
                  </a:lnTo>
                  <a:lnTo>
                    <a:pt x="1768" y="1768"/>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7"/>
            <p:cNvSpPr/>
            <p:nvPr/>
          </p:nvSpPr>
          <p:spPr>
            <a:xfrm>
              <a:off x="2799707" y="1961265"/>
              <a:ext cx="22394" cy="21984"/>
            </a:xfrm>
            <a:custGeom>
              <a:rect b="b" l="l" r="r" t="t"/>
              <a:pathLst>
                <a:path extrusionOk="0" h="1769"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7"/>
            <p:cNvSpPr/>
            <p:nvPr/>
          </p:nvSpPr>
          <p:spPr>
            <a:xfrm>
              <a:off x="2844059" y="1961265"/>
              <a:ext cx="21984" cy="21984"/>
            </a:xfrm>
            <a:custGeom>
              <a:rect b="b" l="l" r="r" t="t"/>
              <a:pathLst>
                <a:path extrusionOk="0" h="1769"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7"/>
            <p:cNvSpPr/>
            <p:nvPr/>
          </p:nvSpPr>
          <p:spPr>
            <a:xfrm>
              <a:off x="2888423" y="1961265"/>
              <a:ext cx="22394" cy="21984"/>
            </a:xfrm>
            <a:custGeom>
              <a:rect b="b" l="l" r="r" t="t"/>
              <a:pathLst>
                <a:path extrusionOk="0" h="1769"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7"/>
            <p:cNvSpPr/>
            <p:nvPr/>
          </p:nvSpPr>
          <p:spPr>
            <a:xfrm>
              <a:off x="2932352" y="1961265"/>
              <a:ext cx="22407" cy="21984"/>
            </a:xfrm>
            <a:custGeom>
              <a:rect b="b" l="l" r="r" t="t"/>
              <a:pathLst>
                <a:path extrusionOk="0" h="1769" w="1803">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7"/>
            <p:cNvSpPr/>
            <p:nvPr/>
          </p:nvSpPr>
          <p:spPr>
            <a:xfrm>
              <a:off x="2977126" y="1961265"/>
              <a:ext cx="22394" cy="21984"/>
            </a:xfrm>
            <a:custGeom>
              <a:rect b="b" l="l" r="r" t="t"/>
              <a:pathLst>
                <a:path extrusionOk="0" h="1769" w="1802">
                  <a:moveTo>
                    <a:pt x="0" y="0"/>
                  </a:moveTo>
                  <a:lnTo>
                    <a:pt x="0"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7"/>
            <p:cNvSpPr/>
            <p:nvPr/>
          </p:nvSpPr>
          <p:spPr>
            <a:xfrm>
              <a:off x="3021068" y="1961265"/>
              <a:ext cx="22394" cy="21984"/>
            </a:xfrm>
            <a:custGeom>
              <a:rect b="b" l="l" r="r" t="t"/>
              <a:pathLst>
                <a:path extrusionOk="0" h="1769" w="1802">
                  <a:moveTo>
                    <a:pt x="0" y="0"/>
                  </a:moveTo>
                  <a:lnTo>
                    <a:pt x="0"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7"/>
            <p:cNvSpPr/>
            <p:nvPr/>
          </p:nvSpPr>
          <p:spPr>
            <a:xfrm>
              <a:off x="3065420" y="1961265"/>
              <a:ext cx="22394" cy="21984"/>
            </a:xfrm>
            <a:custGeom>
              <a:rect b="b" l="l" r="r" t="t"/>
              <a:pathLst>
                <a:path extrusionOk="0" h="1769"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7"/>
            <p:cNvSpPr/>
            <p:nvPr/>
          </p:nvSpPr>
          <p:spPr>
            <a:xfrm>
              <a:off x="3109771" y="1961265"/>
              <a:ext cx="21984" cy="21984"/>
            </a:xfrm>
            <a:custGeom>
              <a:rect b="b" l="l" r="r" t="t"/>
              <a:pathLst>
                <a:path extrusionOk="0" h="1769"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7"/>
            <p:cNvSpPr/>
            <p:nvPr/>
          </p:nvSpPr>
          <p:spPr>
            <a:xfrm>
              <a:off x="3154135" y="1961265"/>
              <a:ext cx="22394" cy="21984"/>
            </a:xfrm>
            <a:custGeom>
              <a:rect b="b" l="l" r="r" t="t"/>
              <a:pathLst>
                <a:path extrusionOk="0" h="1769"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7"/>
            <p:cNvSpPr/>
            <p:nvPr/>
          </p:nvSpPr>
          <p:spPr>
            <a:xfrm>
              <a:off x="2577937" y="1998993"/>
              <a:ext cx="22394" cy="21972"/>
            </a:xfrm>
            <a:custGeom>
              <a:rect b="b" l="l" r="r" t="t"/>
              <a:pathLst>
                <a:path extrusionOk="0" h="1768"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7"/>
            <p:cNvSpPr/>
            <p:nvPr/>
          </p:nvSpPr>
          <p:spPr>
            <a:xfrm>
              <a:off x="2622288" y="1998993"/>
              <a:ext cx="21984" cy="21972"/>
            </a:xfrm>
            <a:custGeom>
              <a:rect b="b" l="l" r="r" t="t"/>
              <a:pathLst>
                <a:path extrusionOk="0" h="1768"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7"/>
            <p:cNvSpPr/>
            <p:nvPr/>
          </p:nvSpPr>
          <p:spPr>
            <a:xfrm>
              <a:off x="2666640" y="1998993"/>
              <a:ext cx="22407" cy="21972"/>
            </a:xfrm>
            <a:custGeom>
              <a:rect b="b" l="l" r="r" t="t"/>
              <a:pathLst>
                <a:path extrusionOk="0" h="1768" w="1803">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7"/>
            <p:cNvSpPr/>
            <p:nvPr/>
          </p:nvSpPr>
          <p:spPr>
            <a:xfrm>
              <a:off x="2711004" y="1998993"/>
              <a:ext cx="22394" cy="21972"/>
            </a:xfrm>
            <a:custGeom>
              <a:rect b="b" l="l" r="r" t="t"/>
              <a:pathLst>
                <a:path extrusionOk="0" h="1768"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7"/>
            <p:cNvSpPr/>
            <p:nvPr/>
          </p:nvSpPr>
          <p:spPr>
            <a:xfrm>
              <a:off x="2755356" y="1998993"/>
              <a:ext cx="21984" cy="21972"/>
            </a:xfrm>
            <a:custGeom>
              <a:rect b="b" l="l" r="r" t="t"/>
              <a:pathLst>
                <a:path extrusionOk="0" h="1768" w="1769">
                  <a:moveTo>
                    <a:pt x="0" y="0"/>
                  </a:moveTo>
                  <a:lnTo>
                    <a:pt x="0" y="1768"/>
                  </a:lnTo>
                  <a:lnTo>
                    <a:pt x="1768" y="1768"/>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7"/>
            <p:cNvSpPr/>
            <p:nvPr/>
          </p:nvSpPr>
          <p:spPr>
            <a:xfrm>
              <a:off x="2799707" y="1998993"/>
              <a:ext cx="22394" cy="21972"/>
            </a:xfrm>
            <a:custGeom>
              <a:rect b="b" l="l" r="r" t="t"/>
              <a:pathLst>
                <a:path extrusionOk="0" h="1768"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7"/>
            <p:cNvSpPr/>
            <p:nvPr/>
          </p:nvSpPr>
          <p:spPr>
            <a:xfrm>
              <a:off x="2844059" y="1998993"/>
              <a:ext cx="21984" cy="21972"/>
            </a:xfrm>
            <a:custGeom>
              <a:rect b="b" l="l" r="r" t="t"/>
              <a:pathLst>
                <a:path extrusionOk="0" h="1768"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7"/>
            <p:cNvSpPr/>
            <p:nvPr/>
          </p:nvSpPr>
          <p:spPr>
            <a:xfrm>
              <a:off x="2888423" y="1998993"/>
              <a:ext cx="22394" cy="21972"/>
            </a:xfrm>
            <a:custGeom>
              <a:rect b="b" l="l" r="r" t="t"/>
              <a:pathLst>
                <a:path extrusionOk="0" h="1768"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7"/>
            <p:cNvSpPr/>
            <p:nvPr/>
          </p:nvSpPr>
          <p:spPr>
            <a:xfrm>
              <a:off x="2932352" y="1998993"/>
              <a:ext cx="22407" cy="21972"/>
            </a:xfrm>
            <a:custGeom>
              <a:rect b="b" l="l" r="r" t="t"/>
              <a:pathLst>
                <a:path extrusionOk="0" h="1768" w="1803">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7"/>
            <p:cNvSpPr/>
            <p:nvPr/>
          </p:nvSpPr>
          <p:spPr>
            <a:xfrm>
              <a:off x="2977126" y="1998993"/>
              <a:ext cx="22394" cy="21972"/>
            </a:xfrm>
            <a:custGeom>
              <a:rect b="b" l="l" r="r" t="t"/>
              <a:pathLst>
                <a:path extrusionOk="0" h="1768" w="1802">
                  <a:moveTo>
                    <a:pt x="0" y="0"/>
                  </a:moveTo>
                  <a:lnTo>
                    <a:pt x="0"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7"/>
            <p:cNvSpPr/>
            <p:nvPr/>
          </p:nvSpPr>
          <p:spPr>
            <a:xfrm>
              <a:off x="3021068" y="1998993"/>
              <a:ext cx="22394" cy="21972"/>
            </a:xfrm>
            <a:custGeom>
              <a:rect b="b" l="l" r="r" t="t"/>
              <a:pathLst>
                <a:path extrusionOk="0" h="1768" w="1802">
                  <a:moveTo>
                    <a:pt x="0" y="0"/>
                  </a:moveTo>
                  <a:lnTo>
                    <a:pt x="0"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7"/>
            <p:cNvSpPr/>
            <p:nvPr/>
          </p:nvSpPr>
          <p:spPr>
            <a:xfrm>
              <a:off x="3065420" y="1998993"/>
              <a:ext cx="22394" cy="21972"/>
            </a:xfrm>
            <a:custGeom>
              <a:rect b="b" l="l" r="r" t="t"/>
              <a:pathLst>
                <a:path extrusionOk="0" h="1768" w="1802">
                  <a:moveTo>
                    <a:pt x="1" y="0"/>
                  </a:moveTo>
                  <a:lnTo>
                    <a:pt x="1" y="1768"/>
                  </a:lnTo>
                  <a:lnTo>
                    <a:pt x="1802" y="1768"/>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7"/>
            <p:cNvSpPr/>
            <p:nvPr/>
          </p:nvSpPr>
          <p:spPr>
            <a:xfrm>
              <a:off x="3109771" y="1998993"/>
              <a:ext cx="21984" cy="21972"/>
            </a:xfrm>
            <a:custGeom>
              <a:rect b="b" l="l" r="r" t="t"/>
              <a:pathLst>
                <a:path extrusionOk="0" h="1768" w="1769">
                  <a:moveTo>
                    <a:pt x="1" y="0"/>
                  </a:moveTo>
                  <a:lnTo>
                    <a:pt x="1" y="1768"/>
                  </a:lnTo>
                  <a:lnTo>
                    <a:pt x="1769" y="1768"/>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7"/>
            <p:cNvSpPr/>
            <p:nvPr/>
          </p:nvSpPr>
          <p:spPr>
            <a:xfrm>
              <a:off x="3154135" y="1998993"/>
              <a:ext cx="22394" cy="21972"/>
            </a:xfrm>
            <a:custGeom>
              <a:rect b="b" l="l" r="r" t="t"/>
              <a:pathLst>
                <a:path extrusionOk="0" h="1768" w="1802">
                  <a:moveTo>
                    <a:pt x="0" y="0"/>
                  </a:moveTo>
                  <a:lnTo>
                    <a:pt x="0" y="1768"/>
                  </a:lnTo>
                  <a:lnTo>
                    <a:pt x="1801" y="1768"/>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7"/>
            <p:cNvSpPr/>
            <p:nvPr/>
          </p:nvSpPr>
          <p:spPr>
            <a:xfrm>
              <a:off x="2577937" y="2037119"/>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7"/>
            <p:cNvSpPr/>
            <p:nvPr/>
          </p:nvSpPr>
          <p:spPr>
            <a:xfrm>
              <a:off x="2622288" y="2037119"/>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7"/>
            <p:cNvSpPr/>
            <p:nvPr/>
          </p:nvSpPr>
          <p:spPr>
            <a:xfrm>
              <a:off x="2666640" y="2037119"/>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7"/>
            <p:cNvSpPr/>
            <p:nvPr/>
          </p:nvSpPr>
          <p:spPr>
            <a:xfrm>
              <a:off x="2711004" y="2037119"/>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7"/>
            <p:cNvSpPr/>
            <p:nvPr/>
          </p:nvSpPr>
          <p:spPr>
            <a:xfrm>
              <a:off x="2755356" y="2037119"/>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7"/>
            <p:cNvSpPr/>
            <p:nvPr/>
          </p:nvSpPr>
          <p:spPr>
            <a:xfrm>
              <a:off x="2799707" y="2037119"/>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7"/>
            <p:cNvSpPr/>
            <p:nvPr/>
          </p:nvSpPr>
          <p:spPr>
            <a:xfrm>
              <a:off x="2844059" y="2037119"/>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7"/>
            <p:cNvSpPr/>
            <p:nvPr/>
          </p:nvSpPr>
          <p:spPr>
            <a:xfrm>
              <a:off x="2888423" y="2037119"/>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7"/>
            <p:cNvSpPr/>
            <p:nvPr/>
          </p:nvSpPr>
          <p:spPr>
            <a:xfrm>
              <a:off x="2932352" y="2037119"/>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7"/>
            <p:cNvSpPr/>
            <p:nvPr/>
          </p:nvSpPr>
          <p:spPr>
            <a:xfrm>
              <a:off x="2977126" y="2037119"/>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7"/>
            <p:cNvSpPr/>
            <p:nvPr/>
          </p:nvSpPr>
          <p:spPr>
            <a:xfrm>
              <a:off x="3021068" y="2037119"/>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7"/>
            <p:cNvSpPr/>
            <p:nvPr/>
          </p:nvSpPr>
          <p:spPr>
            <a:xfrm>
              <a:off x="3065420" y="2037119"/>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7"/>
            <p:cNvSpPr/>
            <p:nvPr/>
          </p:nvSpPr>
          <p:spPr>
            <a:xfrm>
              <a:off x="3109771" y="2037119"/>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7"/>
            <p:cNvSpPr/>
            <p:nvPr/>
          </p:nvSpPr>
          <p:spPr>
            <a:xfrm>
              <a:off x="3154135" y="2037119"/>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7"/>
            <p:cNvSpPr/>
            <p:nvPr/>
          </p:nvSpPr>
          <p:spPr>
            <a:xfrm>
              <a:off x="2577937" y="2075257"/>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7"/>
            <p:cNvSpPr/>
            <p:nvPr/>
          </p:nvSpPr>
          <p:spPr>
            <a:xfrm>
              <a:off x="2622288" y="2075257"/>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7"/>
            <p:cNvSpPr/>
            <p:nvPr/>
          </p:nvSpPr>
          <p:spPr>
            <a:xfrm>
              <a:off x="2666640" y="2075257"/>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7"/>
            <p:cNvSpPr/>
            <p:nvPr/>
          </p:nvSpPr>
          <p:spPr>
            <a:xfrm>
              <a:off x="2711004" y="2075257"/>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7"/>
            <p:cNvSpPr/>
            <p:nvPr/>
          </p:nvSpPr>
          <p:spPr>
            <a:xfrm>
              <a:off x="2755356" y="2075257"/>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7"/>
            <p:cNvSpPr/>
            <p:nvPr/>
          </p:nvSpPr>
          <p:spPr>
            <a:xfrm>
              <a:off x="2799707" y="2075257"/>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7"/>
            <p:cNvSpPr/>
            <p:nvPr/>
          </p:nvSpPr>
          <p:spPr>
            <a:xfrm>
              <a:off x="2844059" y="2075257"/>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7"/>
            <p:cNvSpPr/>
            <p:nvPr/>
          </p:nvSpPr>
          <p:spPr>
            <a:xfrm>
              <a:off x="2888423" y="2075257"/>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7"/>
            <p:cNvSpPr/>
            <p:nvPr/>
          </p:nvSpPr>
          <p:spPr>
            <a:xfrm>
              <a:off x="2932352" y="2075257"/>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7"/>
            <p:cNvSpPr/>
            <p:nvPr/>
          </p:nvSpPr>
          <p:spPr>
            <a:xfrm>
              <a:off x="2977126" y="2075257"/>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7"/>
            <p:cNvSpPr/>
            <p:nvPr/>
          </p:nvSpPr>
          <p:spPr>
            <a:xfrm>
              <a:off x="3021068" y="2075257"/>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7"/>
            <p:cNvSpPr/>
            <p:nvPr/>
          </p:nvSpPr>
          <p:spPr>
            <a:xfrm>
              <a:off x="3065420" y="2075257"/>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7"/>
            <p:cNvSpPr/>
            <p:nvPr/>
          </p:nvSpPr>
          <p:spPr>
            <a:xfrm>
              <a:off x="3109771" y="2075257"/>
              <a:ext cx="21984" cy="21984"/>
            </a:xfrm>
            <a:custGeom>
              <a:rect b="b" l="l" r="r" t="t"/>
              <a:pathLst>
                <a:path extrusionOk="0" h="1769" w="1769">
                  <a:moveTo>
                    <a:pt x="1" y="1"/>
                  </a:moveTo>
                  <a:lnTo>
                    <a:pt x="1" y="1769"/>
                  </a:lnTo>
                  <a:lnTo>
                    <a:pt x="1769" y="1769"/>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7"/>
            <p:cNvSpPr/>
            <p:nvPr/>
          </p:nvSpPr>
          <p:spPr>
            <a:xfrm>
              <a:off x="3154135" y="2075257"/>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7"/>
            <p:cNvSpPr/>
            <p:nvPr/>
          </p:nvSpPr>
          <p:spPr>
            <a:xfrm>
              <a:off x="2577937" y="211339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7"/>
            <p:cNvSpPr/>
            <p:nvPr/>
          </p:nvSpPr>
          <p:spPr>
            <a:xfrm>
              <a:off x="2622288" y="2113396"/>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7"/>
            <p:cNvSpPr/>
            <p:nvPr/>
          </p:nvSpPr>
          <p:spPr>
            <a:xfrm>
              <a:off x="2666640" y="2113396"/>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7"/>
            <p:cNvSpPr/>
            <p:nvPr/>
          </p:nvSpPr>
          <p:spPr>
            <a:xfrm>
              <a:off x="2711004" y="2113396"/>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7"/>
            <p:cNvSpPr/>
            <p:nvPr/>
          </p:nvSpPr>
          <p:spPr>
            <a:xfrm>
              <a:off x="2755356" y="2113396"/>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27"/>
            <p:cNvSpPr/>
            <p:nvPr/>
          </p:nvSpPr>
          <p:spPr>
            <a:xfrm>
              <a:off x="2799707" y="211339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27"/>
            <p:cNvSpPr/>
            <p:nvPr/>
          </p:nvSpPr>
          <p:spPr>
            <a:xfrm>
              <a:off x="2844059" y="2113396"/>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7"/>
            <p:cNvSpPr/>
            <p:nvPr/>
          </p:nvSpPr>
          <p:spPr>
            <a:xfrm>
              <a:off x="2888423" y="2113396"/>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7"/>
            <p:cNvSpPr/>
            <p:nvPr/>
          </p:nvSpPr>
          <p:spPr>
            <a:xfrm>
              <a:off x="2932352" y="2113396"/>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7"/>
            <p:cNvSpPr/>
            <p:nvPr/>
          </p:nvSpPr>
          <p:spPr>
            <a:xfrm>
              <a:off x="2977126" y="2113396"/>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7"/>
            <p:cNvSpPr/>
            <p:nvPr/>
          </p:nvSpPr>
          <p:spPr>
            <a:xfrm>
              <a:off x="3021068" y="2113396"/>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7"/>
            <p:cNvSpPr/>
            <p:nvPr/>
          </p:nvSpPr>
          <p:spPr>
            <a:xfrm>
              <a:off x="3065420" y="211339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7"/>
            <p:cNvSpPr/>
            <p:nvPr/>
          </p:nvSpPr>
          <p:spPr>
            <a:xfrm>
              <a:off x="3109771" y="2113396"/>
              <a:ext cx="21984" cy="22394"/>
            </a:xfrm>
            <a:custGeom>
              <a:rect b="b" l="l" r="r" t="t"/>
              <a:pathLst>
                <a:path extrusionOk="0" h="1802"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7"/>
            <p:cNvSpPr/>
            <p:nvPr/>
          </p:nvSpPr>
          <p:spPr>
            <a:xfrm>
              <a:off x="3154135" y="2113396"/>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7"/>
            <p:cNvSpPr/>
            <p:nvPr/>
          </p:nvSpPr>
          <p:spPr>
            <a:xfrm>
              <a:off x="2577937" y="215112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7"/>
            <p:cNvSpPr/>
            <p:nvPr/>
          </p:nvSpPr>
          <p:spPr>
            <a:xfrm>
              <a:off x="2622288" y="2151124"/>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7"/>
            <p:cNvSpPr/>
            <p:nvPr/>
          </p:nvSpPr>
          <p:spPr>
            <a:xfrm>
              <a:off x="2666640" y="2151124"/>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7"/>
            <p:cNvSpPr/>
            <p:nvPr/>
          </p:nvSpPr>
          <p:spPr>
            <a:xfrm>
              <a:off x="2711004" y="2151124"/>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7"/>
            <p:cNvSpPr/>
            <p:nvPr/>
          </p:nvSpPr>
          <p:spPr>
            <a:xfrm>
              <a:off x="2755356" y="2151124"/>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7"/>
            <p:cNvSpPr/>
            <p:nvPr/>
          </p:nvSpPr>
          <p:spPr>
            <a:xfrm>
              <a:off x="2799707" y="215112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7"/>
            <p:cNvSpPr/>
            <p:nvPr/>
          </p:nvSpPr>
          <p:spPr>
            <a:xfrm>
              <a:off x="2844059" y="2151124"/>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7"/>
            <p:cNvSpPr/>
            <p:nvPr/>
          </p:nvSpPr>
          <p:spPr>
            <a:xfrm>
              <a:off x="2888423" y="2151124"/>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7"/>
            <p:cNvSpPr/>
            <p:nvPr/>
          </p:nvSpPr>
          <p:spPr>
            <a:xfrm>
              <a:off x="2932352" y="2151124"/>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7"/>
            <p:cNvSpPr/>
            <p:nvPr/>
          </p:nvSpPr>
          <p:spPr>
            <a:xfrm>
              <a:off x="2977126" y="2151124"/>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27"/>
            <p:cNvSpPr/>
            <p:nvPr/>
          </p:nvSpPr>
          <p:spPr>
            <a:xfrm>
              <a:off x="3021068" y="2151124"/>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27"/>
            <p:cNvSpPr/>
            <p:nvPr/>
          </p:nvSpPr>
          <p:spPr>
            <a:xfrm>
              <a:off x="3065420" y="215112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7"/>
            <p:cNvSpPr/>
            <p:nvPr/>
          </p:nvSpPr>
          <p:spPr>
            <a:xfrm>
              <a:off x="3109771" y="2151124"/>
              <a:ext cx="21984" cy="22394"/>
            </a:xfrm>
            <a:custGeom>
              <a:rect b="b" l="l" r="r" t="t"/>
              <a:pathLst>
                <a:path extrusionOk="0" h="1802" w="1769">
                  <a:moveTo>
                    <a:pt x="1" y="0"/>
                  </a:moveTo>
                  <a:lnTo>
                    <a:pt x="1" y="1801"/>
                  </a:lnTo>
                  <a:lnTo>
                    <a:pt x="1769" y="1801"/>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7"/>
            <p:cNvSpPr/>
            <p:nvPr/>
          </p:nvSpPr>
          <p:spPr>
            <a:xfrm>
              <a:off x="3154135" y="2151124"/>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7"/>
            <p:cNvSpPr/>
            <p:nvPr/>
          </p:nvSpPr>
          <p:spPr>
            <a:xfrm>
              <a:off x="2577937" y="218967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7"/>
            <p:cNvSpPr/>
            <p:nvPr/>
          </p:nvSpPr>
          <p:spPr>
            <a:xfrm>
              <a:off x="2622288" y="218967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7"/>
            <p:cNvSpPr/>
            <p:nvPr/>
          </p:nvSpPr>
          <p:spPr>
            <a:xfrm>
              <a:off x="2666640" y="2189672"/>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7"/>
            <p:cNvSpPr/>
            <p:nvPr/>
          </p:nvSpPr>
          <p:spPr>
            <a:xfrm>
              <a:off x="2711004" y="218967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7"/>
            <p:cNvSpPr/>
            <p:nvPr/>
          </p:nvSpPr>
          <p:spPr>
            <a:xfrm>
              <a:off x="2755356" y="2189672"/>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7"/>
            <p:cNvSpPr/>
            <p:nvPr/>
          </p:nvSpPr>
          <p:spPr>
            <a:xfrm>
              <a:off x="2799707" y="218967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7"/>
            <p:cNvSpPr/>
            <p:nvPr/>
          </p:nvSpPr>
          <p:spPr>
            <a:xfrm>
              <a:off x="2844059" y="218967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7"/>
            <p:cNvSpPr/>
            <p:nvPr/>
          </p:nvSpPr>
          <p:spPr>
            <a:xfrm>
              <a:off x="2888423" y="218967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27"/>
            <p:cNvSpPr/>
            <p:nvPr/>
          </p:nvSpPr>
          <p:spPr>
            <a:xfrm>
              <a:off x="2932352" y="2189672"/>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27"/>
            <p:cNvSpPr/>
            <p:nvPr/>
          </p:nvSpPr>
          <p:spPr>
            <a:xfrm>
              <a:off x="2977126" y="2189672"/>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7"/>
            <p:cNvSpPr/>
            <p:nvPr/>
          </p:nvSpPr>
          <p:spPr>
            <a:xfrm>
              <a:off x="3021068" y="2189672"/>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7"/>
            <p:cNvSpPr/>
            <p:nvPr/>
          </p:nvSpPr>
          <p:spPr>
            <a:xfrm>
              <a:off x="3065420" y="2189672"/>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7"/>
            <p:cNvSpPr/>
            <p:nvPr/>
          </p:nvSpPr>
          <p:spPr>
            <a:xfrm>
              <a:off x="3109771" y="2189672"/>
              <a:ext cx="21984" cy="22394"/>
            </a:xfrm>
            <a:custGeom>
              <a:rect b="b" l="l" r="r" t="t"/>
              <a:pathLst>
                <a:path extrusionOk="0" h="1802" w="1769">
                  <a:moveTo>
                    <a:pt x="1" y="0"/>
                  </a:moveTo>
                  <a:lnTo>
                    <a:pt x="1" y="1802"/>
                  </a:lnTo>
                  <a:lnTo>
                    <a:pt x="1769" y="1802"/>
                  </a:lnTo>
                  <a:lnTo>
                    <a:pt x="1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7"/>
            <p:cNvSpPr/>
            <p:nvPr/>
          </p:nvSpPr>
          <p:spPr>
            <a:xfrm>
              <a:off x="3154135" y="2189672"/>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7"/>
            <p:cNvSpPr/>
            <p:nvPr/>
          </p:nvSpPr>
          <p:spPr>
            <a:xfrm>
              <a:off x="2577937" y="2227388"/>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7"/>
            <p:cNvSpPr/>
            <p:nvPr/>
          </p:nvSpPr>
          <p:spPr>
            <a:xfrm>
              <a:off x="2622288" y="2227388"/>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27"/>
            <p:cNvSpPr/>
            <p:nvPr/>
          </p:nvSpPr>
          <p:spPr>
            <a:xfrm>
              <a:off x="2666640" y="2227388"/>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27"/>
            <p:cNvSpPr/>
            <p:nvPr/>
          </p:nvSpPr>
          <p:spPr>
            <a:xfrm>
              <a:off x="2711004" y="2227388"/>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7"/>
            <p:cNvSpPr/>
            <p:nvPr/>
          </p:nvSpPr>
          <p:spPr>
            <a:xfrm>
              <a:off x="2755356" y="2227388"/>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7"/>
            <p:cNvSpPr/>
            <p:nvPr/>
          </p:nvSpPr>
          <p:spPr>
            <a:xfrm>
              <a:off x="2799707" y="2227388"/>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7"/>
            <p:cNvSpPr/>
            <p:nvPr/>
          </p:nvSpPr>
          <p:spPr>
            <a:xfrm>
              <a:off x="2844059" y="2227388"/>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7"/>
            <p:cNvSpPr/>
            <p:nvPr/>
          </p:nvSpPr>
          <p:spPr>
            <a:xfrm>
              <a:off x="2888423" y="2227388"/>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7"/>
            <p:cNvSpPr/>
            <p:nvPr/>
          </p:nvSpPr>
          <p:spPr>
            <a:xfrm>
              <a:off x="2932352" y="2227388"/>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7"/>
            <p:cNvSpPr/>
            <p:nvPr/>
          </p:nvSpPr>
          <p:spPr>
            <a:xfrm>
              <a:off x="2977126" y="2227388"/>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7"/>
            <p:cNvSpPr/>
            <p:nvPr/>
          </p:nvSpPr>
          <p:spPr>
            <a:xfrm>
              <a:off x="3021068" y="2227388"/>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7"/>
            <p:cNvSpPr/>
            <p:nvPr/>
          </p:nvSpPr>
          <p:spPr>
            <a:xfrm>
              <a:off x="3065420" y="2227388"/>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7"/>
            <p:cNvSpPr/>
            <p:nvPr/>
          </p:nvSpPr>
          <p:spPr>
            <a:xfrm>
              <a:off x="3109771" y="2227388"/>
              <a:ext cx="21984" cy="22407"/>
            </a:xfrm>
            <a:custGeom>
              <a:rect b="b" l="l" r="r" t="t"/>
              <a:pathLst>
                <a:path extrusionOk="0" h="1803" w="1769">
                  <a:moveTo>
                    <a:pt x="1" y="1"/>
                  </a:moveTo>
                  <a:lnTo>
                    <a:pt x="1" y="1802"/>
                  </a:lnTo>
                  <a:lnTo>
                    <a:pt x="1769" y="1802"/>
                  </a:lnTo>
                  <a:lnTo>
                    <a:pt x="176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7"/>
            <p:cNvSpPr/>
            <p:nvPr/>
          </p:nvSpPr>
          <p:spPr>
            <a:xfrm>
              <a:off x="3154135" y="2227388"/>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7"/>
            <p:cNvSpPr/>
            <p:nvPr/>
          </p:nvSpPr>
          <p:spPr>
            <a:xfrm>
              <a:off x="1674264" y="1860533"/>
              <a:ext cx="656657" cy="854391"/>
            </a:xfrm>
            <a:custGeom>
              <a:rect b="b" l="l" r="r" t="t"/>
              <a:pathLst>
                <a:path extrusionOk="0" h="68750" w="52839">
                  <a:moveTo>
                    <a:pt x="1" y="1"/>
                  </a:moveTo>
                  <a:lnTo>
                    <a:pt x="1" y="68750"/>
                  </a:lnTo>
                  <a:lnTo>
                    <a:pt x="52839" y="68750"/>
                  </a:lnTo>
                  <a:lnTo>
                    <a:pt x="5283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7"/>
            <p:cNvSpPr/>
            <p:nvPr/>
          </p:nvSpPr>
          <p:spPr>
            <a:xfrm>
              <a:off x="1702871" y="189577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7"/>
            <p:cNvSpPr/>
            <p:nvPr/>
          </p:nvSpPr>
          <p:spPr>
            <a:xfrm>
              <a:off x="1747223" y="189577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7"/>
            <p:cNvSpPr/>
            <p:nvPr/>
          </p:nvSpPr>
          <p:spPr>
            <a:xfrm>
              <a:off x="1791587" y="1895776"/>
              <a:ext cx="21972" cy="22394"/>
            </a:xfrm>
            <a:custGeom>
              <a:rect b="b" l="l" r="r" t="t"/>
              <a:pathLst>
                <a:path extrusionOk="0" h="1802" w="1768">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7"/>
            <p:cNvSpPr/>
            <p:nvPr/>
          </p:nvSpPr>
          <p:spPr>
            <a:xfrm>
              <a:off x="1835938" y="1895776"/>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7"/>
            <p:cNvSpPr/>
            <p:nvPr/>
          </p:nvSpPr>
          <p:spPr>
            <a:xfrm>
              <a:off x="1880290" y="1895776"/>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7"/>
            <p:cNvSpPr/>
            <p:nvPr/>
          </p:nvSpPr>
          <p:spPr>
            <a:xfrm>
              <a:off x="1924642" y="189577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7"/>
            <p:cNvSpPr/>
            <p:nvPr/>
          </p:nvSpPr>
          <p:spPr>
            <a:xfrm>
              <a:off x="1968993" y="189577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7"/>
            <p:cNvSpPr/>
            <p:nvPr/>
          </p:nvSpPr>
          <p:spPr>
            <a:xfrm>
              <a:off x="2013357" y="1895776"/>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7"/>
            <p:cNvSpPr/>
            <p:nvPr/>
          </p:nvSpPr>
          <p:spPr>
            <a:xfrm>
              <a:off x="2057709" y="1895776"/>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7"/>
            <p:cNvSpPr/>
            <p:nvPr/>
          </p:nvSpPr>
          <p:spPr>
            <a:xfrm>
              <a:off x="2102061" y="1895776"/>
              <a:ext cx="21984" cy="22394"/>
            </a:xfrm>
            <a:custGeom>
              <a:rect b="b" l="l" r="r" t="t"/>
              <a:pathLst>
                <a:path extrusionOk="0" h="1802" w="1769">
                  <a:moveTo>
                    <a:pt x="1" y="0"/>
                  </a:moveTo>
                  <a:lnTo>
                    <a:pt x="1"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7"/>
            <p:cNvSpPr/>
            <p:nvPr/>
          </p:nvSpPr>
          <p:spPr>
            <a:xfrm>
              <a:off x="2146412" y="189577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7"/>
            <p:cNvSpPr/>
            <p:nvPr/>
          </p:nvSpPr>
          <p:spPr>
            <a:xfrm>
              <a:off x="2190354" y="189577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7"/>
            <p:cNvSpPr/>
            <p:nvPr/>
          </p:nvSpPr>
          <p:spPr>
            <a:xfrm>
              <a:off x="2235128" y="1895776"/>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7"/>
            <p:cNvSpPr/>
            <p:nvPr/>
          </p:nvSpPr>
          <p:spPr>
            <a:xfrm>
              <a:off x="2279070" y="1895776"/>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7"/>
            <p:cNvSpPr/>
            <p:nvPr/>
          </p:nvSpPr>
          <p:spPr>
            <a:xfrm>
              <a:off x="1702871" y="193390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7"/>
            <p:cNvSpPr/>
            <p:nvPr/>
          </p:nvSpPr>
          <p:spPr>
            <a:xfrm>
              <a:off x="1747223" y="1933901"/>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7"/>
            <p:cNvSpPr/>
            <p:nvPr/>
          </p:nvSpPr>
          <p:spPr>
            <a:xfrm>
              <a:off x="1791587" y="1933901"/>
              <a:ext cx="21972" cy="22407"/>
            </a:xfrm>
            <a:custGeom>
              <a:rect b="b" l="l" r="r" t="t"/>
              <a:pathLst>
                <a:path extrusionOk="0" h="1803" w="1768">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7"/>
            <p:cNvSpPr/>
            <p:nvPr/>
          </p:nvSpPr>
          <p:spPr>
            <a:xfrm>
              <a:off x="1835938" y="1933901"/>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7"/>
            <p:cNvSpPr/>
            <p:nvPr/>
          </p:nvSpPr>
          <p:spPr>
            <a:xfrm>
              <a:off x="1880290" y="1933901"/>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7"/>
            <p:cNvSpPr/>
            <p:nvPr/>
          </p:nvSpPr>
          <p:spPr>
            <a:xfrm>
              <a:off x="1924642" y="193390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7"/>
            <p:cNvSpPr/>
            <p:nvPr/>
          </p:nvSpPr>
          <p:spPr>
            <a:xfrm>
              <a:off x="1968993" y="1933901"/>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7"/>
            <p:cNvSpPr/>
            <p:nvPr/>
          </p:nvSpPr>
          <p:spPr>
            <a:xfrm>
              <a:off x="2013357" y="1933901"/>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7"/>
            <p:cNvSpPr/>
            <p:nvPr/>
          </p:nvSpPr>
          <p:spPr>
            <a:xfrm>
              <a:off x="2057709" y="1933901"/>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7"/>
            <p:cNvSpPr/>
            <p:nvPr/>
          </p:nvSpPr>
          <p:spPr>
            <a:xfrm>
              <a:off x="2102061" y="1933901"/>
              <a:ext cx="21984" cy="22407"/>
            </a:xfrm>
            <a:custGeom>
              <a:rect b="b" l="l" r="r" t="t"/>
              <a:pathLst>
                <a:path extrusionOk="0" h="1803" w="1769">
                  <a:moveTo>
                    <a:pt x="1" y="1"/>
                  </a:moveTo>
                  <a:lnTo>
                    <a:pt x="1"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7"/>
            <p:cNvSpPr/>
            <p:nvPr/>
          </p:nvSpPr>
          <p:spPr>
            <a:xfrm>
              <a:off x="2146412" y="1933901"/>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7"/>
            <p:cNvSpPr/>
            <p:nvPr/>
          </p:nvSpPr>
          <p:spPr>
            <a:xfrm>
              <a:off x="2190354" y="1933901"/>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7"/>
            <p:cNvSpPr/>
            <p:nvPr/>
          </p:nvSpPr>
          <p:spPr>
            <a:xfrm>
              <a:off x="2235128" y="1933901"/>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7"/>
            <p:cNvSpPr/>
            <p:nvPr/>
          </p:nvSpPr>
          <p:spPr>
            <a:xfrm>
              <a:off x="2279070" y="1933901"/>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7"/>
            <p:cNvSpPr/>
            <p:nvPr/>
          </p:nvSpPr>
          <p:spPr>
            <a:xfrm>
              <a:off x="1702871" y="197204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7"/>
            <p:cNvSpPr/>
            <p:nvPr/>
          </p:nvSpPr>
          <p:spPr>
            <a:xfrm>
              <a:off x="1747223" y="1972040"/>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7"/>
            <p:cNvSpPr/>
            <p:nvPr/>
          </p:nvSpPr>
          <p:spPr>
            <a:xfrm>
              <a:off x="1791587" y="1972040"/>
              <a:ext cx="21972" cy="21984"/>
            </a:xfrm>
            <a:custGeom>
              <a:rect b="b" l="l" r="r" t="t"/>
              <a:pathLst>
                <a:path extrusionOk="0" h="1769" w="1768">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7"/>
            <p:cNvSpPr/>
            <p:nvPr/>
          </p:nvSpPr>
          <p:spPr>
            <a:xfrm>
              <a:off x="1835938" y="1972040"/>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7"/>
            <p:cNvSpPr/>
            <p:nvPr/>
          </p:nvSpPr>
          <p:spPr>
            <a:xfrm>
              <a:off x="1880290" y="1972040"/>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7"/>
            <p:cNvSpPr/>
            <p:nvPr/>
          </p:nvSpPr>
          <p:spPr>
            <a:xfrm>
              <a:off x="1924642" y="197204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7"/>
            <p:cNvSpPr/>
            <p:nvPr/>
          </p:nvSpPr>
          <p:spPr>
            <a:xfrm>
              <a:off x="1968993" y="1972040"/>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7"/>
            <p:cNvSpPr/>
            <p:nvPr/>
          </p:nvSpPr>
          <p:spPr>
            <a:xfrm>
              <a:off x="2013357" y="1972040"/>
              <a:ext cx="21984" cy="21984"/>
            </a:xfrm>
            <a:custGeom>
              <a:rect b="b" l="l" r="r" t="t"/>
              <a:pathLst>
                <a:path extrusionOk="0" h="1769" w="1769">
                  <a:moveTo>
                    <a:pt x="0" y="1"/>
                  </a:moveTo>
                  <a:lnTo>
                    <a:pt x="0"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7"/>
            <p:cNvSpPr/>
            <p:nvPr/>
          </p:nvSpPr>
          <p:spPr>
            <a:xfrm>
              <a:off x="2057709" y="1972040"/>
              <a:ext cx="22394" cy="21984"/>
            </a:xfrm>
            <a:custGeom>
              <a:rect b="b" l="l" r="r" t="t"/>
              <a:pathLst>
                <a:path extrusionOk="0" h="1769" w="1802">
                  <a:moveTo>
                    <a:pt x="0" y="1"/>
                  </a:moveTo>
                  <a:lnTo>
                    <a:pt x="0"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7"/>
            <p:cNvSpPr/>
            <p:nvPr/>
          </p:nvSpPr>
          <p:spPr>
            <a:xfrm>
              <a:off x="2102061" y="1972040"/>
              <a:ext cx="21984" cy="21984"/>
            </a:xfrm>
            <a:custGeom>
              <a:rect b="b" l="l" r="r" t="t"/>
              <a:pathLst>
                <a:path extrusionOk="0" h="1769" w="1769">
                  <a:moveTo>
                    <a:pt x="1" y="1"/>
                  </a:moveTo>
                  <a:lnTo>
                    <a:pt x="1" y="1769"/>
                  </a:lnTo>
                  <a:lnTo>
                    <a:pt x="1768" y="1769"/>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7"/>
            <p:cNvSpPr/>
            <p:nvPr/>
          </p:nvSpPr>
          <p:spPr>
            <a:xfrm>
              <a:off x="2146412" y="1972040"/>
              <a:ext cx="22407" cy="21984"/>
            </a:xfrm>
            <a:custGeom>
              <a:rect b="b" l="l" r="r" t="t"/>
              <a:pathLst>
                <a:path extrusionOk="0" h="1769" w="1803">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7"/>
            <p:cNvSpPr/>
            <p:nvPr/>
          </p:nvSpPr>
          <p:spPr>
            <a:xfrm>
              <a:off x="2190354" y="1972040"/>
              <a:ext cx="22394" cy="21984"/>
            </a:xfrm>
            <a:custGeom>
              <a:rect b="b" l="l" r="r" t="t"/>
              <a:pathLst>
                <a:path extrusionOk="0" h="1769" w="1802">
                  <a:moveTo>
                    <a:pt x="1" y="1"/>
                  </a:moveTo>
                  <a:lnTo>
                    <a:pt x="1" y="1769"/>
                  </a:lnTo>
                  <a:lnTo>
                    <a:pt x="1802" y="1769"/>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7"/>
            <p:cNvSpPr/>
            <p:nvPr/>
          </p:nvSpPr>
          <p:spPr>
            <a:xfrm>
              <a:off x="2235128" y="1972040"/>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7"/>
            <p:cNvSpPr/>
            <p:nvPr/>
          </p:nvSpPr>
          <p:spPr>
            <a:xfrm>
              <a:off x="2279070" y="1972040"/>
              <a:ext cx="22394" cy="21984"/>
            </a:xfrm>
            <a:custGeom>
              <a:rect b="b" l="l" r="r" t="t"/>
              <a:pathLst>
                <a:path extrusionOk="0" h="1769" w="1802">
                  <a:moveTo>
                    <a:pt x="0" y="1"/>
                  </a:moveTo>
                  <a:lnTo>
                    <a:pt x="0" y="1769"/>
                  </a:lnTo>
                  <a:lnTo>
                    <a:pt x="1801" y="1769"/>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7"/>
            <p:cNvSpPr/>
            <p:nvPr/>
          </p:nvSpPr>
          <p:spPr>
            <a:xfrm>
              <a:off x="1702871" y="2010178"/>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7"/>
            <p:cNvSpPr/>
            <p:nvPr/>
          </p:nvSpPr>
          <p:spPr>
            <a:xfrm>
              <a:off x="1747223" y="2010178"/>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7"/>
            <p:cNvSpPr/>
            <p:nvPr/>
          </p:nvSpPr>
          <p:spPr>
            <a:xfrm>
              <a:off x="1791587" y="2010178"/>
              <a:ext cx="21972" cy="22394"/>
            </a:xfrm>
            <a:custGeom>
              <a:rect b="b" l="l" r="r" t="t"/>
              <a:pathLst>
                <a:path extrusionOk="0" h="1802" w="1768">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7"/>
            <p:cNvSpPr/>
            <p:nvPr/>
          </p:nvSpPr>
          <p:spPr>
            <a:xfrm>
              <a:off x="1835938" y="2010178"/>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7"/>
            <p:cNvSpPr/>
            <p:nvPr/>
          </p:nvSpPr>
          <p:spPr>
            <a:xfrm>
              <a:off x="1880290" y="2010178"/>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7"/>
            <p:cNvSpPr/>
            <p:nvPr/>
          </p:nvSpPr>
          <p:spPr>
            <a:xfrm>
              <a:off x="1924642" y="2010178"/>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7"/>
            <p:cNvSpPr/>
            <p:nvPr/>
          </p:nvSpPr>
          <p:spPr>
            <a:xfrm>
              <a:off x="1968993" y="2010178"/>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7"/>
            <p:cNvSpPr/>
            <p:nvPr/>
          </p:nvSpPr>
          <p:spPr>
            <a:xfrm>
              <a:off x="2013357" y="2010178"/>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7"/>
            <p:cNvSpPr/>
            <p:nvPr/>
          </p:nvSpPr>
          <p:spPr>
            <a:xfrm>
              <a:off x="2057709" y="2010178"/>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7"/>
            <p:cNvSpPr/>
            <p:nvPr/>
          </p:nvSpPr>
          <p:spPr>
            <a:xfrm>
              <a:off x="2102061" y="2010178"/>
              <a:ext cx="21984" cy="22394"/>
            </a:xfrm>
            <a:custGeom>
              <a:rect b="b" l="l" r="r" t="t"/>
              <a:pathLst>
                <a:path extrusionOk="0" h="1802" w="1769">
                  <a:moveTo>
                    <a:pt x="1" y="1"/>
                  </a:moveTo>
                  <a:lnTo>
                    <a:pt x="1"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7"/>
            <p:cNvSpPr/>
            <p:nvPr/>
          </p:nvSpPr>
          <p:spPr>
            <a:xfrm>
              <a:off x="2146412" y="2010178"/>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7"/>
            <p:cNvSpPr/>
            <p:nvPr/>
          </p:nvSpPr>
          <p:spPr>
            <a:xfrm>
              <a:off x="2190354" y="2010178"/>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7"/>
            <p:cNvSpPr/>
            <p:nvPr/>
          </p:nvSpPr>
          <p:spPr>
            <a:xfrm>
              <a:off x="2235128" y="2010178"/>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7"/>
            <p:cNvSpPr/>
            <p:nvPr/>
          </p:nvSpPr>
          <p:spPr>
            <a:xfrm>
              <a:off x="2279070" y="2010178"/>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7"/>
            <p:cNvSpPr/>
            <p:nvPr/>
          </p:nvSpPr>
          <p:spPr>
            <a:xfrm>
              <a:off x="1702871" y="204790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7"/>
            <p:cNvSpPr/>
            <p:nvPr/>
          </p:nvSpPr>
          <p:spPr>
            <a:xfrm>
              <a:off x="1747223" y="204790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7"/>
            <p:cNvSpPr/>
            <p:nvPr/>
          </p:nvSpPr>
          <p:spPr>
            <a:xfrm>
              <a:off x="1791587" y="2047906"/>
              <a:ext cx="21972" cy="22394"/>
            </a:xfrm>
            <a:custGeom>
              <a:rect b="b" l="l" r="r" t="t"/>
              <a:pathLst>
                <a:path extrusionOk="0" h="1802" w="1768">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7"/>
            <p:cNvSpPr/>
            <p:nvPr/>
          </p:nvSpPr>
          <p:spPr>
            <a:xfrm>
              <a:off x="1835938" y="2047906"/>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7"/>
            <p:cNvSpPr/>
            <p:nvPr/>
          </p:nvSpPr>
          <p:spPr>
            <a:xfrm>
              <a:off x="1880290" y="2047906"/>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7"/>
            <p:cNvSpPr/>
            <p:nvPr/>
          </p:nvSpPr>
          <p:spPr>
            <a:xfrm>
              <a:off x="1924642" y="204790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7"/>
            <p:cNvSpPr/>
            <p:nvPr/>
          </p:nvSpPr>
          <p:spPr>
            <a:xfrm>
              <a:off x="1968993" y="204790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7"/>
            <p:cNvSpPr/>
            <p:nvPr/>
          </p:nvSpPr>
          <p:spPr>
            <a:xfrm>
              <a:off x="2013357" y="2047906"/>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7"/>
            <p:cNvSpPr/>
            <p:nvPr/>
          </p:nvSpPr>
          <p:spPr>
            <a:xfrm>
              <a:off x="2057709" y="2047906"/>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7"/>
            <p:cNvSpPr/>
            <p:nvPr/>
          </p:nvSpPr>
          <p:spPr>
            <a:xfrm>
              <a:off x="2102061" y="2047906"/>
              <a:ext cx="21984" cy="22394"/>
            </a:xfrm>
            <a:custGeom>
              <a:rect b="b" l="l" r="r" t="t"/>
              <a:pathLst>
                <a:path extrusionOk="0" h="1802" w="1769">
                  <a:moveTo>
                    <a:pt x="1" y="0"/>
                  </a:moveTo>
                  <a:lnTo>
                    <a:pt x="1"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7"/>
            <p:cNvSpPr/>
            <p:nvPr/>
          </p:nvSpPr>
          <p:spPr>
            <a:xfrm>
              <a:off x="2146412" y="2047906"/>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7"/>
            <p:cNvSpPr/>
            <p:nvPr/>
          </p:nvSpPr>
          <p:spPr>
            <a:xfrm>
              <a:off x="2190354" y="2047906"/>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7"/>
            <p:cNvSpPr/>
            <p:nvPr/>
          </p:nvSpPr>
          <p:spPr>
            <a:xfrm>
              <a:off x="2235128" y="2047906"/>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7"/>
            <p:cNvSpPr/>
            <p:nvPr/>
          </p:nvSpPr>
          <p:spPr>
            <a:xfrm>
              <a:off x="2279070" y="2047906"/>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7"/>
            <p:cNvSpPr/>
            <p:nvPr/>
          </p:nvSpPr>
          <p:spPr>
            <a:xfrm>
              <a:off x="1702871" y="208604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7"/>
            <p:cNvSpPr/>
            <p:nvPr/>
          </p:nvSpPr>
          <p:spPr>
            <a:xfrm>
              <a:off x="1747223" y="2086044"/>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7"/>
            <p:cNvSpPr/>
            <p:nvPr/>
          </p:nvSpPr>
          <p:spPr>
            <a:xfrm>
              <a:off x="1791587" y="2086044"/>
              <a:ext cx="21972" cy="22394"/>
            </a:xfrm>
            <a:custGeom>
              <a:rect b="b" l="l" r="r" t="t"/>
              <a:pathLst>
                <a:path extrusionOk="0" h="1802" w="1768">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7"/>
            <p:cNvSpPr/>
            <p:nvPr/>
          </p:nvSpPr>
          <p:spPr>
            <a:xfrm>
              <a:off x="1835938" y="2086044"/>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7"/>
            <p:cNvSpPr/>
            <p:nvPr/>
          </p:nvSpPr>
          <p:spPr>
            <a:xfrm>
              <a:off x="1880290" y="2086044"/>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7"/>
            <p:cNvSpPr/>
            <p:nvPr/>
          </p:nvSpPr>
          <p:spPr>
            <a:xfrm>
              <a:off x="1924642" y="208604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7"/>
            <p:cNvSpPr/>
            <p:nvPr/>
          </p:nvSpPr>
          <p:spPr>
            <a:xfrm>
              <a:off x="1968993" y="2086044"/>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7"/>
            <p:cNvSpPr/>
            <p:nvPr/>
          </p:nvSpPr>
          <p:spPr>
            <a:xfrm>
              <a:off x="2013357" y="2086044"/>
              <a:ext cx="21984" cy="22394"/>
            </a:xfrm>
            <a:custGeom>
              <a:rect b="b" l="l" r="r" t="t"/>
              <a:pathLst>
                <a:path extrusionOk="0" h="1802" w="1769">
                  <a:moveTo>
                    <a:pt x="0" y="0"/>
                  </a:moveTo>
                  <a:lnTo>
                    <a:pt x="0"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7"/>
            <p:cNvSpPr/>
            <p:nvPr/>
          </p:nvSpPr>
          <p:spPr>
            <a:xfrm>
              <a:off x="2057709" y="2086044"/>
              <a:ext cx="22394" cy="22394"/>
            </a:xfrm>
            <a:custGeom>
              <a:rect b="b" l="l" r="r" t="t"/>
              <a:pathLst>
                <a:path extrusionOk="0" h="1802" w="1802">
                  <a:moveTo>
                    <a:pt x="0" y="0"/>
                  </a:moveTo>
                  <a:lnTo>
                    <a:pt x="0"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7"/>
            <p:cNvSpPr/>
            <p:nvPr/>
          </p:nvSpPr>
          <p:spPr>
            <a:xfrm>
              <a:off x="2102061" y="2086044"/>
              <a:ext cx="21984" cy="22394"/>
            </a:xfrm>
            <a:custGeom>
              <a:rect b="b" l="l" r="r" t="t"/>
              <a:pathLst>
                <a:path extrusionOk="0" h="1802" w="1769">
                  <a:moveTo>
                    <a:pt x="1" y="0"/>
                  </a:moveTo>
                  <a:lnTo>
                    <a:pt x="1" y="1801"/>
                  </a:lnTo>
                  <a:lnTo>
                    <a:pt x="1768" y="1801"/>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7"/>
            <p:cNvSpPr/>
            <p:nvPr/>
          </p:nvSpPr>
          <p:spPr>
            <a:xfrm>
              <a:off x="2146412" y="2086044"/>
              <a:ext cx="22407" cy="22394"/>
            </a:xfrm>
            <a:custGeom>
              <a:rect b="b" l="l" r="r" t="t"/>
              <a:pathLst>
                <a:path extrusionOk="0" h="1802" w="1803">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7"/>
            <p:cNvSpPr/>
            <p:nvPr/>
          </p:nvSpPr>
          <p:spPr>
            <a:xfrm>
              <a:off x="2190354" y="2086044"/>
              <a:ext cx="22394" cy="22394"/>
            </a:xfrm>
            <a:custGeom>
              <a:rect b="b" l="l" r="r" t="t"/>
              <a:pathLst>
                <a:path extrusionOk="0" h="1802" w="1802">
                  <a:moveTo>
                    <a:pt x="1" y="0"/>
                  </a:moveTo>
                  <a:lnTo>
                    <a:pt x="1" y="1801"/>
                  </a:lnTo>
                  <a:lnTo>
                    <a:pt x="1802" y="1801"/>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7"/>
            <p:cNvSpPr/>
            <p:nvPr/>
          </p:nvSpPr>
          <p:spPr>
            <a:xfrm>
              <a:off x="2235128" y="2086044"/>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7"/>
            <p:cNvSpPr/>
            <p:nvPr/>
          </p:nvSpPr>
          <p:spPr>
            <a:xfrm>
              <a:off x="2279070" y="2086044"/>
              <a:ext cx="22394" cy="22394"/>
            </a:xfrm>
            <a:custGeom>
              <a:rect b="b" l="l" r="r" t="t"/>
              <a:pathLst>
                <a:path extrusionOk="0" h="1802" w="1802">
                  <a:moveTo>
                    <a:pt x="0" y="0"/>
                  </a:moveTo>
                  <a:lnTo>
                    <a:pt x="0" y="1801"/>
                  </a:lnTo>
                  <a:lnTo>
                    <a:pt x="1801" y="1801"/>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7"/>
            <p:cNvSpPr/>
            <p:nvPr/>
          </p:nvSpPr>
          <p:spPr>
            <a:xfrm>
              <a:off x="1702871" y="2124170"/>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7"/>
            <p:cNvSpPr/>
            <p:nvPr/>
          </p:nvSpPr>
          <p:spPr>
            <a:xfrm>
              <a:off x="1747223" y="2124170"/>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7"/>
            <p:cNvSpPr/>
            <p:nvPr/>
          </p:nvSpPr>
          <p:spPr>
            <a:xfrm>
              <a:off x="1791587" y="2124170"/>
              <a:ext cx="21972" cy="22407"/>
            </a:xfrm>
            <a:custGeom>
              <a:rect b="b" l="l" r="r" t="t"/>
              <a:pathLst>
                <a:path extrusionOk="0" h="1803" w="1768">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7"/>
            <p:cNvSpPr/>
            <p:nvPr/>
          </p:nvSpPr>
          <p:spPr>
            <a:xfrm>
              <a:off x="1835938" y="2124170"/>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7"/>
            <p:cNvSpPr/>
            <p:nvPr/>
          </p:nvSpPr>
          <p:spPr>
            <a:xfrm>
              <a:off x="1880290" y="2124170"/>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7"/>
            <p:cNvSpPr/>
            <p:nvPr/>
          </p:nvSpPr>
          <p:spPr>
            <a:xfrm>
              <a:off x="1924642" y="2124170"/>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7"/>
            <p:cNvSpPr/>
            <p:nvPr/>
          </p:nvSpPr>
          <p:spPr>
            <a:xfrm>
              <a:off x="1968993" y="2124170"/>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7"/>
            <p:cNvSpPr/>
            <p:nvPr/>
          </p:nvSpPr>
          <p:spPr>
            <a:xfrm>
              <a:off x="2013357" y="2124170"/>
              <a:ext cx="21984" cy="22407"/>
            </a:xfrm>
            <a:custGeom>
              <a:rect b="b" l="l" r="r" t="t"/>
              <a:pathLst>
                <a:path extrusionOk="0" h="1803"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7"/>
            <p:cNvSpPr/>
            <p:nvPr/>
          </p:nvSpPr>
          <p:spPr>
            <a:xfrm>
              <a:off x="2057709" y="2124170"/>
              <a:ext cx="22394" cy="22407"/>
            </a:xfrm>
            <a:custGeom>
              <a:rect b="b" l="l" r="r" t="t"/>
              <a:pathLst>
                <a:path extrusionOk="0" h="1803"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7"/>
            <p:cNvSpPr/>
            <p:nvPr/>
          </p:nvSpPr>
          <p:spPr>
            <a:xfrm>
              <a:off x="2102061" y="2124170"/>
              <a:ext cx="21984" cy="22407"/>
            </a:xfrm>
            <a:custGeom>
              <a:rect b="b" l="l" r="r" t="t"/>
              <a:pathLst>
                <a:path extrusionOk="0" h="1803" w="1769">
                  <a:moveTo>
                    <a:pt x="1" y="1"/>
                  </a:moveTo>
                  <a:lnTo>
                    <a:pt x="1"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7"/>
            <p:cNvSpPr/>
            <p:nvPr/>
          </p:nvSpPr>
          <p:spPr>
            <a:xfrm>
              <a:off x="2146412" y="2124170"/>
              <a:ext cx="22407" cy="22407"/>
            </a:xfrm>
            <a:custGeom>
              <a:rect b="b" l="l" r="r" t="t"/>
              <a:pathLst>
                <a:path extrusionOk="0" h="1803"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7"/>
            <p:cNvSpPr/>
            <p:nvPr/>
          </p:nvSpPr>
          <p:spPr>
            <a:xfrm>
              <a:off x="2190354" y="2124170"/>
              <a:ext cx="22394" cy="22407"/>
            </a:xfrm>
            <a:custGeom>
              <a:rect b="b" l="l" r="r" t="t"/>
              <a:pathLst>
                <a:path extrusionOk="0" h="1803"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7"/>
            <p:cNvSpPr/>
            <p:nvPr/>
          </p:nvSpPr>
          <p:spPr>
            <a:xfrm>
              <a:off x="2235128" y="2124170"/>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7"/>
            <p:cNvSpPr/>
            <p:nvPr/>
          </p:nvSpPr>
          <p:spPr>
            <a:xfrm>
              <a:off x="2279070" y="2124170"/>
              <a:ext cx="22394" cy="22407"/>
            </a:xfrm>
            <a:custGeom>
              <a:rect b="b" l="l" r="r" t="t"/>
              <a:pathLst>
                <a:path extrusionOk="0" h="1803"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7"/>
            <p:cNvSpPr/>
            <p:nvPr/>
          </p:nvSpPr>
          <p:spPr>
            <a:xfrm>
              <a:off x="1702871" y="216189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7"/>
            <p:cNvSpPr/>
            <p:nvPr/>
          </p:nvSpPr>
          <p:spPr>
            <a:xfrm>
              <a:off x="1747223" y="2161898"/>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7"/>
            <p:cNvSpPr/>
            <p:nvPr/>
          </p:nvSpPr>
          <p:spPr>
            <a:xfrm>
              <a:off x="1791587" y="2161898"/>
              <a:ext cx="21972" cy="22394"/>
            </a:xfrm>
            <a:custGeom>
              <a:rect b="b" l="l" r="r" t="t"/>
              <a:pathLst>
                <a:path extrusionOk="0" h="1802" w="1768">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7"/>
            <p:cNvSpPr/>
            <p:nvPr/>
          </p:nvSpPr>
          <p:spPr>
            <a:xfrm>
              <a:off x="1835938" y="2161898"/>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7"/>
            <p:cNvSpPr/>
            <p:nvPr/>
          </p:nvSpPr>
          <p:spPr>
            <a:xfrm>
              <a:off x="1880290" y="2161898"/>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7"/>
            <p:cNvSpPr/>
            <p:nvPr/>
          </p:nvSpPr>
          <p:spPr>
            <a:xfrm>
              <a:off x="1924642" y="216189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7"/>
            <p:cNvSpPr/>
            <p:nvPr/>
          </p:nvSpPr>
          <p:spPr>
            <a:xfrm>
              <a:off x="1968993" y="2161898"/>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7"/>
            <p:cNvSpPr/>
            <p:nvPr/>
          </p:nvSpPr>
          <p:spPr>
            <a:xfrm>
              <a:off x="2013357" y="2161898"/>
              <a:ext cx="21984" cy="22394"/>
            </a:xfrm>
            <a:custGeom>
              <a:rect b="b" l="l" r="r" t="t"/>
              <a:pathLst>
                <a:path extrusionOk="0" h="1802" w="1769">
                  <a:moveTo>
                    <a:pt x="0" y="0"/>
                  </a:moveTo>
                  <a:lnTo>
                    <a:pt x="0"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7"/>
            <p:cNvSpPr/>
            <p:nvPr/>
          </p:nvSpPr>
          <p:spPr>
            <a:xfrm>
              <a:off x="2057709" y="2161898"/>
              <a:ext cx="22394" cy="22394"/>
            </a:xfrm>
            <a:custGeom>
              <a:rect b="b" l="l" r="r" t="t"/>
              <a:pathLst>
                <a:path extrusionOk="0" h="1802" w="1802">
                  <a:moveTo>
                    <a:pt x="0" y="0"/>
                  </a:moveTo>
                  <a:lnTo>
                    <a:pt x="0"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7"/>
            <p:cNvSpPr/>
            <p:nvPr/>
          </p:nvSpPr>
          <p:spPr>
            <a:xfrm>
              <a:off x="2102061" y="2161898"/>
              <a:ext cx="21984" cy="22394"/>
            </a:xfrm>
            <a:custGeom>
              <a:rect b="b" l="l" r="r" t="t"/>
              <a:pathLst>
                <a:path extrusionOk="0" h="1802" w="1769">
                  <a:moveTo>
                    <a:pt x="1" y="0"/>
                  </a:moveTo>
                  <a:lnTo>
                    <a:pt x="1" y="1802"/>
                  </a:lnTo>
                  <a:lnTo>
                    <a:pt x="1768" y="1802"/>
                  </a:lnTo>
                  <a:lnTo>
                    <a:pt x="176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7"/>
            <p:cNvSpPr/>
            <p:nvPr/>
          </p:nvSpPr>
          <p:spPr>
            <a:xfrm>
              <a:off x="2146412" y="2161898"/>
              <a:ext cx="22407" cy="22394"/>
            </a:xfrm>
            <a:custGeom>
              <a:rect b="b" l="l" r="r" t="t"/>
              <a:pathLst>
                <a:path extrusionOk="0" h="1802" w="1803">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7"/>
            <p:cNvSpPr/>
            <p:nvPr/>
          </p:nvSpPr>
          <p:spPr>
            <a:xfrm>
              <a:off x="2190354" y="2161898"/>
              <a:ext cx="22394" cy="22394"/>
            </a:xfrm>
            <a:custGeom>
              <a:rect b="b" l="l" r="r" t="t"/>
              <a:pathLst>
                <a:path extrusionOk="0" h="1802" w="1802">
                  <a:moveTo>
                    <a:pt x="1" y="0"/>
                  </a:moveTo>
                  <a:lnTo>
                    <a:pt x="1" y="1802"/>
                  </a:lnTo>
                  <a:lnTo>
                    <a:pt x="1802" y="1802"/>
                  </a:lnTo>
                  <a:lnTo>
                    <a:pt x="18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7"/>
            <p:cNvSpPr/>
            <p:nvPr/>
          </p:nvSpPr>
          <p:spPr>
            <a:xfrm>
              <a:off x="2235128" y="2161898"/>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7"/>
            <p:cNvSpPr/>
            <p:nvPr/>
          </p:nvSpPr>
          <p:spPr>
            <a:xfrm>
              <a:off x="2279070" y="2161898"/>
              <a:ext cx="22394" cy="22394"/>
            </a:xfrm>
            <a:custGeom>
              <a:rect b="b" l="l" r="r" t="t"/>
              <a:pathLst>
                <a:path extrusionOk="0" h="1802" w="1802">
                  <a:moveTo>
                    <a:pt x="0" y="0"/>
                  </a:moveTo>
                  <a:lnTo>
                    <a:pt x="0" y="1802"/>
                  </a:lnTo>
                  <a:lnTo>
                    <a:pt x="1801" y="1802"/>
                  </a:lnTo>
                  <a:lnTo>
                    <a:pt x="180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7"/>
            <p:cNvSpPr/>
            <p:nvPr/>
          </p:nvSpPr>
          <p:spPr>
            <a:xfrm>
              <a:off x="1702871" y="220044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7"/>
            <p:cNvSpPr/>
            <p:nvPr/>
          </p:nvSpPr>
          <p:spPr>
            <a:xfrm>
              <a:off x="1747223" y="2200446"/>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7"/>
            <p:cNvSpPr/>
            <p:nvPr/>
          </p:nvSpPr>
          <p:spPr>
            <a:xfrm>
              <a:off x="1791587" y="2200446"/>
              <a:ext cx="21972" cy="22394"/>
            </a:xfrm>
            <a:custGeom>
              <a:rect b="b" l="l" r="r" t="t"/>
              <a:pathLst>
                <a:path extrusionOk="0" h="1802" w="1768">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7"/>
            <p:cNvSpPr/>
            <p:nvPr/>
          </p:nvSpPr>
          <p:spPr>
            <a:xfrm>
              <a:off x="1835938" y="2200446"/>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7"/>
            <p:cNvSpPr/>
            <p:nvPr/>
          </p:nvSpPr>
          <p:spPr>
            <a:xfrm>
              <a:off x="1880290" y="2200446"/>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7"/>
            <p:cNvSpPr/>
            <p:nvPr/>
          </p:nvSpPr>
          <p:spPr>
            <a:xfrm>
              <a:off x="1924642" y="220044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7"/>
            <p:cNvSpPr/>
            <p:nvPr/>
          </p:nvSpPr>
          <p:spPr>
            <a:xfrm>
              <a:off x="1968993" y="2200446"/>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7"/>
            <p:cNvSpPr/>
            <p:nvPr/>
          </p:nvSpPr>
          <p:spPr>
            <a:xfrm>
              <a:off x="2013357" y="2200446"/>
              <a:ext cx="21984" cy="22394"/>
            </a:xfrm>
            <a:custGeom>
              <a:rect b="b" l="l" r="r" t="t"/>
              <a:pathLst>
                <a:path extrusionOk="0" h="1802" w="1769">
                  <a:moveTo>
                    <a:pt x="0" y="1"/>
                  </a:moveTo>
                  <a:lnTo>
                    <a:pt x="0"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7"/>
            <p:cNvSpPr/>
            <p:nvPr/>
          </p:nvSpPr>
          <p:spPr>
            <a:xfrm>
              <a:off x="2057709" y="2200446"/>
              <a:ext cx="22394" cy="22394"/>
            </a:xfrm>
            <a:custGeom>
              <a:rect b="b" l="l" r="r" t="t"/>
              <a:pathLst>
                <a:path extrusionOk="0" h="1802" w="1802">
                  <a:moveTo>
                    <a:pt x="0" y="1"/>
                  </a:moveTo>
                  <a:lnTo>
                    <a:pt x="0"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7"/>
            <p:cNvSpPr/>
            <p:nvPr/>
          </p:nvSpPr>
          <p:spPr>
            <a:xfrm>
              <a:off x="2102061" y="2200446"/>
              <a:ext cx="21984" cy="22394"/>
            </a:xfrm>
            <a:custGeom>
              <a:rect b="b" l="l" r="r" t="t"/>
              <a:pathLst>
                <a:path extrusionOk="0" h="1802" w="1769">
                  <a:moveTo>
                    <a:pt x="1" y="1"/>
                  </a:moveTo>
                  <a:lnTo>
                    <a:pt x="1" y="1802"/>
                  </a:lnTo>
                  <a:lnTo>
                    <a:pt x="1768" y="1802"/>
                  </a:lnTo>
                  <a:lnTo>
                    <a:pt x="17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7"/>
            <p:cNvSpPr/>
            <p:nvPr/>
          </p:nvSpPr>
          <p:spPr>
            <a:xfrm>
              <a:off x="2146412" y="2200446"/>
              <a:ext cx="22407" cy="22394"/>
            </a:xfrm>
            <a:custGeom>
              <a:rect b="b" l="l" r="r" t="t"/>
              <a:pathLst>
                <a:path extrusionOk="0" h="1802" w="1803">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7"/>
            <p:cNvSpPr/>
            <p:nvPr/>
          </p:nvSpPr>
          <p:spPr>
            <a:xfrm>
              <a:off x="2190354" y="2200446"/>
              <a:ext cx="22394" cy="22394"/>
            </a:xfrm>
            <a:custGeom>
              <a:rect b="b" l="l" r="r" t="t"/>
              <a:pathLst>
                <a:path extrusionOk="0" h="1802" w="1802">
                  <a:moveTo>
                    <a:pt x="1" y="1"/>
                  </a:moveTo>
                  <a:lnTo>
                    <a:pt x="1" y="1802"/>
                  </a:lnTo>
                  <a:lnTo>
                    <a:pt x="1802" y="1802"/>
                  </a:lnTo>
                  <a:lnTo>
                    <a:pt x="18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7"/>
            <p:cNvSpPr/>
            <p:nvPr/>
          </p:nvSpPr>
          <p:spPr>
            <a:xfrm>
              <a:off x="2235128" y="2200446"/>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7"/>
            <p:cNvSpPr/>
            <p:nvPr/>
          </p:nvSpPr>
          <p:spPr>
            <a:xfrm>
              <a:off x="2279070" y="2200446"/>
              <a:ext cx="22394" cy="22394"/>
            </a:xfrm>
            <a:custGeom>
              <a:rect b="b" l="l" r="r" t="t"/>
              <a:pathLst>
                <a:path extrusionOk="0" h="1802" w="1802">
                  <a:moveTo>
                    <a:pt x="0" y="1"/>
                  </a:moveTo>
                  <a:lnTo>
                    <a:pt x="0" y="1802"/>
                  </a:lnTo>
                  <a:lnTo>
                    <a:pt x="1801" y="1802"/>
                  </a:lnTo>
                  <a:lnTo>
                    <a:pt x="180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7"/>
            <p:cNvSpPr/>
            <p:nvPr/>
          </p:nvSpPr>
          <p:spPr>
            <a:xfrm>
              <a:off x="1702871" y="2238174"/>
              <a:ext cx="22394" cy="22394"/>
            </a:xfrm>
            <a:custGeom>
              <a:rect b="b" l="l" r="r" t="t"/>
              <a:pathLst>
                <a:path extrusionOk="0" h="1802" w="1802">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7"/>
            <p:cNvSpPr/>
            <p:nvPr/>
          </p:nvSpPr>
          <p:spPr>
            <a:xfrm>
              <a:off x="1747223" y="2238174"/>
              <a:ext cx="22407" cy="22394"/>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7"/>
            <p:cNvSpPr/>
            <p:nvPr/>
          </p:nvSpPr>
          <p:spPr>
            <a:xfrm>
              <a:off x="1791587" y="2238174"/>
              <a:ext cx="21972" cy="22394"/>
            </a:xfrm>
            <a:custGeom>
              <a:rect b="b" l="l" r="r" t="t"/>
              <a:pathLst>
                <a:path extrusionOk="0" h="1802" w="1768">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7"/>
            <p:cNvSpPr/>
            <p:nvPr/>
          </p:nvSpPr>
          <p:spPr>
            <a:xfrm>
              <a:off x="1835938" y="2238174"/>
              <a:ext cx="22394" cy="22394"/>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7"/>
            <p:cNvSpPr/>
            <p:nvPr/>
          </p:nvSpPr>
          <p:spPr>
            <a:xfrm>
              <a:off x="1880290" y="2238174"/>
              <a:ext cx="21984" cy="22394"/>
            </a:xfrm>
            <a:custGeom>
              <a:rect b="b" l="l" r="r" t="t"/>
              <a:pathLst>
                <a:path extrusionOk="0" h="1802" w="1769">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7"/>
            <p:cNvSpPr/>
            <p:nvPr/>
          </p:nvSpPr>
          <p:spPr>
            <a:xfrm>
              <a:off x="1924642" y="2238174"/>
              <a:ext cx="22394" cy="22394"/>
            </a:xfrm>
            <a:custGeom>
              <a:rect b="b" l="l" r="r" t="t"/>
              <a:pathLst>
                <a:path extrusionOk="0" h="1802" w="1802">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7"/>
            <p:cNvSpPr/>
            <p:nvPr/>
          </p:nvSpPr>
          <p:spPr>
            <a:xfrm>
              <a:off x="1968993" y="2238174"/>
              <a:ext cx="22407" cy="22394"/>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7"/>
            <p:cNvSpPr/>
            <p:nvPr/>
          </p:nvSpPr>
          <p:spPr>
            <a:xfrm>
              <a:off x="2013357" y="2238174"/>
              <a:ext cx="21984" cy="22394"/>
            </a:xfrm>
            <a:custGeom>
              <a:rect b="b" l="l" r="r" t="t"/>
              <a:pathLst>
                <a:path extrusionOk="0" h="1802" w="1769">
                  <a:moveTo>
                    <a:pt x="0" y="0"/>
                  </a:moveTo>
                  <a:lnTo>
                    <a:pt x="0"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7"/>
            <p:cNvSpPr/>
            <p:nvPr/>
          </p:nvSpPr>
          <p:spPr>
            <a:xfrm>
              <a:off x="2057709" y="2238174"/>
              <a:ext cx="22394" cy="22394"/>
            </a:xfrm>
            <a:custGeom>
              <a:rect b="b" l="l" r="r" t="t"/>
              <a:pathLst>
                <a:path extrusionOk="0" h="1802" w="1802">
                  <a:moveTo>
                    <a:pt x="0" y="0"/>
                  </a:moveTo>
                  <a:lnTo>
                    <a:pt x="0"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7"/>
            <p:cNvSpPr/>
            <p:nvPr/>
          </p:nvSpPr>
          <p:spPr>
            <a:xfrm>
              <a:off x="2102061" y="2238174"/>
              <a:ext cx="21984" cy="22394"/>
            </a:xfrm>
            <a:custGeom>
              <a:rect b="b" l="l" r="r" t="t"/>
              <a:pathLst>
                <a:path extrusionOk="0" h="1802" w="1769">
                  <a:moveTo>
                    <a:pt x="1" y="0"/>
                  </a:moveTo>
                  <a:lnTo>
                    <a:pt x="1" y="1801"/>
                  </a:lnTo>
                  <a:lnTo>
                    <a:pt x="1768" y="1801"/>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7"/>
            <p:cNvSpPr/>
            <p:nvPr/>
          </p:nvSpPr>
          <p:spPr>
            <a:xfrm>
              <a:off x="2146412" y="2238174"/>
              <a:ext cx="22407" cy="22394"/>
            </a:xfrm>
            <a:custGeom>
              <a:rect b="b" l="l" r="r" t="t"/>
              <a:pathLst>
                <a:path extrusionOk="0" h="1802" w="1803">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7"/>
            <p:cNvSpPr/>
            <p:nvPr/>
          </p:nvSpPr>
          <p:spPr>
            <a:xfrm>
              <a:off x="2190354" y="2238174"/>
              <a:ext cx="22394" cy="22394"/>
            </a:xfrm>
            <a:custGeom>
              <a:rect b="b" l="l" r="r" t="t"/>
              <a:pathLst>
                <a:path extrusionOk="0" h="1802" w="1802">
                  <a:moveTo>
                    <a:pt x="1" y="0"/>
                  </a:moveTo>
                  <a:lnTo>
                    <a:pt x="1" y="1801"/>
                  </a:lnTo>
                  <a:lnTo>
                    <a:pt x="1802" y="1801"/>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7"/>
            <p:cNvSpPr/>
            <p:nvPr/>
          </p:nvSpPr>
          <p:spPr>
            <a:xfrm>
              <a:off x="2235128" y="2238174"/>
              <a:ext cx="22394" cy="22394"/>
            </a:xfrm>
            <a:custGeom>
              <a:rect b="b" l="l" r="r" t="t"/>
              <a:pathLst>
                <a:path extrusionOk="0" h="1802" w="1802">
                  <a:moveTo>
                    <a:pt x="0" y="0"/>
                  </a:moveTo>
                  <a:lnTo>
                    <a:pt x="0" y="1801"/>
                  </a:lnTo>
                  <a:lnTo>
                    <a:pt x="1801" y="1801"/>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7"/>
            <p:cNvSpPr/>
            <p:nvPr/>
          </p:nvSpPr>
          <p:spPr>
            <a:xfrm>
              <a:off x="2279070" y="2238174"/>
              <a:ext cx="22394" cy="22394"/>
            </a:xfrm>
            <a:custGeom>
              <a:rect b="b" l="l" r="r" t="t"/>
              <a:pathLst>
                <a:path extrusionOk="0" h="1802" w="1802">
                  <a:moveTo>
                    <a:pt x="0" y="0"/>
                  </a:moveTo>
                  <a:lnTo>
                    <a:pt x="0" y="1801"/>
                  </a:lnTo>
                  <a:lnTo>
                    <a:pt x="1801" y="1801"/>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7"/>
            <p:cNvSpPr/>
            <p:nvPr/>
          </p:nvSpPr>
          <p:spPr>
            <a:xfrm>
              <a:off x="1702871" y="227672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7"/>
            <p:cNvSpPr/>
            <p:nvPr/>
          </p:nvSpPr>
          <p:spPr>
            <a:xfrm>
              <a:off x="1747223" y="227672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7"/>
            <p:cNvSpPr/>
            <p:nvPr/>
          </p:nvSpPr>
          <p:spPr>
            <a:xfrm>
              <a:off x="1791587" y="2276723"/>
              <a:ext cx="21972" cy="22394"/>
            </a:xfrm>
            <a:custGeom>
              <a:rect b="b" l="l" r="r" t="t"/>
              <a:pathLst>
                <a:path extrusionOk="0" h="1802" w="1768">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7"/>
            <p:cNvSpPr/>
            <p:nvPr/>
          </p:nvSpPr>
          <p:spPr>
            <a:xfrm>
              <a:off x="1835938" y="2276723"/>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7"/>
            <p:cNvSpPr/>
            <p:nvPr/>
          </p:nvSpPr>
          <p:spPr>
            <a:xfrm>
              <a:off x="1880290" y="2276723"/>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7"/>
            <p:cNvSpPr/>
            <p:nvPr/>
          </p:nvSpPr>
          <p:spPr>
            <a:xfrm>
              <a:off x="1924642" y="227672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7"/>
            <p:cNvSpPr/>
            <p:nvPr/>
          </p:nvSpPr>
          <p:spPr>
            <a:xfrm>
              <a:off x="1968993" y="227672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7"/>
            <p:cNvSpPr/>
            <p:nvPr/>
          </p:nvSpPr>
          <p:spPr>
            <a:xfrm>
              <a:off x="2013357" y="2276723"/>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7"/>
            <p:cNvSpPr/>
            <p:nvPr/>
          </p:nvSpPr>
          <p:spPr>
            <a:xfrm>
              <a:off x="2057709" y="2276723"/>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7"/>
            <p:cNvSpPr/>
            <p:nvPr/>
          </p:nvSpPr>
          <p:spPr>
            <a:xfrm>
              <a:off x="2102061" y="2276723"/>
              <a:ext cx="21984" cy="22394"/>
            </a:xfrm>
            <a:custGeom>
              <a:rect b="b" l="l" r="r" t="t"/>
              <a:pathLst>
                <a:path extrusionOk="0" h="1802" w="1769">
                  <a:moveTo>
                    <a:pt x="1" y="0"/>
                  </a:moveTo>
                  <a:lnTo>
                    <a:pt x="1"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7"/>
            <p:cNvSpPr/>
            <p:nvPr/>
          </p:nvSpPr>
          <p:spPr>
            <a:xfrm>
              <a:off x="2146412" y="227672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7"/>
            <p:cNvSpPr/>
            <p:nvPr/>
          </p:nvSpPr>
          <p:spPr>
            <a:xfrm>
              <a:off x="2190354" y="227672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7"/>
            <p:cNvSpPr/>
            <p:nvPr/>
          </p:nvSpPr>
          <p:spPr>
            <a:xfrm>
              <a:off x="2235128" y="2276723"/>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7"/>
            <p:cNvSpPr/>
            <p:nvPr/>
          </p:nvSpPr>
          <p:spPr>
            <a:xfrm>
              <a:off x="2279070" y="2276723"/>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7"/>
            <p:cNvSpPr/>
            <p:nvPr/>
          </p:nvSpPr>
          <p:spPr>
            <a:xfrm>
              <a:off x="1702871" y="2314438"/>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7"/>
            <p:cNvSpPr/>
            <p:nvPr/>
          </p:nvSpPr>
          <p:spPr>
            <a:xfrm>
              <a:off x="1747223" y="2314438"/>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7"/>
            <p:cNvSpPr/>
            <p:nvPr/>
          </p:nvSpPr>
          <p:spPr>
            <a:xfrm>
              <a:off x="1791587" y="2314438"/>
              <a:ext cx="21972" cy="22407"/>
            </a:xfrm>
            <a:custGeom>
              <a:rect b="b" l="l" r="r" t="t"/>
              <a:pathLst>
                <a:path extrusionOk="0" h="1803" w="1768">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7"/>
            <p:cNvSpPr/>
            <p:nvPr/>
          </p:nvSpPr>
          <p:spPr>
            <a:xfrm>
              <a:off x="1835938" y="2314438"/>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7"/>
            <p:cNvSpPr/>
            <p:nvPr/>
          </p:nvSpPr>
          <p:spPr>
            <a:xfrm>
              <a:off x="1880290" y="2314438"/>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7"/>
            <p:cNvSpPr/>
            <p:nvPr/>
          </p:nvSpPr>
          <p:spPr>
            <a:xfrm>
              <a:off x="1924642" y="2314438"/>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7"/>
            <p:cNvSpPr/>
            <p:nvPr/>
          </p:nvSpPr>
          <p:spPr>
            <a:xfrm>
              <a:off x="1968993" y="2314438"/>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7"/>
            <p:cNvSpPr/>
            <p:nvPr/>
          </p:nvSpPr>
          <p:spPr>
            <a:xfrm>
              <a:off x="2013357" y="2314438"/>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7"/>
            <p:cNvSpPr/>
            <p:nvPr/>
          </p:nvSpPr>
          <p:spPr>
            <a:xfrm>
              <a:off x="2057709" y="2314438"/>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7"/>
            <p:cNvSpPr/>
            <p:nvPr/>
          </p:nvSpPr>
          <p:spPr>
            <a:xfrm>
              <a:off x="2102061" y="2314438"/>
              <a:ext cx="21984" cy="2240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7"/>
            <p:cNvSpPr/>
            <p:nvPr/>
          </p:nvSpPr>
          <p:spPr>
            <a:xfrm>
              <a:off x="2146412" y="2314438"/>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7"/>
            <p:cNvSpPr/>
            <p:nvPr/>
          </p:nvSpPr>
          <p:spPr>
            <a:xfrm>
              <a:off x="2190354" y="2314438"/>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7"/>
            <p:cNvSpPr/>
            <p:nvPr/>
          </p:nvSpPr>
          <p:spPr>
            <a:xfrm>
              <a:off x="2235128" y="2314438"/>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7"/>
            <p:cNvSpPr/>
            <p:nvPr/>
          </p:nvSpPr>
          <p:spPr>
            <a:xfrm>
              <a:off x="2279070" y="2314438"/>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7"/>
            <p:cNvSpPr/>
            <p:nvPr/>
          </p:nvSpPr>
          <p:spPr>
            <a:xfrm>
              <a:off x="1702871" y="2352999"/>
              <a:ext cx="22394" cy="21972"/>
            </a:xfrm>
            <a:custGeom>
              <a:rect b="b" l="l" r="r" t="t"/>
              <a:pathLst>
                <a:path extrusionOk="0" h="1768"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7"/>
            <p:cNvSpPr/>
            <p:nvPr/>
          </p:nvSpPr>
          <p:spPr>
            <a:xfrm>
              <a:off x="1747223" y="2352999"/>
              <a:ext cx="22407" cy="21972"/>
            </a:xfrm>
            <a:custGeom>
              <a:rect b="b" l="l" r="r" t="t"/>
              <a:pathLst>
                <a:path extrusionOk="0" h="1768"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7"/>
            <p:cNvSpPr/>
            <p:nvPr/>
          </p:nvSpPr>
          <p:spPr>
            <a:xfrm>
              <a:off x="1791587" y="2352999"/>
              <a:ext cx="21972" cy="21972"/>
            </a:xfrm>
            <a:custGeom>
              <a:rect b="b" l="l" r="r" t="t"/>
              <a:pathLst>
                <a:path extrusionOk="0" h="1768" w="1768">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7"/>
            <p:cNvSpPr/>
            <p:nvPr/>
          </p:nvSpPr>
          <p:spPr>
            <a:xfrm>
              <a:off x="1835938" y="2352999"/>
              <a:ext cx="22394" cy="21972"/>
            </a:xfrm>
            <a:custGeom>
              <a:rect b="b" l="l" r="r" t="t"/>
              <a:pathLst>
                <a:path extrusionOk="0" h="1768"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7"/>
            <p:cNvSpPr/>
            <p:nvPr/>
          </p:nvSpPr>
          <p:spPr>
            <a:xfrm>
              <a:off x="1880290" y="2352999"/>
              <a:ext cx="21984" cy="21972"/>
            </a:xfrm>
            <a:custGeom>
              <a:rect b="b" l="l" r="r" t="t"/>
              <a:pathLst>
                <a:path extrusionOk="0" h="1768"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7"/>
            <p:cNvSpPr/>
            <p:nvPr/>
          </p:nvSpPr>
          <p:spPr>
            <a:xfrm>
              <a:off x="1924642" y="2352999"/>
              <a:ext cx="22394" cy="21972"/>
            </a:xfrm>
            <a:custGeom>
              <a:rect b="b" l="l" r="r" t="t"/>
              <a:pathLst>
                <a:path extrusionOk="0" h="1768"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7"/>
            <p:cNvSpPr/>
            <p:nvPr/>
          </p:nvSpPr>
          <p:spPr>
            <a:xfrm>
              <a:off x="1968993" y="2352999"/>
              <a:ext cx="22407" cy="21972"/>
            </a:xfrm>
            <a:custGeom>
              <a:rect b="b" l="l" r="r" t="t"/>
              <a:pathLst>
                <a:path extrusionOk="0" h="1768"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7"/>
            <p:cNvSpPr/>
            <p:nvPr/>
          </p:nvSpPr>
          <p:spPr>
            <a:xfrm>
              <a:off x="2013357" y="2352999"/>
              <a:ext cx="21984" cy="21972"/>
            </a:xfrm>
            <a:custGeom>
              <a:rect b="b" l="l" r="r" t="t"/>
              <a:pathLst>
                <a:path extrusionOk="0" h="1768"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7"/>
            <p:cNvSpPr/>
            <p:nvPr/>
          </p:nvSpPr>
          <p:spPr>
            <a:xfrm>
              <a:off x="2057709" y="2352999"/>
              <a:ext cx="22394" cy="21972"/>
            </a:xfrm>
            <a:custGeom>
              <a:rect b="b" l="l" r="r" t="t"/>
              <a:pathLst>
                <a:path extrusionOk="0" h="1768"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7"/>
            <p:cNvSpPr/>
            <p:nvPr/>
          </p:nvSpPr>
          <p:spPr>
            <a:xfrm>
              <a:off x="2102061" y="2352999"/>
              <a:ext cx="21984" cy="21972"/>
            </a:xfrm>
            <a:custGeom>
              <a:rect b="b" l="l" r="r" t="t"/>
              <a:pathLst>
                <a:path extrusionOk="0" h="1768" w="1769">
                  <a:moveTo>
                    <a:pt x="1" y="0"/>
                  </a:moveTo>
                  <a:lnTo>
                    <a:pt x="1"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7"/>
            <p:cNvSpPr/>
            <p:nvPr/>
          </p:nvSpPr>
          <p:spPr>
            <a:xfrm>
              <a:off x="2146412" y="2352999"/>
              <a:ext cx="22407" cy="21972"/>
            </a:xfrm>
            <a:custGeom>
              <a:rect b="b" l="l" r="r" t="t"/>
              <a:pathLst>
                <a:path extrusionOk="0" h="1768"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7"/>
            <p:cNvSpPr/>
            <p:nvPr/>
          </p:nvSpPr>
          <p:spPr>
            <a:xfrm>
              <a:off x="2190354" y="2352999"/>
              <a:ext cx="22394" cy="21972"/>
            </a:xfrm>
            <a:custGeom>
              <a:rect b="b" l="l" r="r" t="t"/>
              <a:pathLst>
                <a:path extrusionOk="0" h="1768"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7"/>
            <p:cNvSpPr/>
            <p:nvPr/>
          </p:nvSpPr>
          <p:spPr>
            <a:xfrm>
              <a:off x="2235128" y="2352999"/>
              <a:ext cx="22394" cy="21972"/>
            </a:xfrm>
            <a:custGeom>
              <a:rect b="b" l="l" r="r" t="t"/>
              <a:pathLst>
                <a:path extrusionOk="0" h="1768" w="1802">
                  <a:moveTo>
                    <a:pt x="0" y="0"/>
                  </a:moveTo>
                  <a:lnTo>
                    <a:pt x="0" y="1768"/>
                  </a:lnTo>
                  <a:lnTo>
                    <a:pt x="1801" y="1768"/>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7"/>
            <p:cNvSpPr/>
            <p:nvPr/>
          </p:nvSpPr>
          <p:spPr>
            <a:xfrm>
              <a:off x="2279070" y="2352999"/>
              <a:ext cx="22394" cy="21972"/>
            </a:xfrm>
            <a:custGeom>
              <a:rect b="b" l="l" r="r" t="t"/>
              <a:pathLst>
                <a:path extrusionOk="0" h="1768" w="1802">
                  <a:moveTo>
                    <a:pt x="0" y="0"/>
                  </a:moveTo>
                  <a:lnTo>
                    <a:pt x="0" y="1768"/>
                  </a:lnTo>
                  <a:lnTo>
                    <a:pt x="1801" y="1768"/>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7"/>
            <p:cNvSpPr/>
            <p:nvPr/>
          </p:nvSpPr>
          <p:spPr>
            <a:xfrm>
              <a:off x="1702871" y="239071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7"/>
            <p:cNvSpPr/>
            <p:nvPr/>
          </p:nvSpPr>
          <p:spPr>
            <a:xfrm>
              <a:off x="1747223" y="239071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7"/>
            <p:cNvSpPr/>
            <p:nvPr/>
          </p:nvSpPr>
          <p:spPr>
            <a:xfrm>
              <a:off x="1791587" y="2390715"/>
              <a:ext cx="21972" cy="22394"/>
            </a:xfrm>
            <a:custGeom>
              <a:rect b="b" l="l" r="r" t="t"/>
              <a:pathLst>
                <a:path extrusionOk="0" h="1802" w="1768">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7"/>
            <p:cNvSpPr/>
            <p:nvPr/>
          </p:nvSpPr>
          <p:spPr>
            <a:xfrm>
              <a:off x="1835938" y="2390715"/>
              <a:ext cx="22394" cy="22394"/>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7"/>
            <p:cNvSpPr/>
            <p:nvPr/>
          </p:nvSpPr>
          <p:spPr>
            <a:xfrm>
              <a:off x="1880290" y="2390715"/>
              <a:ext cx="21984" cy="22394"/>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7"/>
            <p:cNvSpPr/>
            <p:nvPr/>
          </p:nvSpPr>
          <p:spPr>
            <a:xfrm>
              <a:off x="1924642" y="239071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7"/>
            <p:cNvSpPr/>
            <p:nvPr/>
          </p:nvSpPr>
          <p:spPr>
            <a:xfrm>
              <a:off x="1968993" y="239071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7"/>
            <p:cNvSpPr/>
            <p:nvPr/>
          </p:nvSpPr>
          <p:spPr>
            <a:xfrm>
              <a:off x="2013357" y="2390715"/>
              <a:ext cx="21984" cy="22394"/>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7"/>
            <p:cNvSpPr/>
            <p:nvPr/>
          </p:nvSpPr>
          <p:spPr>
            <a:xfrm>
              <a:off x="2057709" y="2390715"/>
              <a:ext cx="22394" cy="22394"/>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7"/>
            <p:cNvSpPr/>
            <p:nvPr/>
          </p:nvSpPr>
          <p:spPr>
            <a:xfrm>
              <a:off x="2102061" y="2390715"/>
              <a:ext cx="21984" cy="22394"/>
            </a:xfrm>
            <a:custGeom>
              <a:rect b="b" l="l" r="r" t="t"/>
              <a:pathLst>
                <a:path extrusionOk="0" h="1802"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7"/>
            <p:cNvSpPr/>
            <p:nvPr/>
          </p:nvSpPr>
          <p:spPr>
            <a:xfrm>
              <a:off x="2146412" y="239071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7"/>
            <p:cNvSpPr/>
            <p:nvPr/>
          </p:nvSpPr>
          <p:spPr>
            <a:xfrm>
              <a:off x="2190354" y="239071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7"/>
            <p:cNvSpPr/>
            <p:nvPr/>
          </p:nvSpPr>
          <p:spPr>
            <a:xfrm>
              <a:off x="2235128" y="2390715"/>
              <a:ext cx="22394" cy="22394"/>
            </a:xfrm>
            <a:custGeom>
              <a:rect b="b" l="l" r="r" t="t"/>
              <a:pathLst>
                <a:path extrusionOk="0" h="1802"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7"/>
            <p:cNvSpPr/>
            <p:nvPr/>
          </p:nvSpPr>
          <p:spPr>
            <a:xfrm>
              <a:off x="2279070" y="2390715"/>
              <a:ext cx="22394" cy="22394"/>
            </a:xfrm>
            <a:custGeom>
              <a:rect b="b" l="l" r="r" t="t"/>
              <a:pathLst>
                <a:path extrusionOk="0" h="1802"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7"/>
            <p:cNvSpPr/>
            <p:nvPr/>
          </p:nvSpPr>
          <p:spPr>
            <a:xfrm>
              <a:off x="1702871" y="242885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7"/>
            <p:cNvSpPr/>
            <p:nvPr/>
          </p:nvSpPr>
          <p:spPr>
            <a:xfrm>
              <a:off x="1747223" y="242885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7"/>
            <p:cNvSpPr/>
            <p:nvPr/>
          </p:nvSpPr>
          <p:spPr>
            <a:xfrm>
              <a:off x="1791587" y="2428853"/>
              <a:ext cx="21972" cy="22394"/>
            </a:xfrm>
            <a:custGeom>
              <a:rect b="b" l="l" r="r" t="t"/>
              <a:pathLst>
                <a:path extrusionOk="0" h="1802" w="1768">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7"/>
            <p:cNvSpPr/>
            <p:nvPr/>
          </p:nvSpPr>
          <p:spPr>
            <a:xfrm>
              <a:off x="1835938" y="2428853"/>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7"/>
            <p:cNvSpPr/>
            <p:nvPr/>
          </p:nvSpPr>
          <p:spPr>
            <a:xfrm>
              <a:off x="1880290" y="2428853"/>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7"/>
            <p:cNvSpPr/>
            <p:nvPr/>
          </p:nvSpPr>
          <p:spPr>
            <a:xfrm>
              <a:off x="1924642" y="242885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27"/>
            <p:cNvSpPr/>
            <p:nvPr/>
          </p:nvSpPr>
          <p:spPr>
            <a:xfrm>
              <a:off x="1968993" y="242885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27"/>
            <p:cNvSpPr/>
            <p:nvPr/>
          </p:nvSpPr>
          <p:spPr>
            <a:xfrm>
              <a:off x="2013357" y="2428853"/>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7"/>
            <p:cNvSpPr/>
            <p:nvPr/>
          </p:nvSpPr>
          <p:spPr>
            <a:xfrm>
              <a:off x="2057709" y="2428853"/>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27"/>
            <p:cNvSpPr/>
            <p:nvPr/>
          </p:nvSpPr>
          <p:spPr>
            <a:xfrm>
              <a:off x="2102061" y="2428853"/>
              <a:ext cx="21984" cy="22394"/>
            </a:xfrm>
            <a:custGeom>
              <a:rect b="b" l="l" r="r" t="t"/>
              <a:pathLst>
                <a:path extrusionOk="0" h="1802" w="1769">
                  <a:moveTo>
                    <a:pt x="1" y="0"/>
                  </a:moveTo>
                  <a:lnTo>
                    <a:pt x="1"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7"/>
            <p:cNvSpPr/>
            <p:nvPr/>
          </p:nvSpPr>
          <p:spPr>
            <a:xfrm>
              <a:off x="2146412" y="2428853"/>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7"/>
            <p:cNvSpPr/>
            <p:nvPr/>
          </p:nvSpPr>
          <p:spPr>
            <a:xfrm>
              <a:off x="2190354" y="2428853"/>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7"/>
            <p:cNvSpPr/>
            <p:nvPr/>
          </p:nvSpPr>
          <p:spPr>
            <a:xfrm>
              <a:off x="2235128" y="2428853"/>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7"/>
            <p:cNvSpPr/>
            <p:nvPr/>
          </p:nvSpPr>
          <p:spPr>
            <a:xfrm>
              <a:off x="2279070" y="2428853"/>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27"/>
            <p:cNvSpPr/>
            <p:nvPr/>
          </p:nvSpPr>
          <p:spPr>
            <a:xfrm>
              <a:off x="1702871" y="2466991"/>
              <a:ext cx="22394" cy="21984"/>
            </a:xfrm>
            <a:custGeom>
              <a:rect b="b" l="l" r="r" t="t"/>
              <a:pathLst>
                <a:path extrusionOk="0" h="1769"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7"/>
            <p:cNvSpPr/>
            <p:nvPr/>
          </p:nvSpPr>
          <p:spPr>
            <a:xfrm>
              <a:off x="1747223" y="2466991"/>
              <a:ext cx="22407" cy="21984"/>
            </a:xfrm>
            <a:custGeom>
              <a:rect b="b" l="l" r="r" t="t"/>
              <a:pathLst>
                <a:path extrusionOk="0" h="1769"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7"/>
            <p:cNvSpPr/>
            <p:nvPr/>
          </p:nvSpPr>
          <p:spPr>
            <a:xfrm>
              <a:off x="1791587" y="2466991"/>
              <a:ext cx="21972" cy="21984"/>
            </a:xfrm>
            <a:custGeom>
              <a:rect b="b" l="l" r="r" t="t"/>
              <a:pathLst>
                <a:path extrusionOk="0" h="1769" w="1768">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7"/>
            <p:cNvSpPr/>
            <p:nvPr/>
          </p:nvSpPr>
          <p:spPr>
            <a:xfrm>
              <a:off x="1835938" y="2466991"/>
              <a:ext cx="22394" cy="21984"/>
            </a:xfrm>
            <a:custGeom>
              <a:rect b="b" l="l" r="r" t="t"/>
              <a:pathLst>
                <a:path extrusionOk="0" h="1769"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7"/>
            <p:cNvSpPr/>
            <p:nvPr/>
          </p:nvSpPr>
          <p:spPr>
            <a:xfrm>
              <a:off x="1880290" y="2466991"/>
              <a:ext cx="21984" cy="21984"/>
            </a:xfrm>
            <a:custGeom>
              <a:rect b="b" l="l" r="r" t="t"/>
              <a:pathLst>
                <a:path extrusionOk="0" h="1769"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27"/>
            <p:cNvSpPr/>
            <p:nvPr/>
          </p:nvSpPr>
          <p:spPr>
            <a:xfrm>
              <a:off x="1924642" y="2466991"/>
              <a:ext cx="22394" cy="21984"/>
            </a:xfrm>
            <a:custGeom>
              <a:rect b="b" l="l" r="r" t="t"/>
              <a:pathLst>
                <a:path extrusionOk="0" h="1769"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27"/>
            <p:cNvSpPr/>
            <p:nvPr/>
          </p:nvSpPr>
          <p:spPr>
            <a:xfrm>
              <a:off x="1968993" y="2466991"/>
              <a:ext cx="22407" cy="21984"/>
            </a:xfrm>
            <a:custGeom>
              <a:rect b="b" l="l" r="r" t="t"/>
              <a:pathLst>
                <a:path extrusionOk="0" h="1769"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27"/>
            <p:cNvSpPr/>
            <p:nvPr/>
          </p:nvSpPr>
          <p:spPr>
            <a:xfrm>
              <a:off x="2013357" y="2466991"/>
              <a:ext cx="21984" cy="21984"/>
            </a:xfrm>
            <a:custGeom>
              <a:rect b="b" l="l" r="r" t="t"/>
              <a:pathLst>
                <a:path extrusionOk="0" h="1769" w="1769">
                  <a:moveTo>
                    <a:pt x="0" y="0"/>
                  </a:moveTo>
                  <a:lnTo>
                    <a:pt x="0"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7"/>
            <p:cNvSpPr/>
            <p:nvPr/>
          </p:nvSpPr>
          <p:spPr>
            <a:xfrm>
              <a:off x="2057709" y="2466991"/>
              <a:ext cx="22394" cy="21984"/>
            </a:xfrm>
            <a:custGeom>
              <a:rect b="b" l="l" r="r" t="t"/>
              <a:pathLst>
                <a:path extrusionOk="0" h="1769" w="1802">
                  <a:moveTo>
                    <a:pt x="0" y="0"/>
                  </a:moveTo>
                  <a:lnTo>
                    <a:pt x="0"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7"/>
            <p:cNvSpPr/>
            <p:nvPr/>
          </p:nvSpPr>
          <p:spPr>
            <a:xfrm>
              <a:off x="2102061" y="2466991"/>
              <a:ext cx="21984" cy="21984"/>
            </a:xfrm>
            <a:custGeom>
              <a:rect b="b" l="l" r="r" t="t"/>
              <a:pathLst>
                <a:path extrusionOk="0" h="1769" w="1769">
                  <a:moveTo>
                    <a:pt x="1" y="0"/>
                  </a:moveTo>
                  <a:lnTo>
                    <a:pt x="1" y="1768"/>
                  </a:lnTo>
                  <a:lnTo>
                    <a:pt x="1768" y="1768"/>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7"/>
            <p:cNvSpPr/>
            <p:nvPr/>
          </p:nvSpPr>
          <p:spPr>
            <a:xfrm>
              <a:off x="2146412" y="2466991"/>
              <a:ext cx="22407" cy="21984"/>
            </a:xfrm>
            <a:custGeom>
              <a:rect b="b" l="l" r="r" t="t"/>
              <a:pathLst>
                <a:path extrusionOk="0" h="1769" w="1803">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7"/>
            <p:cNvSpPr/>
            <p:nvPr/>
          </p:nvSpPr>
          <p:spPr>
            <a:xfrm>
              <a:off x="2190354" y="2466991"/>
              <a:ext cx="22394" cy="21984"/>
            </a:xfrm>
            <a:custGeom>
              <a:rect b="b" l="l" r="r" t="t"/>
              <a:pathLst>
                <a:path extrusionOk="0" h="1769" w="1802">
                  <a:moveTo>
                    <a:pt x="1" y="0"/>
                  </a:moveTo>
                  <a:lnTo>
                    <a:pt x="1" y="1768"/>
                  </a:lnTo>
                  <a:lnTo>
                    <a:pt x="1802" y="1768"/>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7"/>
            <p:cNvSpPr/>
            <p:nvPr/>
          </p:nvSpPr>
          <p:spPr>
            <a:xfrm>
              <a:off x="2235128" y="2466991"/>
              <a:ext cx="22394" cy="21984"/>
            </a:xfrm>
            <a:custGeom>
              <a:rect b="b" l="l" r="r" t="t"/>
              <a:pathLst>
                <a:path extrusionOk="0" h="1769" w="1802">
                  <a:moveTo>
                    <a:pt x="0" y="0"/>
                  </a:moveTo>
                  <a:lnTo>
                    <a:pt x="0" y="1768"/>
                  </a:lnTo>
                  <a:lnTo>
                    <a:pt x="1801" y="1768"/>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7"/>
            <p:cNvSpPr/>
            <p:nvPr/>
          </p:nvSpPr>
          <p:spPr>
            <a:xfrm>
              <a:off x="2279070" y="2466991"/>
              <a:ext cx="22394" cy="21984"/>
            </a:xfrm>
            <a:custGeom>
              <a:rect b="b" l="l" r="r" t="t"/>
              <a:pathLst>
                <a:path extrusionOk="0" h="1769" w="1802">
                  <a:moveTo>
                    <a:pt x="0" y="0"/>
                  </a:moveTo>
                  <a:lnTo>
                    <a:pt x="0" y="1768"/>
                  </a:lnTo>
                  <a:lnTo>
                    <a:pt x="1801" y="1768"/>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7"/>
            <p:cNvSpPr/>
            <p:nvPr/>
          </p:nvSpPr>
          <p:spPr>
            <a:xfrm>
              <a:off x="1702871" y="250470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7"/>
            <p:cNvSpPr/>
            <p:nvPr/>
          </p:nvSpPr>
          <p:spPr>
            <a:xfrm>
              <a:off x="1747223" y="250470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7"/>
            <p:cNvSpPr/>
            <p:nvPr/>
          </p:nvSpPr>
          <p:spPr>
            <a:xfrm>
              <a:off x="1791587" y="2504707"/>
              <a:ext cx="21972" cy="22407"/>
            </a:xfrm>
            <a:custGeom>
              <a:rect b="b" l="l" r="r" t="t"/>
              <a:pathLst>
                <a:path extrusionOk="0" h="1803" w="1768">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7"/>
            <p:cNvSpPr/>
            <p:nvPr/>
          </p:nvSpPr>
          <p:spPr>
            <a:xfrm>
              <a:off x="1835938" y="2504707"/>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27"/>
            <p:cNvSpPr/>
            <p:nvPr/>
          </p:nvSpPr>
          <p:spPr>
            <a:xfrm>
              <a:off x="1880290" y="2504707"/>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27"/>
            <p:cNvSpPr/>
            <p:nvPr/>
          </p:nvSpPr>
          <p:spPr>
            <a:xfrm>
              <a:off x="1924642" y="250470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7"/>
            <p:cNvSpPr/>
            <p:nvPr/>
          </p:nvSpPr>
          <p:spPr>
            <a:xfrm>
              <a:off x="1968993" y="250470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7"/>
            <p:cNvSpPr/>
            <p:nvPr/>
          </p:nvSpPr>
          <p:spPr>
            <a:xfrm>
              <a:off x="2013357" y="2504707"/>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7"/>
            <p:cNvSpPr/>
            <p:nvPr/>
          </p:nvSpPr>
          <p:spPr>
            <a:xfrm>
              <a:off x="2057709" y="2504707"/>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7"/>
            <p:cNvSpPr/>
            <p:nvPr/>
          </p:nvSpPr>
          <p:spPr>
            <a:xfrm>
              <a:off x="2102061" y="2504707"/>
              <a:ext cx="21984" cy="2240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7"/>
            <p:cNvSpPr/>
            <p:nvPr/>
          </p:nvSpPr>
          <p:spPr>
            <a:xfrm>
              <a:off x="2146412" y="250470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7"/>
            <p:cNvSpPr/>
            <p:nvPr/>
          </p:nvSpPr>
          <p:spPr>
            <a:xfrm>
              <a:off x="2190354" y="250470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7"/>
            <p:cNvSpPr/>
            <p:nvPr/>
          </p:nvSpPr>
          <p:spPr>
            <a:xfrm>
              <a:off x="2235128" y="2504707"/>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7"/>
            <p:cNvSpPr/>
            <p:nvPr/>
          </p:nvSpPr>
          <p:spPr>
            <a:xfrm>
              <a:off x="2279070" y="2504707"/>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7"/>
            <p:cNvSpPr/>
            <p:nvPr/>
          </p:nvSpPr>
          <p:spPr>
            <a:xfrm>
              <a:off x="1702871" y="254284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7"/>
            <p:cNvSpPr/>
            <p:nvPr/>
          </p:nvSpPr>
          <p:spPr>
            <a:xfrm>
              <a:off x="1747223" y="254284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27"/>
            <p:cNvSpPr/>
            <p:nvPr/>
          </p:nvSpPr>
          <p:spPr>
            <a:xfrm>
              <a:off x="1791587" y="2542845"/>
              <a:ext cx="21972" cy="22394"/>
            </a:xfrm>
            <a:custGeom>
              <a:rect b="b" l="l" r="r" t="t"/>
              <a:pathLst>
                <a:path extrusionOk="0" h="1802" w="1768">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27"/>
            <p:cNvSpPr/>
            <p:nvPr/>
          </p:nvSpPr>
          <p:spPr>
            <a:xfrm>
              <a:off x="1835938" y="2542845"/>
              <a:ext cx="22394" cy="22394"/>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7"/>
            <p:cNvSpPr/>
            <p:nvPr/>
          </p:nvSpPr>
          <p:spPr>
            <a:xfrm>
              <a:off x="1880290" y="2542845"/>
              <a:ext cx="21984" cy="22394"/>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7"/>
            <p:cNvSpPr/>
            <p:nvPr/>
          </p:nvSpPr>
          <p:spPr>
            <a:xfrm>
              <a:off x="1924642" y="254284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7"/>
            <p:cNvSpPr/>
            <p:nvPr/>
          </p:nvSpPr>
          <p:spPr>
            <a:xfrm>
              <a:off x="1968993" y="254284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7"/>
            <p:cNvSpPr/>
            <p:nvPr/>
          </p:nvSpPr>
          <p:spPr>
            <a:xfrm>
              <a:off x="2013357" y="2542845"/>
              <a:ext cx="21984" cy="22394"/>
            </a:xfrm>
            <a:custGeom>
              <a:rect b="b" l="l" r="r" t="t"/>
              <a:pathLst>
                <a:path extrusionOk="0" h="1802"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7"/>
            <p:cNvSpPr/>
            <p:nvPr/>
          </p:nvSpPr>
          <p:spPr>
            <a:xfrm>
              <a:off x="2057709" y="2542845"/>
              <a:ext cx="22394" cy="22394"/>
            </a:xfrm>
            <a:custGeom>
              <a:rect b="b" l="l" r="r" t="t"/>
              <a:pathLst>
                <a:path extrusionOk="0" h="1802"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7"/>
            <p:cNvSpPr/>
            <p:nvPr/>
          </p:nvSpPr>
          <p:spPr>
            <a:xfrm>
              <a:off x="2102061" y="2542845"/>
              <a:ext cx="21984" cy="22394"/>
            </a:xfrm>
            <a:custGeom>
              <a:rect b="b" l="l" r="r" t="t"/>
              <a:pathLst>
                <a:path extrusionOk="0" h="1802"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7"/>
            <p:cNvSpPr/>
            <p:nvPr/>
          </p:nvSpPr>
          <p:spPr>
            <a:xfrm>
              <a:off x="2146412" y="2542845"/>
              <a:ext cx="22407" cy="22394"/>
            </a:xfrm>
            <a:custGeom>
              <a:rect b="b" l="l" r="r" t="t"/>
              <a:pathLst>
                <a:path extrusionOk="0" h="1802"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7"/>
            <p:cNvSpPr/>
            <p:nvPr/>
          </p:nvSpPr>
          <p:spPr>
            <a:xfrm>
              <a:off x="2190354" y="2542845"/>
              <a:ext cx="22394" cy="22394"/>
            </a:xfrm>
            <a:custGeom>
              <a:rect b="b" l="l" r="r" t="t"/>
              <a:pathLst>
                <a:path extrusionOk="0" h="1802"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7"/>
            <p:cNvSpPr/>
            <p:nvPr/>
          </p:nvSpPr>
          <p:spPr>
            <a:xfrm>
              <a:off x="2235128" y="2542845"/>
              <a:ext cx="22394" cy="22394"/>
            </a:xfrm>
            <a:custGeom>
              <a:rect b="b" l="l" r="r" t="t"/>
              <a:pathLst>
                <a:path extrusionOk="0" h="1802"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7"/>
            <p:cNvSpPr/>
            <p:nvPr/>
          </p:nvSpPr>
          <p:spPr>
            <a:xfrm>
              <a:off x="2279070" y="2542845"/>
              <a:ext cx="22394" cy="22394"/>
            </a:xfrm>
            <a:custGeom>
              <a:rect b="b" l="l" r="r" t="t"/>
              <a:pathLst>
                <a:path extrusionOk="0" h="1802"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27"/>
            <p:cNvSpPr/>
            <p:nvPr/>
          </p:nvSpPr>
          <p:spPr>
            <a:xfrm>
              <a:off x="1702871" y="2580983"/>
              <a:ext cx="22394" cy="21984"/>
            </a:xfrm>
            <a:custGeom>
              <a:rect b="b" l="l" r="r" t="t"/>
              <a:pathLst>
                <a:path extrusionOk="0" h="1769" w="1802">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27"/>
            <p:cNvSpPr/>
            <p:nvPr/>
          </p:nvSpPr>
          <p:spPr>
            <a:xfrm>
              <a:off x="1747223" y="2580983"/>
              <a:ext cx="22407" cy="21984"/>
            </a:xfrm>
            <a:custGeom>
              <a:rect b="b" l="l" r="r" t="t"/>
              <a:pathLst>
                <a:path extrusionOk="0" h="1769" w="1803">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7"/>
            <p:cNvSpPr/>
            <p:nvPr/>
          </p:nvSpPr>
          <p:spPr>
            <a:xfrm>
              <a:off x="1791587" y="2580983"/>
              <a:ext cx="21972" cy="21984"/>
            </a:xfrm>
            <a:custGeom>
              <a:rect b="b" l="l" r="r" t="t"/>
              <a:pathLst>
                <a:path extrusionOk="0" h="1769" w="1768">
                  <a:moveTo>
                    <a:pt x="0" y="1"/>
                  </a:moveTo>
                  <a:lnTo>
                    <a:pt x="0"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7"/>
            <p:cNvSpPr/>
            <p:nvPr/>
          </p:nvSpPr>
          <p:spPr>
            <a:xfrm>
              <a:off x="1835938" y="2580983"/>
              <a:ext cx="22394" cy="21984"/>
            </a:xfrm>
            <a:custGeom>
              <a:rect b="b" l="l" r="r" t="t"/>
              <a:pathLst>
                <a:path extrusionOk="0" h="1769" w="1802">
                  <a:moveTo>
                    <a:pt x="0" y="1"/>
                  </a:moveTo>
                  <a:lnTo>
                    <a:pt x="0"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7"/>
            <p:cNvSpPr/>
            <p:nvPr/>
          </p:nvSpPr>
          <p:spPr>
            <a:xfrm>
              <a:off x="1880290" y="2580983"/>
              <a:ext cx="21984" cy="21984"/>
            </a:xfrm>
            <a:custGeom>
              <a:rect b="b" l="l" r="r" t="t"/>
              <a:pathLst>
                <a:path extrusionOk="0" h="1769" w="1769">
                  <a:moveTo>
                    <a:pt x="0" y="1"/>
                  </a:moveTo>
                  <a:lnTo>
                    <a:pt x="0"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27"/>
            <p:cNvSpPr/>
            <p:nvPr/>
          </p:nvSpPr>
          <p:spPr>
            <a:xfrm>
              <a:off x="1924642" y="2580983"/>
              <a:ext cx="22394" cy="21984"/>
            </a:xfrm>
            <a:custGeom>
              <a:rect b="b" l="l" r="r" t="t"/>
              <a:pathLst>
                <a:path extrusionOk="0" h="1769" w="1802">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27"/>
            <p:cNvSpPr/>
            <p:nvPr/>
          </p:nvSpPr>
          <p:spPr>
            <a:xfrm>
              <a:off x="1968993" y="2580983"/>
              <a:ext cx="22407" cy="21984"/>
            </a:xfrm>
            <a:custGeom>
              <a:rect b="b" l="l" r="r" t="t"/>
              <a:pathLst>
                <a:path extrusionOk="0" h="1769" w="1803">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7"/>
            <p:cNvSpPr/>
            <p:nvPr/>
          </p:nvSpPr>
          <p:spPr>
            <a:xfrm>
              <a:off x="2013357" y="2580983"/>
              <a:ext cx="21984" cy="21984"/>
            </a:xfrm>
            <a:custGeom>
              <a:rect b="b" l="l" r="r" t="t"/>
              <a:pathLst>
                <a:path extrusionOk="0" h="1769" w="1769">
                  <a:moveTo>
                    <a:pt x="0" y="1"/>
                  </a:moveTo>
                  <a:lnTo>
                    <a:pt x="0"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7"/>
            <p:cNvSpPr/>
            <p:nvPr/>
          </p:nvSpPr>
          <p:spPr>
            <a:xfrm>
              <a:off x="2057709" y="2580983"/>
              <a:ext cx="22394" cy="21984"/>
            </a:xfrm>
            <a:custGeom>
              <a:rect b="b" l="l" r="r" t="t"/>
              <a:pathLst>
                <a:path extrusionOk="0" h="1769" w="1802">
                  <a:moveTo>
                    <a:pt x="0" y="1"/>
                  </a:moveTo>
                  <a:lnTo>
                    <a:pt x="0"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7"/>
            <p:cNvSpPr/>
            <p:nvPr/>
          </p:nvSpPr>
          <p:spPr>
            <a:xfrm>
              <a:off x="2102061" y="2580983"/>
              <a:ext cx="21984" cy="21984"/>
            </a:xfrm>
            <a:custGeom>
              <a:rect b="b" l="l" r="r" t="t"/>
              <a:pathLst>
                <a:path extrusionOk="0" h="1769" w="1769">
                  <a:moveTo>
                    <a:pt x="1" y="1"/>
                  </a:moveTo>
                  <a:lnTo>
                    <a:pt x="1" y="1768"/>
                  </a:lnTo>
                  <a:lnTo>
                    <a:pt x="1768" y="1768"/>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27"/>
            <p:cNvSpPr/>
            <p:nvPr/>
          </p:nvSpPr>
          <p:spPr>
            <a:xfrm>
              <a:off x="2146412" y="2580983"/>
              <a:ext cx="22407" cy="21984"/>
            </a:xfrm>
            <a:custGeom>
              <a:rect b="b" l="l" r="r" t="t"/>
              <a:pathLst>
                <a:path extrusionOk="0" h="1769" w="1803">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27"/>
            <p:cNvSpPr/>
            <p:nvPr/>
          </p:nvSpPr>
          <p:spPr>
            <a:xfrm>
              <a:off x="2190354" y="2580983"/>
              <a:ext cx="22394" cy="21984"/>
            </a:xfrm>
            <a:custGeom>
              <a:rect b="b" l="l" r="r" t="t"/>
              <a:pathLst>
                <a:path extrusionOk="0" h="1769" w="1802">
                  <a:moveTo>
                    <a:pt x="1" y="1"/>
                  </a:moveTo>
                  <a:lnTo>
                    <a:pt x="1" y="1768"/>
                  </a:lnTo>
                  <a:lnTo>
                    <a:pt x="1802" y="1768"/>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27"/>
            <p:cNvSpPr/>
            <p:nvPr/>
          </p:nvSpPr>
          <p:spPr>
            <a:xfrm>
              <a:off x="2235128" y="2580983"/>
              <a:ext cx="22394" cy="21984"/>
            </a:xfrm>
            <a:custGeom>
              <a:rect b="b" l="l" r="r" t="t"/>
              <a:pathLst>
                <a:path extrusionOk="0" h="1769" w="1802">
                  <a:moveTo>
                    <a:pt x="0" y="1"/>
                  </a:moveTo>
                  <a:lnTo>
                    <a:pt x="0" y="1768"/>
                  </a:lnTo>
                  <a:lnTo>
                    <a:pt x="1801" y="1768"/>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7"/>
            <p:cNvSpPr/>
            <p:nvPr/>
          </p:nvSpPr>
          <p:spPr>
            <a:xfrm>
              <a:off x="2279070" y="2580983"/>
              <a:ext cx="22394" cy="21984"/>
            </a:xfrm>
            <a:custGeom>
              <a:rect b="b" l="l" r="r" t="t"/>
              <a:pathLst>
                <a:path extrusionOk="0" h="1769" w="1802">
                  <a:moveTo>
                    <a:pt x="0" y="1"/>
                  </a:moveTo>
                  <a:lnTo>
                    <a:pt x="0" y="1768"/>
                  </a:lnTo>
                  <a:lnTo>
                    <a:pt x="1801" y="1768"/>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7"/>
            <p:cNvSpPr/>
            <p:nvPr/>
          </p:nvSpPr>
          <p:spPr>
            <a:xfrm>
              <a:off x="1702871" y="2619121"/>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7"/>
            <p:cNvSpPr/>
            <p:nvPr/>
          </p:nvSpPr>
          <p:spPr>
            <a:xfrm>
              <a:off x="1747223" y="2619121"/>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7"/>
            <p:cNvSpPr/>
            <p:nvPr/>
          </p:nvSpPr>
          <p:spPr>
            <a:xfrm>
              <a:off x="1791587" y="2619121"/>
              <a:ext cx="21972" cy="22394"/>
            </a:xfrm>
            <a:custGeom>
              <a:rect b="b" l="l" r="r" t="t"/>
              <a:pathLst>
                <a:path extrusionOk="0" h="1802" w="1768">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7"/>
            <p:cNvSpPr/>
            <p:nvPr/>
          </p:nvSpPr>
          <p:spPr>
            <a:xfrm>
              <a:off x="1835938" y="2619121"/>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7"/>
            <p:cNvSpPr/>
            <p:nvPr/>
          </p:nvSpPr>
          <p:spPr>
            <a:xfrm>
              <a:off x="1880290" y="2619121"/>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27"/>
            <p:cNvSpPr/>
            <p:nvPr/>
          </p:nvSpPr>
          <p:spPr>
            <a:xfrm>
              <a:off x="1924642" y="2619121"/>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27"/>
            <p:cNvSpPr/>
            <p:nvPr/>
          </p:nvSpPr>
          <p:spPr>
            <a:xfrm>
              <a:off x="1968993" y="2619121"/>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7"/>
            <p:cNvSpPr/>
            <p:nvPr/>
          </p:nvSpPr>
          <p:spPr>
            <a:xfrm>
              <a:off x="2013357" y="2619121"/>
              <a:ext cx="21984" cy="22394"/>
            </a:xfrm>
            <a:custGeom>
              <a:rect b="b" l="l" r="r" t="t"/>
              <a:pathLst>
                <a:path extrusionOk="0" h="1802" w="1769">
                  <a:moveTo>
                    <a:pt x="0" y="0"/>
                  </a:moveTo>
                  <a:lnTo>
                    <a:pt x="0"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7"/>
            <p:cNvSpPr/>
            <p:nvPr/>
          </p:nvSpPr>
          <p:spPr>
            <a:xfrm>
              <a:off x="2057709" y="2619121"/>
              <a:ext cx="22394" cy="22394"/>
            </a:xfrm>
            <a:custGeom>
              <a:rect b="b" l="l" r="r" t="t"/>
              <a:pathLst>
                <a:path extrusionOk="0" h="1802" w="1802">
                  <a:moveTo>
                    <a:pt x="0" y="0"/>
                  </a:moveTo>
                  <a:lnTo>
                    <a:pt x="0"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7"/>
            <p:cNvSpPr/>
            <p:nvPr/>
          </p:nvSpPr>
          <p:spPr>
            <a:xfrm>
              <a:off x="2102061" y="2619121"/>
              <a:ext cx="21984" cy="22394"/>
            </a:xfrm>
            <a:custGeom>
              <a:rect b="b" l="l" r="r" t="t"/>
              <a:pathLst>
                <a:path extrusionOk="0" h="1802" w="1769">
                  <a:moveTo>
                    <a:pt x="1" y="0"/>
                  </a:moveTo>
                  <a:lnTo>
                    <a:pt x="1" y="1802"/>
                  </a:lnTo>
                  <a:lnTo>
                    <a:pt x="1768" y="1802"/>
                  </a:lnTo>
                  <a:lnTo>
                    <a:pt x="1768"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27"/>
            <p:cNvSpPr/>
            <p:nvPr/>
          </p:nvSpPr>
          <p:spPr>
            <a:xfrm>
              <a:off x="2146412" y="2619121"/>
              <a:ext cx="22407" cy="22394"/>
            </a:xfrm>
            <a:custGeom>
              <a:rect b="b" l="l" r="r" t="t"/>
              <a:pathLst>
                <a:path extrusionOk="0" h="1802" w="1803">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27"/>
            <p:cNvSpPr/>
            <p:nvPr/>
          </p:nvSpPr>
          <p:spPr>
            <a:xfrm>
              <a:off x="2190354" y="2619121"/>
              <a:ext cx="22394" cy="22394"/>
            </a:xfrm>
            <a:custGeom>
              <a:rect b="b" l="l" r="r" t="t"/>
              <a:pathLst>
                <a:path extrusionOk="0" h="1802" w="1802">
                  <a:moveTo>
                    <a:pt x="1" y="0"/>
                  </a:moveTo>
                  <a:lnTo>
                    <a:pt x="1" y="1802"/>
                  </a:lnTo>
                  <a:lnTo>
                    <a:pt x="1802" y="1802"/>
                  </a:lnTo>
                  <a:lnTo>
                    <a:pt x="1802"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7"/>
            <p:cNvSpPr/>
            <p:nvPr/>
          </p:nvSpPr>
          <p:spPr>
            <a:xfrm>
              <a:off x="2235128" y="2619121"/>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7"/>
            <p:cNvSpPr/>
            <p:nvPr/>
          </p:nvSpPr>
          <p:spPr>
            <a:xfrm>
              <a:off x="2279070" y="2619121"/>
              <a:ext cx="22394" cy="22394"/>
            </a:xfrm>
            <a:custGeom>
              <a:rect b="b" l="l" r="r" t="t"/>
              <a:pathLst>
                <a:path extrusionOk="0" h="1802" w="1802">
                  <a:moveTo>
                    <a:pt x="0" y="0"/>
                  </a:moveTo>
                  <a:lnTo>
                    <a:pt x="0" y="1802"/>
                  </a:lnTo>
                  <a:lnTo>
                    <a:pt x="1801" y="1802"/>
                  </a:lnTo>
                  <a:lnTo>
                    <a:pt x="1801" y="0"/>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7"/>
            <p:cNvSpPr/>
            <p:nvPr/>
          </p:nvSpPr>
          <p:spPr>
            <a:xfrm>
              <a:off x="1702871" y="265683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27"/>
            <p:cNvSpPr/>
            <p:nvPr/>
          </p:nvSpPr>
          <p:spPr>
            <a:xfrm>
              <a:off x="1747223" y="265683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27"/>
            <p:cNvSpPr/>
            <p:nvPr/>
          </p:nvSpPr>
          <p:spPr>
            <a:xfrm>
              <a:off x="1791587" y="2656837"/>
              <a:ext cx="21972" cy="22407"/>
            </a:xfrm>
            <a:custGeom>
              <a:rect b="b" l="l" r="r" t="t"/>
              <a:pathLst>
                <a:path extrusionOk="0" h="1803" w="1768">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27"/>
            <p:cNvSpPr/>
            <p:nvPr/>
          </p:nvSpPr>
          <p:spPr>
            <a:xfrm>
              <a:off x="1835938" y="2656837"/>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7"/>
            <p:cNvSpPr/>
            <p:nvPr/>
          </p:nvSpPr>
          <p:spPr>
            <a:xfrm>
              <a:off x="1880290" y="2656837"/>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7"/>
            <p:cNvSpPr/>
            <p:nvPr/>
          </p:nvSpPr>
          <p:spPr>
            <a:xfrm>
              <a:off x="1924642" y="265683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7"/>
            <p:cNvSpPr/>
            <p:nvPr/>
          </p:nvSpPr>
          <p:spPr>
            <a:xfrm>
              <a:off x="1968993" y="265683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7"/>
            <p:cNvSpPr/>
            <p:nvPr/>
          </p:nvSpPr>
          <p:spPr>
            <a:xfrm>
              <a:off x="2013357" y="2656837"/>
              <a:ext cx="21984" cy="22407"/>
            </a:xfrm>
            <a:custGeom>
              <a:rect b="b" l="l" r="r" t="t"/>
              <a:pathLst>
                <a:path extrusionOk="0" h="1803" w="1769">
                  <a:moveTo>
                    <a:pt x="0" y="1"/>
                  </a:moveTo>
                  <a:lnTo>
                    <a:pt x="0"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7"/>
            <p:cNvSpPr/>
            <p:nvPr/>
          </p:nvSpPr>
          <p:spPr>
            <a:xfrm>
              <a:off x="2057709" y="2656837"/>
              <a:ext cx="22394" cy="22407"/>
            </a:xfrm>
            <a:custGeom>
              <a:rect b="b" l="l" r="r" t="t"/>
              <a:pathLst>
                <a:path extrusionOk="0" h="1803" w="1802">
                  <a:moveTo>
                    <a:pt x="0" y="1"/>
                  </a:moveTo>
                  <a:lnTo>
                    <a:pt x="0"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7"/>
            <p:cNvSpPr/>
            <p:nvPr/>
          </p:nvSpPr>
          <p:spPr>
            <a:xfrm>
              <a:off x="2102061" y="2656837"/>
              <a:ext cx="21984" cy="22407"/>
            </a:xfrm>
            <a:custGeom>
              <a:rect b="b" l="l" r="r" t="t"/>
              <a:pathLst>
                <a:path extrusionOk="0" h="1803" w="1769">
                  <a:moveTo>
                    <a:pt x="1" y="1"/>
                  </a:moveTo>
                  <a:lnTo>
                    <a:pt x="1" y="1802"/>
                  </a:lnTo>
                  <a:lnTo>
                    <a:pt x="1768" y="1802"/>
                  </a:lnTo>
                  <a:lnTo>
                    <a:pt x="1768"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7"/>
            <p:cNvSpPr/>
            <p:nvPr/>
          </p:nvSpPr>
          <p:spPr>
            <a:xfrm>
              <a:off x="2146412" y="2656837"/>
              <a:ext cx="22407" cy="22407"/>
            </a:xfrm>
            <a:custGeom>
              <a:rect b="b" l="l" r="r" t="t"/>
              <a:pathLst>
                <a:path extrusionOk="0" h="1803" w="1803">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7"/>
            <p:cNvSpPr/>
            <p:nvPr/>
          </p:nvSpPr>
          <p:spPr>
            <a:xfrm>
              <a:off x="2190354" y="2656837"/>
              <a:ext cx="22394" cy="22407"/>
            </a:xfrm>
            <a:custGeom>
              <a:rect b="b" l="l" r="r" t="t"/>
              <a:pathLst>
                <a:path extrusionOk="0" h="1803" w="1802">
                  <a:moveTo>
                    <a:pt x="1" y="1"/>
                  </a:moveTo>
                  <a:lnTo>
                    <a:pt x="1" y="1802"/>
                  </a:lnTo>
                  <a:lnTo>
                    <a:pt x="1802" y="1802"/>
                  </a:lnTo>
                  <a:lnTo>
                    <a:pt x="1802"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7"/>
            <p:cNvSpPr/>
            <p:nvPr/>
          </p:nvSpPr>
          <p:spPr>
            <a:xfrm>
              <a:off x="2235128" y="2656837"/>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7"/>
            <p:cNvSpPr/>
            <p:nvPr/>
          </p:nvSpPr>
          <p:spPr>
            <a:xfrm>
              <a:off x="2279070" y="2656837"/>
              <a:ext cx="22394" cy="22407"/>
            </a:xfrm>
            <a:custGeom>
              <a:rect b="b" l="l" r="r" t="t"/>
              <a:pathLst>
                <a:path extrusionOk="0" h="1803" w="1802">
                  <a:moveTo>
                    <a:pt x="0" y="1"/>
                  </a:moveTo>
                  <a:lnTo>
                    <a:pt x="0" y="1802"/>
                  </a:lnTo>
                  <a:lnTo>
                    <a:pt x="1801" y="1802"/>
                  </a:lnTo>
                  <a:lnTo>
                    <a:pt x="1801" y="1"/>
                  </a:lnTo>
                  <a:close/>
                </a:path>
              </a:pathLst>
            </a:custGeom>
            <a:solidFill>
              <a:srgbClr val="869A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7"/>
            <p:cNvSpPr/>
            <p:nvPr/>
          </p:nvSpPr>
          <p:spPr>
            <a:xfrm>
              <a:off x="877960" y="714374"/>
              <a:ext cx="560070" cy="797187"/>
            </a:xfrm>
            <a:custGeom>
              <a:rect b="b" l="l" r="r" t="t"/>
              <a:pathLst>
                <a:path extrusionOk="0" h="64147" w="45067">
                  <a:moveTo>
                    <a:pt x="1" y="0"/>
                  </a:moveTo>
                  <a:cubicBezTo>
                    <a:pt x="935" y="2135"/>
                    <a:pt x="2169" y="4103"/>
                    <a:pt x="3804" y="5804"/>
                  </a:cubicBezTo>
                  <a:cubicBezTo>
                    <a:pt x="6339" y="8506"/>
                    <a:pt x="9708" y="10808"/>
                    <a:pt x="10442" y="14444"/>
                  </a:cubicBezTo>
                  <a:cubicBezTo>
                    <a:pt x="11843" y="21849"/>
                    <a:pt x="935" y="27320"/>
                    <a:pt x="2136" y="34792"/>
                  </a:cubicBezTo>
                  <a:cubicBezTo>
                    <a:pt x="2770" y="38661"/>
                    <a:pt x="6472" y="41163"/>
                    <a:pt x="10008" y="42831"/>
                  </a:cubicBezTo>
                  <a:cubicBezTo>
                    <a:pt x="13511" y="44532"/>
                    <a:pt x="17480" y="46066"/>
                    <a:pt x="19481" y="49469"/>
                  </a:cubicBezTo>
                  <a:cubicBezTo>
                    <a:pt x="21650" y="53071"/>
                    <a:pt x="19648" y="60243"/>
                    <a:pt x="22684" y="63179"/>
                  </a:cubicBezTo>
                  <a:cubicBezTo>
                    <a:pt x="23397" y="63858"/>
                    <a:pt x="24018" y="64146"/>
                    <a:pt x="24562" y="64146"/>
                  </a:cubicBezTo>
                  <a:cubicBezTo>
                    <a:pt x="27223" y="64146"/>
                    <a:pt x="28035" y="57246"/>
                    <a:pt x="28755" y="55473"/>
                  </a:cubicBezTo>
                  <a:cubicBezTo>
                    <a:pt x="30056" y="52171"/>
                    <a:pt x="33792" y="50203"/>
                    <a:pt x="34826" y="46800"/>
                  </a:cubicBezTo>
                  <a:cubicBezTo>
                    <a:pt x="36327" y="41997"/>
                    <a:pt x="31924" y="37293"/>
                    <a:pt x="31924" y="32223"/>
                  </a:cubicBezTo>
                  <a:cubicBezTo>
                    <a:pt x="31924" y="28787"/>
                    <a:pt x="34025" y="25652"/>
                    <a:pt x="36360" y="23117"/>
                  </a:cubicBezTo>
                  <a:cubicBezTo>
                    <a:pt x="38695" y="20548"/>
                    <a:pt x="41364" y="18213"/>
                    <a:pt x="43032" y="15178"/>
                  </a:cubicBezTo>
                  <a:cubicBezTo>
                    <a:pt x="44699" y="12142"/>
                    <a:pt x="45066" y="8039"/>
                    <a:pt x="42865" y="5437"/>
                  </a:cubicBezTo>
                  <a:cubicBezTo>
                    <a:pt x="40630" y="2935"/>
                    <a:pt x="36694" y="2468"/>
                    <a:pt x="344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7"/>
            <p:cNvSpPr/>
            <p:nvPr/>
          </p:nvSpPr>
          <p:spPr>
            <a:xfrm>
              <a:off x="1114655" y="1447661"/>
              <a:ext cx="155468" cy="1014830"/>
            </a:xfrm>
            <a:custGeom>
              <a:rect b="b" l="l" r="r" t="t"/>
              <a:pathLst>
                <a:path extrusionOk="0" h="81660" w="12510">
                  <a:moveTo>
                    <a:pt x="1" y="1"/>
                  </a:moveTo>
                  <a:lnTo>
                    <a:pt x="1" y="81659"/>
                  </a:lnTo>
                  <a:lnTo>
                    <a:pt x="12510" y="81659"/>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7"/>
            <p:cNvSpPr/>
            <p:nvPr/>
          </p:nvSpPr>
          <p:spPr>
            <a:xfrm>
              <a:off x="1114655" y="2125412"/>
              <a:ext cx="155468" cy="103658"/>
            </a:xfrm>
            <a:custGeom>
              <a:rect b="b" l="l" r="r" t="t"/>
              <a:pathLst>
                <a:path extrusionOk="0" h="8341" w="12510">
                  <a:moveTo>
                    <a:pt x="1" y="1"/>
                  </a:moveTo>
                  <a:lnTo>
                    <a:pt x="1" y="8340"/>
                  </a:lnTo>
                  <a:lnTo>
                    <a:pt x="12510" y="8340"/>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7"/>
            <p:cNvSpPr/>
            <p:nvPr/>
          </p:nvSpPr>
          <p:spPr>
            <a:xfrm>
              <a:off x="1114655" y="1920642"/>
              <a:ext cx="155468" cy="103645"/>
            </a:xfrm>
            <a:custGeom>
              <a:rect b="b" l="l" r="r" t="t"/>
              <a:pathLst>
                <a:path extrusionOk="0" h="8340" w="12510">
                  <a:moveTo>
                    <a:pt x="1" y="0"/>
                  </a:moveTo>
                  <a:lnTo>
                    <a:pt x="1" y="8340"/>
                  </a:lnTo>
                  <a:lnTo>
                    <a:pt x="12510" y="8340"/>
                  </a:lnTo>
                  <a:lnTo>
                    <a:pt x="125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7"/>
            <p:cNvSpPr/>
            <p:nvPr/>
          </p:nvSpPr>
          <p:spPr>
            <a:xfrm>
              <a:off x="1114655" y="1715871"/>
              <a:ext cx="155468" cy="103645"/>
            </a:xfrm>
            <a:custGeom>
              <a:rect b="b" l="l" r="r" t="t"/>
              <a:pathLst>
                <a:path extrusionOk="0" h="8340" w="12510">
                  <a:moveTo>
                    <a:pt x="1" y="0"/>
                  </a:moveTo>
                  <a:lnTo>
                    <a:pt x="1" y="8339"/>
                  </a:lnTo>
                  <a:lnTo>
                    <a:pt x="12510" y="8339"/>
                  </a:lnTo>
                  <a:lnTo>
                    <a:pt x="1251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7"/>
            <p:cNvSpPr/>
            <p:nvPr/>
          </p:nvSpPr>
          <p:spPr>
            <a:xfrm>
              <a:off x="1114655" y="1511498"/>
              <a:ext cx="155468" cy="103658"/>
            </a:xfrm>
            <a:custGeom>
              <a:rect b="b" l="l" r="r" t="t"/>
              <a:pathLst>
                <a:path extrusionOk="0" h="8341" w="12510">
                  <a:moveTo>
                    <a:pt x="1" y="1"/>
                  </a:moveTo>
                  <a:lnTo>
                    <a:pt x="1" y="8340"/>
                  </a:lnTo>
                  <a:lnTo>
                    <a:pt x="12510" y="8340"/>
                  </a:lnTo>
                  <a:lnTo>
                    <a:pt x="1251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7"/>
            <p:cNvSpPr/>
            <p:nvPr/>
          </p:nvSpPr>
          <p:spPr>
            <a:xfrm>
              <a:off x="1097668" y="1431916"/>
              <a:ext cx="190290" cy="31106"/>
            </a:xfrm>
            <a:custGeom>
              <a:rect b="b" l="l" r="r" t="t"/>
              <a:pathLst>
                <a:path extrusionOk="0" h="2503" w="15312">
                  <a:moveTo>
                    <a:pt x="0" y="0"/>
                  </a:moveTo>
                  <a:lnTo>
                    <a:pt x="0"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7"/>
            <p:cNvSpPr/>
            <p:nvPr/>
          </p:nvSpPr>
          <p:spPr>
            <a:xfrm>
              <a:off x="1097668" y="1700524"/>
              <a:ext cx="190290" cy="31106"/>
            </a:xfrm>
            <a:custGeom>
              <a:rect b="b" l="l" r="r" t="t"/>
              <a:pathLst>
                <a:path extrusionOk="0" h="2503" w="15312">
                  <a:moveTo>
                    <a:pt x="0" y="1"/>
                  </a:moveTo>
                  <a:lnTo>
                    <a:pt x="0" y="2503"/>
                  </a:lnTo>
                  <a:lnTo>
                    <a:pt x="15311" y="2503"/>
                  </a:lnTo>
                  <a:lnTo>
                    <a:pt x="153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7"/>
            <p:cNvSpPr/>
            <p:nvPr/>
          </p:nvSpPr>
          <p:spPr>
            <a:xfrm>
              <a:off x="1097668" y="1969144"/>
              <a:ext cx="190290" cy="31106"/>
            </a:xfrm>
            <a:custGeom>
              <a:rect b="b" l="l" r="r" t="t"/>
              <a:pathLst>
                <a:path extrusionOk="0" h="2503" w="15312">
                  <a:moveTo>
                    <a:pt x="0" y="0"/>
                  </a:moveTo>
                  <a:lnTo>
                    <a:pt x="0" y="2502"/>
                  </a:lnTo>
                  <a:lnTo>
                    <a:pt x="15311" y="2502"/>
                  </a:lnTo>
                  <a:lnTo>
                    <a:pt x="1531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7"/>
            <p:cNvSpPr/>
            <p:nvPr/>
          </p:nvSpPr>
          <p:spPr>
            <a:xfrm>
              <a:off x="1097668" y="2213296"/>
              <a:ext cx="190290" cy="31106"/>
            </a:xfrm>
            <a:custGeom>
              <a:rect b="b" l="l" r="r" t="t"/>
              <a:pathLst>
                <a:path extrusionOk="0" h="2503" w="15312">
                  <a:moveTo>
                    <a:pt x="0" y="1"/>
                  </a:moveTo>
                  <a:lnTo>
                    <a:pt x="0" y="2502"/>
                  </a:lnTo>
                  <a:lnTo>
                    <a:pt x="15311" y="2502"/>
                  </a:lnTo>
                  <a:lnTo>
                    <a:pt x="1531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7"/>
            <p:cNvSpPr/>
            <p:nvPr/>
          </p:nvSpPr>
          <p:spPr>
            <a:xfrm>
              <a:off x="828227" y="2238174"/>
              <a:ext cx="2590922" cy="1067050"/>
            </a:xfrm>
            <a:custGeom>
              <a:rect b="b" l="l" r="r" t="t"/>
              <a:pathLst>
                <a:path extrusionOk="0" h="85862" w="208483">
                  <a:moveTo>
                    <a:pt x="0" y="0"/>
                  </a:moveTo>
                  <a:lnTo>
                    <a:pt x="0" y="85862"/>
                  </a:lnTo>
                  <a:lnTo>
                    <a:pt x="208482" y="85862"/>
                  </a:lnTo>
                  <a:lnTo>
                    <a:pt x="20848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6" name="Google Shape;1406;p27"/>
          <p:cNvGrpSpPr/>
          <p:nvPr/>
        </p:nvGrpSpPr>
        <p:grpSpPr>
          <a:xfrm>
            <a:off x="6957231" y="2306298"/>
            <a:ext cx="879456" cy="1621147"/>
            <a:chOff x="4162373" y="1689679"/>
            <a:chExt cx="1000178" cy="1843679"/>
          </a:xfrm>
        </p:grpSpPr>
        <p:sp>
          <p:nvSpPr>
            <p:cNvPr id="1407" name="Google Shape;1407;p27"/>
            <p:cNvSpPr/>
            <p:nvPr/>
          </p:nvSpPr>
          <p:spPr>
            <a:xfrm>
              <a:off x="4336905" y="1931954"/>
              <a:ext cx="80010" cy="97534"/>
            </a:xfrm>
            <a:custGeom>
              <a:rect b="b" l="l" r="r" t="t"/>
              <a:pathLst>
                <a:path extrusionOk="0" h="5816" w="4771">
                  <a:moveTo>
                    <a:pt x="3779" y="1"/>
                  </a:moveTo>
                  <a:cubicBezTo>
                    <a:pt x="2485" y="1"/>
                    <a:pt x="685" y="332"/>
                    <a:pt x="367" y="1571"/>
                  </a:cubicBezTo>
                  <a:cubicBezTo>
                    <a:pt x="34" y="2939"/>
                    <a:pt x="0" y="4373"/>
                    <a:pt x="334" y="5774"/>
                  </a:cubicBezTo>
                  <a:cubicBezTo>
                    <a:pt x="510" y="5805"/>
                    <a:pt x="667" y="5816"/>
                    <a:pt x="813" y="5816"/>
                  </a:cubicBezTo>
                  <a:cubicBezTo>
                    <a:pt x="1219" y="5816"/>
                    <a:pt x="1537" y="5728"/>
                    <a:pt x="1943" y="5728"/>
                  </a:cubicBezTo>
                  <a:cubicBezTo>
                    <a:pt x="2025" y="5728"/>
                    <a:pt x="2111" y="5732"/>
                    <a:pt x="2202" y="5741"/>
                  </a:cubicBezTo>
                  <a:cubicBezTo>
                    <a:pt x="2228" y="5744"/>
                    <a:pt x="2254" y="5745"/>
                    <a:pt x="2279" y="5745"/>
                  </a:cubicBezTo>
                  <a:cubicBezTo>
                    <a:pt x="2548" y="5745"/>
                    <a:pt x="2783" y="5590"/>
                    <a:pt x="2936" y="5407"/>
                  </a:cubicBezTo>
                  <a:cubicBezTo>
                    <a:pt x="3103" y="5174"/>
                    <a:pt x="3136" y="4907"/>
                    <a:pt x="3203" y="4640"/>
                  </a:cubicBezTo>
                  <a:cubicBezTo>
                    <a:pt x="3336" y="4240"/>
                    <a:pt x="3536" y="3572"/>
                    <a:pt x="3670" y="3139"/>
                  </a:cubicBezTo>
                  <a:cubicBezTo>
                    <a:pt x="4270" y="2939"/>
                    <a:pt x="4670" y="2338"/>
                    <a:pt x="4704" y="1771"/>
                  </a:cubicBezTo>
                  <a:cubicBezTo>
                    <a:pt x="4770" y="1137"/>
                    <a:pt x="4537" y="70"/>
                    <a:pt x="3970" y="3"/>
                  </a:cubicBezTo>
                  <a:cubicBezTo>
                    <a:pt x="3908" y="2"/>
                    <a:pt x="3844" y="1"/>
                    <a:pt x="3779"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7"/>
            <p:cNvSpPr/>
            <p:nvPr/>
          </p:nvSpPr>
          <p:spPr>
            <a:xfrm>
              <a:off x="4307782" y="1998559"/>
              <a:ext cx="235535" cy="341991"/>
            </a:xfrm>
            <a:custGeom>
              <a:rect b="b" l="l" r="r" t="t"/>
              <a:pathLst>
                <a:path extrusionOk="0" h="20393" w="14045">
                  <a:moveTo>
                    <a:pt x="8640" y="1"/>
                  </a:moveTo>
                  <a:cubicBezTo>
                    <a:pt x="6839" y="3770"/>
                    <a:pt x="5938" y="7973"/>
                    <a:pt x="5938" y="12143"/>
                  </a:cubicBezTo>
                  <a:cubicBezTo>
                    <a:pt x="4971" y="8607"/>
                    <a:pt x="4204" y="4938"/>
                    <a:pt x="4471" y="1268"/>
                  </a:cubicBezTo>
                  <a:cubicBezTo>
                    <a:pt x="3774" y="1023"/>
                    <a:pt x="3015" y="915"/>
                    <a:pt x="2255" y="915"/>
                  </a:cubicBezTo>
                  <a:cubicBezTo>
                    <a:pt x="1777" y="915"/>
                    <a:pt x="1298" y="958"/>
                    <a:pt x="835" y="1035"/>
                  </a:cubicBezTo>
                  <a:cubicBezTo>
                    <a:pt x="1" y="7106"/>
                    <a:pt x="634" y="13310"/>
                    <a:pt x="3537" y="18647"/>
                  </a:cubicBezTo>
                  <a:cubicBezTo>
                    <a:pt x="3970" y="19448"/>
                    <a:pt x="4604" y="20315"/>
                    <a:pt x="5505" y="20382"/>
                  </a:cubicBezTo>
                  <a:cubicBezTo>
                    <a:pt x="5564" y="20389"/>
                    <a:pt x="5623" y="20393"/>
                    <a:pt x="5681" y="20393"/>
                  </a:cubicBezTo>
                  <a:cubicBezTo>
                    <a:pt x="6409" y="20393"/>
                    <a:pt x="7050" y="19839"/>
                    <a:pt x="7606" y="19315"/>
                  </a:cubicBezTo>
                  <a:cubicBezTo>
                    <a:pt x="9974" y="16879"/>
                    <a:pt x="11876" y="14044"/>
                    <a:pt x="13177" y="10975"/>
                  </a:cubicBezTo>
                  <a:cubicBezTo>
                    <a:pt x="14044" y="8940"/>
                    <a:pt x="13677" y="6505"/>
                    <a:pt x="12710" y="4504"/>
                  </a:cubicBezTo>
                  <a:cubicBezTo>
                    <a:pt x="11776" y="2469"/>
                    <a:pt x="10275" y="1502"/>
                    <a:pt x="864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7"/>
            <p:cNvSpPr/>
            <p:nvPr/>
          </p:nvSpPr>
          <p:spPr>
            <a:xfrm>
              <a:off x="4308213" y="1998559"/>
              <a:ext cx="235535" cy="341991"/>
            </a:xfrm>
            <a:custGeom>
              <a:rect b="b" l="l" r="r" t="t"/>
              <a:pathLst>
                <a:path extrusionOk="0" h="20393" w="14045">
                  <a:moveTo>
                    <a:pt x="8640" y="1"/>
                  </a:moveTo>
                  <a:cubicBezTo>
                    <a:pt x="6839" y="3770"/>
                    <a:pt x="5938" y="7973"/>
                    <a:pt x="5938" y="12143"/>
                  </a:cubicBezTo>
                  <a:cubicBezTo>
                    <a:pt x="4971" y="8607"/>
                    <a:pt x="4204" y="4938"/>
                    <a:pt x="4471" y="1268"/>
                  </a:cubicBezTo>
                  <a:cubicBezTo>
                    <a:pt x="3774" y="1023"/>
                    <a:pt x="3015" y="915"/>
                    <a:pt x="2255" y="915"/>
                  </a:cubicBezTo>
                  <a:cubicBezTo>
                    <a:pt x="1777" y="915"/>
                    <a:pt x="1298" y="958"/>
                    <a:pt x="835" y="1035"/>
                  </a:cubicBezTo>
                  <a:cubicBezTo>
                    <a:pt x="1" y="7106"/>
                    <a:pt x="634" y="13310"/>
                    <a:pt x="3537" y="18647"/>
                  </a:cubicBezTo>
                  <a:cubicBezTo>
                    <a:pt x="3970" y="19448"/>
                    <a:pt x="4604" y="20315"/>
                    <a:pt x="5505" y="20382"/>
                  </a:cubicBezTo>
                  <a:cubicBezTo>
                    <a:pt x="5564" y="20389"/>
                    <a:pt x="5623" y="20393"/>
                    <a:pt x="5681" y="20393"/>
                  </a:cubicBezTo>
                  <a:cubicBezTo>
                    <a:pt x="6409" y="20393"/>
                    <a:pt x="7050" y="19839"/>
                    <a:pt x="7606" y="19315"/>
                  </a:cubicBezTo>
                  <a:cubicBezTo>
                    <a:pt x="9974" y="16879"/>
                    <a:pt x="11876" y="14044"/>
                    <a:pt x="13177" y="10975"/>
                  </a:cubicBezTo>
                  <a:cubicBezTo>
                    <a:pt x="14044" y="8940"/>
                    <a:pt x="13677" y="6505"/>
                    <a:pt x="12710" y="4504"/>
                  </a:cubicBezTo>
                  <a:cubicBezTo>
                    <a:pt x="11776" y="2469"/>
                    <a:pt x="10275" y="1502"/>
                    <a:pt x="8640" y="1"/>
                  </a:cubicBezTo>
                  <a:close/>
                </a:path>
              </a:pathLst>
            </a:custGeom>
            <a:solidFill>
              <a:srgbClr val="000000">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7"/>
            <p:cNvSpPr/>
            <p:nvPr/>
          </p:nvSpPr>
          <p:spPr>
            <a:xfrm>
              <a:off x="4162373" y="1689679"/>
              <a:ext cx="441957" cy="231174"/>
            </a:xfrm>
            <a:custGeom>
              <a:rect b="b" l="l" r="r" t="t"/>
              <a:pathLst>
                <a:path extrusionOk="0" h="13785" w="26354">
                  <a:moveTo>
                    <a:pt x="18773" y="0"/>
                  </a:moveTo>
                  <a:cubicBezTo>
                    <a:pt x="18698" y="0"/>
                    <a:pt x="18623" y="3"/>
                    <a:pt x="18548" y="8"/>
                  </a:cubicBezTo>
                  <a:cubicBezTo>
                    <a:pt x="16279" y="108"/>
                    <a:pt x="14611" y="2209"/>
                    <a:pt x="12410" y="2576"/>
                  </a:cubicBezTo>
                  <a:cubicBezTo>
                    <a:pt x="12142" y="2624"/>
                    <a:pt x="11875" y="2645"/>
                    <a:pt x="11608" y="2645"/>
                  </a:cubicBezTo>
                  <a:cubicBezTo>
                    <a:pt x="10207" y="2645"/>
                    <a:pt x="8807" y="2077"/>
                    <a:pt x="7406" y="1909"/>
                  </a:cubicBezTo>
                  <a:cubicBezTo>
                    <a:pt x="7097" y="1869"/>
                    <a:pt x="6785" y="1850"/>
                    <a:pt x="6474" y="1850"/>
                  </a:cubicBezTo>
                  <a:cubicBezTo>
                    <a:pt x="4940" y="1850"/>
                    <a:pt x="3406" y="2322"/>
                    <a:pt x="2102" y="3210"/>
                  </a:cubicBezTo>
                  <a:cubicBezTo>
                    <a:pt x="935" y="4044"/>
                    <a:pt x="1" y="5278"/>
                    <a:pt x="1" y="6712"/>
                  </a:cubicBezTo>
                  <a:cubicBezTo>
                    <a:pt x="1" y="7713"/>
                    <a:pt x="535" y="8647"/>
                    <a:pt x="1202" y="9414"/>
                  </a:cubicBezTo>
                  <a:cubicBezTo>
                    <a:pt x="2631" y="11022"/>
                    <a:pt x="4802" y="11751"/>
                    <a:pt x="6968" y="11751"/>
                  </a:cubicBezTo>
                  <a:cubicBezTo>
                    <a:pt x="7633" y="11751"/>
                    <a:pt x="8298" y="11682"/>
                    <a:pt x="8941" y="11549"/>
                  </a:cubicBezTo>
                  <a:cubicBezTo>
                    <a:pt x="11676" y="10949"/>
                    <a:pt x="14078" y="9348"/>
                    <a:pt x="16213" y="7513"/>
                  </a:cubicBezTo>
                  <a:cubicBezTo>
                    <a:pt x="16780" y="7013"/>
                    <a:pt x="17714" y="6546"/>
                    <a:pt x="18414" y="6245"/>
                  </a:cubicBezTo>
                  <a:cubicBezTo>
                    <a:pt x="18780" y="6102"/>
                    <a:pt x="19161" y="6020"/>
                    <a:pt x="19533" y="6020"/>
                  </a:cubicBezTo>
                  <a:cubicBezTo>
                    <a:pt x="19939" y="6020"/>
                    <a:pt x="20334" y="6119"/>
                    <a:pt x="20682" y="6345"/>
                  </a:cubicBezTo>
                  <a:cubicBezTo>
                    <a:pt x="21450" y="6779"/>
                    <a:pt x="21850" y="7746"/>
                    <a:pt x="22017" y="8680"/>
                  </a:cubicBezTo>
                  <a:cubicBezTo>
                    <a:pt x="22350" y="10282"/>
                    <a:pt x="22384" y="12183"/>
                    <a:pt x="22050" y="13784"/>
                  </a:cubicBezTo>
                  <a:cubicBezTo>
                    <a:pt x="23685" y="13217"/>
                    <a:pt x="25019" y="11916"/>
                    <a:pt x="25686" y="10348"/>
                  </a:cubicBezTo>
                  <a:cubicBezTo>
                    <a:pt x="26353" y="8747"/>
                    <a:pt x="26353" y="6912"/>
                    <a:pt x="25686" y="5345"/>
                  </a:cubicBezTo>
                  <a:cubicBezTo>
                    <a:pt x="25252" y="4344"/>
                    <a:pt x="24385" y="3410"/>
                    <a:pt x="23284" y="3343"/>
                  </a:cubicBezTo>
                  <a:cubicBezTo>
                    <a:pt x="22851" y="2409"/>
                    <a:pt x="22217" y="1575"/>
                    <a:pt x="21383" y="942"/>
                  </a:cubicBezTo>
                  <a:cubicBezTo>
                    <a:pt x="20641" y="385"/>
                    <a:pt x="19727" y="0"/>
                    <a:pt x="18773" y="0"/>
                  </a:cubicBezTo>
                  <a:close/>
                </a:path>
              </a:pathLst>
            </a:custGeom>
            <a:solidFill>
              <a:srgbClr val="735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7"/>
            <p:cNvSpPr/>
            <p:nvPr/>
          </p:nvSpPr>
          <p:spPr>
            <a:xfrm>
              <a:off x="4205453" y="3411507"/>
              <a:ext cx="217071" cy="121851"/>
            </a:xfrm>
            <a:custGeom>
              <a:rect b="b" l="l" r="r" t="t"/>
              <a:pathLst>
                <a:path extrusionOk="0" h="7266" w="12944">
                  <a:moveTo>
                    <a:pt x="9641" y="0"/>
                  </a:moveTo>
                  <a:cubicBezTo>
                    <a:pt x="8974" y="67"/>
                    <a:pt x="8507" y="434"/>
                    <a:pt x="7873" y="734"/>
                  </a:cubicBezTo>
                  <a:cubicBezTo>
                    <a:pt x="6484" y="1321"/>
                    <a:pt x="4981" y="1621"/>
                    <a:pt x="3478" y="1621"/>
                  </a:cubicBezTo>
                  <a:cubicBezTo>
                    <a:pt x="2417" y="1621"/>
                    <a:pt x="1355" y="1471"/>
                    <a:pt x="334" y="1168"/>
                  </a:cubicBezTo>
                  <a:cubicBezTo>
                    <a:pt x="0" y="1334"/>
                    <a:pt x="0" y="1801"/>
                    <a:pt x="101" y="2168"/>
                  </a:cubicBezTo>
                  <a:cubicBezTo>
                    <a:pt x="201" y="2502"/>
                    <a:pt x="467" y="2802"/>
                    <a:pt x="768" y="3069"/>
                  </a:cubicBezTo>
                  <a:cubicBezTo>
                    <a:pt x="2552" y="4655"/>
                    <a:pt x="4938" y="5520"/>
                    <a:pt x="7333" y="5520"/>
                  </a:cubicBezTo>
                  <a:cubicBezTo>
                    <a:pt x="7759" y="5520"/>
                    <a:pt x="8184" y="5493"/>
                    <a:pt x="8607" y="5437"/>
                  </a:cubicBezTo>
                  <a:lnTo>
                    <a:pt x="8607" y="5437"/>
                  </a:lnTo>
                  <a:cubicBezTo>
                    <a:pt x="8507" y="5971"/>
                    <a:pt x="9140" y="6438"/>
                    <a:pt x="9641" y="6638"/>
                  </a:cubicBezTo>
                  <a:cubicBezTo>
                    <a:pt x="10141" y="6838"/>
                    <a:pt x="10708" y="6905"/>
                    <a:pt x="11142" y="7205"/>
                  </a:cubicBezTo>
                  <a:cubicBezTo>
                    <a:pt x="11184" y="7247"/>
                    <a:pt x="11236" y="7265"/>
                    <a:pt x="11296" y="7265"/>
                  </a:cubicBezTo>
                  <a:cubicBezTo>
                    <a:pt x="11567" y="7265"/>
                    <a:pt x="11978" y="6884"/>
                    <a:pt x="12142" y="6638"/>
                  </a:cubicBezTo>
                  <a:cubicBezTo>
                    <a:pt x="12343" y="6371"/>
                    <a:pt x="12476" y="6071"/>
                    <a:pt x="12543" y="5771"/>
                  </a:cubicBezTo>
                  <a:cubicBezTo>
                    <a:pt x="12943" y="4437"/>
                    <a:pt x="12776" y="3402"/>
                    <a:pt x="12710" y="2068"/>
                  </a:cubicBezTo>
                  <a:cubicBezTo>
                    <a:pt x="11509" y="1668"/>
                    <a:pt x="10441" y="967"/>
                    <a:pt x="96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7"/>
            <p:cNvSpPr/>
            <p:nvPr/>
          </p:nvSpPr>
          <p:spPr>
            <a:xfrm>
              <a:off x="5038352" y="3234748"/>
              <a:ext cx="124199" cy="212979"/>
            </a:xfrm>
            <a:custGeom>
              <a:rect b="b" l="l" r="r" t="t"/>
              <a:pathLst>
                <a:path extrusionOk="0" h="12700" w="7406">
                  <a:moveTo>
                    <a:pt x="2302" y="33"/>
                  </a:moveTo>
                  <a:cubicBezTo>
                    <a:pt x="1835" y="1201"/>
                    <a:pt x="1034" y="2268"/>
                    <a:pt x="0" y="2969"/>
                  </a:cubicBezTo>
                  <a:cubicBezTo>
                    <a:pt x="0" y="3636"/>
                    <a:pt x="334" y="4136"/>
                    <a:pt x="534" y="4770"/>
                  </a:cubicBezTo>
                  <a:cubicBezTo>
                    <a:pt x="1368" y="7205"/>
                    <a:pt x="1335" y="9941"/>
                    <a:pt x="467" y="12342"/>
                  </a:cubicBezTo>
                  <a:cubicBezTo>
                    <a:pt x="586" y="12581"/>
                    <a:pt x="842" y="12700"/>
                    <a:pt x="1099" y="12700"/>
                  </a:cubicBezTo>
                  <a:cubicBezTo>
                    <a:pt x="1203" y="12700"/>
                    <a:pt x="1306" y="12681"/>
                    <a:pt x="1401" y="12643"/>
                  </a:cubicBezTo>
                  <a:cubicBezTo>
                    <a:pt x="1802" y="12542"/>
                    <a:pt x="2068" y="12309"/>
                    <a:pt x="2335" y="12042"/>
                  </a:cubicBezTo>
                  <a:cubicBezTo>
                    <a:pt x="4337" y="10107"/>
                    <a:pt x="5471" y="7205"/>
                    <a:pt x="5304" y="4370"/>
                  </a:cubicBezTo>
                  <a:lnTo>
                    <a:pt x="5304" y="4370"/>
                  </a:lnTo>
                  <a:cubicBezTo>
                    <a:pt x="5358" y="4383"/>
                    <a:pt x="5411" y="4390"/>
                    <a:pt x="5464" y="4390"/>
                  </a:cubicBezTo>
                  <a:cubicBezTo>
                    <a:pt x="5936" y="4390"/>
                    <a:pt x="6358" y="3886"/>
                    <a:pt x="6538" y="3436"/>
                  </a:cubicBezTo>
                  <a:cubicBezTo>
                    <a:pt x="6738" y="2936"/>
                    <a:pt x="6872" y="2369"/>
                    <a:pt x="7205" y="1968"/>
                  </a:cubicBezTo>
                  <a:cubicBezTo>
                    <a:pt x="7406" y="1701"/>
                    <a:pt x="6972" y="1168"/>
                    <a:pt x="6705" y="934"/>
                  </a:cubicBezTo>
                  <a:cubicBezTo>
                    <a:pt x="6472" y="701"/>
                    <a:pt x="6171" y="534"/>
                    <a:pt x="5838" y="434"/>
                  </a:cubicBezTo>
                  <a:cubicBezTo>
                    <a:pt x="4670" y="0"/>
                    <a:pt x="3570" y="134"/>
                    <a:pt x="2302" y="33"/>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7"/>
            <p:cNvSpPr/>
            <p:nvPr/>
          </p:nvSpPr>
          <p:spPr>
            <a:xfrm>
              <a:off x="4585824" y="2441018"/>
              <a:ext cx="525857" cy="862615"/>
            </a:xfrm>
            <a:custGeom>
              <a:rect b="b" l="l" r="r" t="t"/>
              <a:pathLst>
                <a:path extrusionOk="0" h="51438" w="31357">
                  <a:moveTo>
                    <a:pt x="8006" y="0"/>
                  </a:moveTo>
                  <a:cubicBezTo>
                    <a:pt x="2969" y="3269"/>
                    <a:pt x="0" y="9274"/>
                    <a:pt x="467" y="15245"/>
                  </a:cubicBezTo>
                  <a:cubicBezTo>
                    <a:pt x="1134" y="23083"/>
                    <a:pt x="4003" y="30656"/>
                    <a:pt x="8606" y="36993"/>
                  </a:cubicBezTo>
                  <a:cubicBezTo>
                    <a:pt x="13210" y="43331"/>
                    <a:pt x="19381" y="48368"/>
                    <a:pt x="26619" y="51437"/>
                  </a:cubicBezTo>
                  <a:cubicBezTo>
                    <a:pt x="28688" y="50270"/>
                    <a:pt x="30389" y="48268"/>
                    <a:pt x="31356" y="46100"/>
                  </a:cubicBezTo>
                  <a:cubicBezTo>
                    <a:pt x="21282" y="42697"/>
                    <a:pt x="13343" y="33491"/>
                    <a:pt x="11475" y="22983"/>
                  </a:cubicBezTo>
                  <a:cubicBezTo>
                    <a:pt x="10141" y="15311"/>
                    <a:pt x="11709" y="6905"/>
                    <a:pt x="80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7"/>
            <p:cNvSpPr/>
            <p:nvPr/>
          </p:nvSpPr>
          <p:spPr>
            <a:xfrm>
              <a:off x="4312288" y="2418078"/>
              <a:ext cx="423493" cy="1054481"/>
            </a:xfrm>
            <a:custGeom>
              <a:rect b="b" l="l" r="r" t="t"/>
              <a:pathLst>
                <a:path extrusionOk="0" h="62879" w="25253">
                  <a:moveTo>
                    <a:pt x="12776" y="1"/>
                  </a:moveTo>
                  <a:cubicBezTo>
                    <a:pt x="11175" y="5338"/>
                    <a:pt x="10875" y="10908"/>
                    <a:pt x="10308" y="16412"/>
                  </a:cubicBezTo>
                  <a:cubicBezTo>
                    <a:pt x="9007" y="28688"/>
                    <a:pt x="4170" y="48735"/>
                    <a:pt x="1" y="60344"/>
                  </a:cubicBezTo>
                  <a:cubicBezTo>
                    <a:pt x="2502" y="61578"/>
                    <a:pt x="5271" y="62178"/>
                    <a:pt x="7973" y="62879"/>
                  </a:cubicBezTo>
                  <a:cubicBezTo>
                    <a:pt x="9941" y="56174"/>
                    <a:pt x="14111" y="42231"/>
                    <a:pt x="16079" y="35526"/>
                  </a:cubicBezTo>
                  <a:cubicBezTo>
                    <a:pt x="17647" y="30189"/>
                    <a:pt x="19181" y="24818"/>
                    <a:pt x="21149" y="19615"/>
                  </a:cubicBezTo>
                  <a:cubicBezTo>
                    <a:pt x="22250" y="16713"/>
                    <a:pt x="23451" y="13844"/>
                    <a:pt x="24185" y="10875"/>
                  </a:cubicBezTo>
                  <a:cubicBezTo>
                    <a:pt x="24952" y="7873"/>
                    <a:pt x="25252" y="4704"/>
                    <a:pt x="24451" y="1769"/>
                  </a:cubicBezTo>
                  <a:cubicBezTo>
                    <a:pt x="20482" y="634"/>
                    <a:pt x="16913" y="468"/>
                    <a:pt x="127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7"/>
            <p:cNvSpPr/>
            <p:nvPr/>
          </p:nvSpPr>
          <p:spPr>
            <a:xfrm>
              <a:off x="4423047" y="1938410"/>
              <a:ext cx="312727" cy="555020"/>
            </a:xfrm>
            <a:custGeom>
              <a:rect b="b" l="l" r="r" t="t"/>
              <a:pathLst>
                <a:path extrusionOk="0" h="33096" w="18648">
                  <a:moveTo>
                    <a:pt x="6400" y="1"/>
                  </a:moveTo>
                  <a:cubicBezTo>
                    <a:pt x="6107" y="1"/>
                    <a:pt x="5816" y="39"/>
                    <a:pt x="5538" y="119"/>
                  </a:cubicBezTo>
                  <a:cubicBezTo>
                    <a:pt x="2869" y="1019"/>
                    <a:pt x="968" y="3888"/>
                    <a:pt x="434" y="6690"/>
                  </a:cubicBezTo>
                  <a:cubicBezTo>
                    <a:pt x="0" y="9425"/>
                    <a:pt x="534" y="12261"/>
                    <a:pt x="1034" y="15029"/>
                  </a:cubicBezTo>
                  <a:cubicBezTo>
                    <a:pt x="1935" y="19899"/>
                    <a:pt x="2836" y="24803"/>
                    <a:pt x="3736" y="29706"/>
                  </a:cubicBezTo>
                  <a:cubicBezTo>
                    <a:pt x="3903" y="30440"/>
                    <a:pt x="4037" y="31141"/>
                    <a:pt x="4504" y="31741"/>
                  </a:cubicBezTo>
                  <a:cubicBezTo>
                    <a:pt x="5237" y="32642"/>
                    <a:pt x="6572" y="32809"/>
                    <a:pt x="7739" y="32909"/>
                  </a:cubicBezTo>
                  <a:cubicBezTo>
                    <a:pt x="8895" y="33002"/>
                    <a:pt x="10041" y="33095"/>
                    <a:pt x="11176" y="33095"/>
                  </a:cubicBezTo>
                  <a:cubicBezTo>
                    <a:pt x="12072" y="33095"/>
                    <a:pt x="12961" y="33037"/>
                    <a:pt x="13844" y="32875"/>
                  </a:cubicBezTo>
                  <a:cubicBezTo>
                    <a:pt x="15845" y="32475"/>
                    <a:pt x="17446" y="31207"/>
                    <a:pt x="18647" y="29540"/>
                  </a:cubicBezTo>
                  <a:cubicBezTo>
                    <a:pt x="16746" y="25237"/>
                    <a:pt x="16079" y="20466"/>
                    <a:pt x="15211" y="15863"/>
                  </a:cubicBezTo>
                  <a:cubicBezTo>
                    <a:pt x="14344" y="11227"/>
                    <a:pt x="13143" y="6490"/>
                    <a:pt x="10408" y="2687"/>
                  </a:cubicBezTo>
                  <a:cubicBezTo>
                    <a:pt x="9874" y="1886"/>
                    <a:pt x="9207" y="1086"/>
                    <a:pt x="8373" y="586"/>
                  </a:cubicBezTo>
                  <a:cubicBezTo>
                    <a:pt x="7788" y="211"/>
                    <a:pt x="7088" y="1"/>
                    <a:pt x="64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7"/>
            <p:cNvSpPr/>
            <p:nvPr/>
          </p:nvSpPr>
          <p:spPr>
            <a:xfrm>
              <a:off x="4550022" y="2063454"/>
              <a:ext cx="149370" cy="247827"/>
            </a:xfrm>
            <a:custGeom>
              <a:rect b="b" l="l" r="r" t="t"/>
              <a:pathLst>
                <a:path extrusionOk="0" h="14778" w="8907">
                  <a:moveTo>
                    <a:pt x="0" y="0"/>
                  </a:moveTo>
                  <a:lnTo>
                    <a:pt x="0" y="0"/>
                  </a:lnTo>
                  <a:cubicBezTo>
                    <a:pt x="1668" y="5571"/>
                    <a:pt x="4771" y="10674"/>
                    <a:pt x="8907" y="14777"/>
                  </a:cubicBezTo>
                  <a:cubicBezTo>
                    <a:pt x="8440" y="12643"/>
                    <a:pt x="8073" y="10474"/>
                    <a:pt x="7673" y="8339"/>
                  </a:cubicBezTo>
                  <a:cubicBezTo>
                    <a:pt x="7472" y="7305"/>
                    <a:pt x="7272" y="6305"/>
                    <a:pt x="7005" y="5271"/>
                  </a:cubicBezTo>
                  <a:cubicBezTo>
                    <a:pt x="5171" y="3069"/>
                    <a:pt x="2636" y="1101"/>
                    <a:pt x="0" y="0"/>
                  </a:cubicBezTo>
                  <a:close/>
                </a:path>
              </a:pathLst>
            </a:custGeom>
            <a:solidFill>
              <a:srgbClr val="000000">
                <a:alpha val="196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7"/>
            <p:cNvSpPr/>
            <p:nvPr/>
          </p:nvSpPr>
          <p:spPr>
            <a:xfrm>
              <a:off x="4626656" y="2612579"/>
              <a:ext cx="99027" cy="120794"/>
            </a:xfrm>
            <a:custGeom>
              <a:rect b="b" l="l" r="r" t="t"/>
              <a:pathLst>
                <a:path extrusionOk="0" h="7203" w="5905">
                  <a:moveTo>
                    <a:pt x="4397" y="0"/>
                  </a:moveTo>
                  <a:cubicBezTo>
                    <a:pt x="4122" y="0"/>
                    <a:pt x="3884" y="142"/>
                    <a:pt x="3570" y="343"/>
                  </a:cubicBezTo>
                  <a:cubicBezTo>
                    <a:pt x="3603" y="877"/>
                    <a:pt x="3169" y="1311"/>
                    <a:pt x="2669" y="1611"/>
                  </a:cubicBezTo>
                  <a:cubicBezTo>
                    <a:pt x="2169" y="1878"/>
                    <a:pt x="1602" y="2045"/>
                    <a:pt x="1201" y="2412"/>
                  </a:cubicBezTo>
                  <a:cubicBezTo>
                    <a:pt x="768" y="2779"/>
                    <a:pt x="534" y="3446"/>
                    <a:pt x="901" y="3879"/>
                  </a:cubicBezTo>
                  <a:cubicBezTo>
                    <a:pt x="267" y="4180"/>
                    <a:pt x="0" y="5180"/>
                    <a:pt x="100" y="5847"/>
                  </a:cubicBezTo>
                  <a:cubicBezTo>
                    <a:pt x="201" y="6281"/>
                    <a:pt x="434" y="6748"/>
                    <a:pt x="834" y="7015"/>
                  </a:cubicBezTo>
                  <a:cubicBezTo>
                    <a:pt x="1044" y="7144"/>
                    <a:pt x="1300" y="7203"/>
                    <a:pt x="1566" y="7203"/>
                  </a:cubicBezTo>
                  <a:cubicBezTo>
                    <a:pt x="1850" y="7203"/>
                    <a:pt x="2144" y="7136"/>
                    <a:pt x="2402" y="7015"/>
                  </a:cubicBezTo>
                  <a:cubicBezTo>
                    <a:pt x="2902" y="6748"/>
                    <a:pt x="3269" y="6348"/>
                    <a:pt x="3603" y="5914"/>
                  </a:cubicBezTo>
                  <a:cubicBezTo>
                    <a:pt x="4704" y="4547"/>
                    <a:pt x="5438" y="2945"/>
                    <a:pt x="5771" y="1244"/>
                  </a:cubicBezTo>
                  <a:cubicBezTo>
                    <a:pt x="5905" y="710"/>
                    <a:pt x="5338" y="277"/>
                    <a:pt x="4837" y="110"/>
                  </a:cubicBezTo>
                  <a:cubicBezTo>
                    <a:pt x="4673" y="34"/>
                    <a:pt x="4531" y="0"/>
                    <a:pt x="4397" y="0"/>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7"/>
            <p:cNvSpPr/>
            <p:nvPr/>
          </p:nvSpPr>
          <p:spPr>
            <a:xfrm>
              <a:off x="4513667" y="1942065"/>
              <a:ext cx="335652" cy="708214"/>
            </a:xfrm>
            <a:custGeom>
              <a:rect b="b" l="l" r="r" t="t"/>
              <a:pathLst>
                <a:path extrusionOk="0" h="42231" w="20015">
                  <a:moveTo>
                    <a:pt x="1568" y="1"/>
                  </a:moveTo>
                  <a:cubicBezTo>
                    <a:pt x="0" y="3136"/>
                    <a:pt x="1335" y="7373"/>
                    <a:pt x="3336" y="10241"/>
                  </a:cubicBezTo>
                  <a:cubicBezTo>
                    <a:pt x="5337" y="13143"/>
                    <a:pt x="8006" y="15478"/>
                    <a:pt x="9774" y="18481"/>
                  </a:cubicBezTo>
                  <a:cubicBezTo>
                    <a:pt x="11742" y="21750"/>
                    <a:pt x="12476" y="25652"/>
                    <a:pt x="12309" y="29422"/>
                  </a:cubicBezTo>
                  <a:cubicBezTo>
                    <a:pt x="12142" y="33224"/>
                    <a:pt x="11175" y="37194"/>
                    <a:pt x="9774" y="40696"/>
                  </a:cubicBezTo>
                  <a:cubicBezTo>
                    <a:pt x="10608" y="41564"/>
                    <a:pt x="11775" y="42064"/>
                    <a:pt x="12976" y="42231"/>
                  </a:cubicBezTo>
                  <a:cubicBezTo>
                    <a:pt x="16145" y="36694"/>
                    <a:pt x="19347" y="30889"/>
                    <a:pt x="19748" y="24552"/>
                  </a:cubicBezTo>
                  <a:cubicBezTo>
                    <a:pt x="20015" y="19081"/>
                    <a:pt x="18113" y="13577"/>
                    <a:pt x="14777" y="9307"/>
                  </a:cubicBezTo>
                  <a:cubicBezTo>
                    <a:pt x="11408" y="5004"/>
                    <a:pt x="6672" y="1835"/>
                    <a:pt x="156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7"/>
            <p:cNvSpPr/>
            <p:nvPr/>
          </p:nvSpPr>
          <p:spPr>
            <a:xfrm>
              <a:off x="4437033" y="1925850"/>
              <a:ext cx="213700" cy="135468"/>
            </a:xfrm>
            <a:custGeom>
              <a:rect b="b" l="l" r="r" t="t"/>
              <a:pathLst>
                <a:path extrusionOk="0" h="8078" w="12743">
                  <a:moveTo>
                    <a:pt x="5037" y="0"/>
                  </a:moveTo>
                  <a:cubicBezTo>
                    <a:pt x="3703" y="601"/>
                    <a:pt x="2636" y="1668"/>
                    <a:pt x="1735" y="2969"/>
                  </a:cubicBezTo>
                  <a:cubicBezTo>
                    <a:pt x="968" y="3936"/>
                    <a:pt x="334" y="5037"/>
                    <a:pt x="0" y="6205"/>
                  </a:cubicBezTo>
                  <a:cubicBezTo>
                    <a:pt x="34" y="6205"/>
                    <a:pt x="67" y="6271"/>
                    <a:pt x="134" y="6271"/>
                  </a:cubicBezTo>
                  <a:cubicBezTo>
                    <a:pt x="1535" y="6772"/>
                    <a:pt x="2869" y="7506"/>
                    <a:pt x="4337" y="7873"/>
                  </a:cubicBezTo>
                  <a:cubicBezTo>
                    <a:pt x="4897" y="8011"/>
                    <a:pt x="5474" y="8078"/>
                    <a:pt x="6051" y="8078"/>
                  </a:cubicBezTo>
                  <a:cubicBezTo>
                    <a:pt x="7846" y="8078"/>
                    <a:pt x="9654" y="7432"/>
                    <a:pt x="11042" y="6271"/>
                  </a:cubicBezTo>
                  <a:cubicBezTo>
                    <a:pt x="11709" y="5671"/>
                    <a:pt x="12309" y="5004"/>
                    <a:pt x="12743" y="4203"/>
                  </a:cubicBezTo>
                  <a:cubicBezTo>
                    <a:pt x="11308" y="3269"/>
                    <a:pt x="9741" y="2435"/>
                    <a:pt x="8139" y="1701"/>
                  </a:cubicBezTo>
                  <a:cubicBezTo>
                    <a:pt x="7973" y="1535"/>
                    <a:pt x="7739" y="1435"/>
                    <a:pt x="7539" y="1301"/>
                  </a:cubicBezTo>
                  <a:cubicBezTo>
                    <a:pt x="6951" y="899"/>
                    <a:pt x="6247" y="697"/>
                    <a:pt x="5562" y="697"/>
                  </a:cubicBezTo>
                  <a:cubicBezTo>
                    <a:pt x="5509" y="697"/>
                    <a:pt x="5457" y="698"/>
                    <a:pt x="5404" y="701"/>
                  </a:cubicBezTo>
                  <a:cubicBezTo>
                    <a:pt x="5304" y="467"/>
                    <a:pt x="5171" y="267"/>
                    <a:pt x="5037" y="0"/>
                  </a:cubicBezTo>
                  <a:close/>
                </a:path>
              </a:pathLst>
            </a:custGeom>
            <a:solidFill>
              <a:srgbClr val="000000">
                <a:alpha val="666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7"/>
            <p:cNvSpPr/>
            <p:nvPr/>
          </p:nvSpPr>
          <p:spPr>
            <a:xfrm>
              <a:off x="4478989" y="1868786"/>
              <a:ext cx="62099" cy="115260"/>
            </a:xfrm>
            <a:custGeom>
              <a:rect b="b" l="l" r="r" t="t"/>
              <a:pathLst>
                <a:path extrusionOk="0" h="6873" w="3703">
                  <a:moveTo>
                    <a:pt x="3469" y="1"/>
                  </a:moveTo>
                  <a:cubicBezTo>
                    <a:pt x="2368" y="668"/>
                    <a:pt x="1234" y="1268"/>
                    <a:pt x="0" y="1602"/>
                  </a:cubicBezTo>
                  <a:cubicBezTo>
                    <a:pt x="200" y="3337"/>
                    <a:pt x="467" y="5171"/>
                    <a:pt x="634" y="6872"/>
                  </a:cubicBezTo>
                  <a:cubicBezTo>
                    <a:pt x="1735" y="6172"/>
                    <a:pt x="2569" y="5538"/>
                    <a:pt x="3703" y="4838"/>
                  </a:cubicBezTo>
                  <a:cubicBezTo>
                    <a:pt x="3636" y="3236"/>
                    <a:pt x="3536" y="1602"/>
                    <a:pt x="3469"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7"/>
            <p:cNvSpPr/>
            <p:nvPr/>
          </p:nvSpPr>
          <p:spPr>
            <a:xfrm>
              <a:off x="4479542" y="1868786"/>
              <a:ext cx="60439" cy="97920"/>
            </a:xfrm>
            <a:custGeom>
              <a:rect b="b" l="l" r="r" t="t"/>
              <a:pathLst>
                <a:path extrusionOk="0" h="5839" w="3604">
                  <a:moveTo>
                    <a:pt x="3436" y="1"/>
                  </a:moveTo>
                  <a:cubicBezTo>
                    <a:pt x="2335" y="668"/>
                    <a:pt x="1201" y="1268"/>
                    <a:pt x="0" y="1669"/>
                  </a:cubicBezTo>
                  <a:cubicBezTo>
                    <a:pt x="134" y="3003"/>
                    <a:pt x="334" y="4437"/>
                    <a:pt x="501" y="5838"/>
                  </a:cubicBezTo>
                  <a:cubicBezTo>
                    <a:pt x="1668" y="5171"/>
                    <a:pt x="2769" y="4237"/>
                    <a:pt x="3603" y="3203"/>
                  </a:cubicBezTo>
                  <a:cubicBezTo>
                    <a:pt x="3536" y="2102"/>
                    <a:pt x="3470" y="1068"/>
                    <a:pt x="3436" y="1"/>
                  </a:cubicBez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7"/>
            <p:cNvSpPr/>
            <p:nvPr/>
          </p:nvSpPr>
          <p:spPr>
            <a:xfrm>
              <a:off x="4398430" y="1737805"/>
              <a:ext cx="173435" cy="216601"/>
            </a:xfrm>
            <a:custGeom>
              <a:rect b="b" l="l" r="r" t="t"/>
              <a:pathLst>
                <a:path extrusionOk="0" h="12916" w="10342">
                  <a:moveTo>
                    <a:pt x="4656" y="1"/>
                  </a:moveTo>
                  <a:cubicBezTo>
                    <a:pt x="4583" y="1"/>
                    <a:pt x="4510" y="3"/>
                    <a:pt x="4437" y="6"/>
                  </a:cubicBezTo>
                  <a:cubicBezTo>
                    <a:pt x="2369" y="140"/>
                    <a:pt x="101" y="1641"/>
                    <a:pt x="34" y="3709"/>
                  </a:cubicBezTo>
                  <a:cubicBezTo>
                    <a:pt x="1" y="7211"/>
                    <a:pt x="1535" y="10681"/>
                    <a:pt x="4204" y="12915"/>
                  </a:cubicBezTo>
                  <a:cubicBezTo>
                    <a:pt x="6205" y="12315"/>
                    <a:pt x="8040" y="10914"/>
                    <a:pt x="9107" y="9146"/>
                  </a:cubicBezTo>
                  <a:cubicBezTo>
                    <a:pt x="10141" y="7345"/>
                    <a:pt x="10341" y="5010"/>
                    <a:pt x="9441" y="3142"/>
                  </a:cubicBezTo>
                  <a:cubicBezTo>
                    <a:pt x="8572" y="1307"/>
                    <a:pt x="6647" y="1"/>
                    <a:pt x="4656"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7"/>
            <p:cNvSpPr/>
            <p:nvPr/>
          </p:nvSpPr>
          <p:spPr>
            <a:xfrm>
              <a:off x="4378861" y="1727593"/>
              <a:ext cx="205869" cy="187656"/>
            </a:xfrm>
            <a:custGeom>
              <a:rect b="b" l="l" r="r" t="t"/>
              <a:pathLst>
                <a:path extrusionOk="0" h="11190" w="12276">
                  <a:moveTo>
                    <a:pt x="6029" y="0"/>
                  </a:moveTo>
                  <a:cubicBezTo>
                    <a:pt x="5786" y="0"/>
                    <a:pt x="5543" y="16"/>
                    <a:pt x="5304" y="48"/>
                  </a:cubicBezTo>
                  <a:cubicBezTo>
                    <a:pt x="3770" y="282"/>
                    <a:pt x="2302" y="1149"/>
                    <a:pt x="1301" y="2350"/>
                  </a:cubicBezTo>
                  <a:cubicBezTo>
                    <a:pt x="367" y="3517"/>
                    <a:pt x="0" y="5319"/>
                    <a:pt x="100" y="6920"/>
                  </a:cubicBezTo>
                  <a:cubicBezTo>
                    <a:pt x="2335" y="6920"/>
                    <a:pt x="4537" y="6119"/>
                    <a:pt x="6271" y="4685"/>
                  </a:cubicBezTo>
                  <a:cubicBezTo>
                    <a:pt x="7005" y="5152"/>
                    <a:pt x="7772" y="5619"/>
                    <a:pt x="8606" y="5852"/>
                  </a:cubicBezTo>
                  <a:cubicBezTo>
                    <a:pt x="8706" y="6419"/>
                    <a:pt x="8840" y="6920"/>
                    <a:pt x="8973" y="7453"/>
                  </a:cubicBezTo>
                  <a:cubicBezTo>
                    <a:pt x="9140" y="7420"/>
                    <a:pt x="9307" y="7320"/>
                    <a:pt x="9474" y="7320"/>
                  </a:cubicBezTo>
                  <a:cubicBezTo>
                    <a:pt x="9040" y="6686"/>
                    <a:pt x="8940" y="5819"/>
                    <a:pt x="9140" y="5085"/>
                  </a:cubicBezTo>
                  <a:cubicBezTo>
                    <a:pt x="9173" y="4952"/>
                    <a:pt x="9207" y="4818"/>
                    <a:pt x="9307" y="4718"/>
                  </a:cubicBezTo>
                  <a:cubicBezTo>
                    <a:pt x="9378" y="4647"/>
                    <a:pt x="9467" y="4618"/>
                    <a:pt x="9562" y="4618"/>
                  </a:cubicBezTo>
                  <a:cubicBezTo>
                    <a:pt x="9733" y="4618"/>
                    <a:pt x="9924" y="4711"/>
                    <a:pt x="10074" y="4818"/>
                  </a:cubicBezTo>
                  <a:cubicBezTo>
                    <a:pt x="10574" y="5219"/>
                    <a:pt x="10775" y="5952"/>
                    <a:pt x="10708" y="6553"/>
                  </a:cubicBezTo>
                  <a:cubicBezTo>
                    <a:pt x="10708" y="7554"/>
                    <a:pt x="10341" y="8521"/>
                    <a:pt x="9707" y="9288"/>
                  </a:cubicBezTo>
                  <a:cubicBezTo>
                    <a:pt x="9807" y="9955"/>
                    <a:pt x="9841" y="10622"/>
                    <a:pt x="10141" y="11189"/>
                  </a:cubicBezTo>
                  <a:cubicBezTo>
                    <a:pt x="11375" y="9955"/>
                    <a:pt x="12276" y="8187"/>
                    <a:pt x="12276" y="6386"/>
                  </a:cubicBezTo>
                  <a:cubicBezTo>
                    <a:pt x="12276" y="4618"/>
                    <a:pt x="11508" y="2850"/>
                    <a:pt x="10207" y="1649"/>
                  </a:cubicBezTo>
                  <a:cubicBezTo>
                    <a:pt x="9115" y="614"/>
                    <a:pt x="7551" y="0"/>
                    <a:pt x="6029" y="0"/>
                  </a:cubicBezTo>
                  <a:close/>
                </a:path>
              </a:pathLst>
            </a:custGeom>
            <a:solidFill>
              <a:srgbClr val="7356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7"/>
            <p:cNvSpPr/>
            <p:nvPr/>
          </p:nvSpPr>
          <p:spPr>
            <a:xfrm>
              <a:off x="4414663" y="1875326"/>
              <a:ext cx="95103" cy="79456"/>
            </a:xfrm>
            <a:custGeom>
              <a:rect b="b" l="l" r="r" t="t"/>
              <a:pathLst>
                <a:path extrusionOk="0" h="4738" w="5671">
                  <a:moveTo>
                    <a:pt x="3015" y="1"/>
                  </a:moveTo>
                  <a:cubicBezTo>
                    <a:pt x="2750" y="1"/>
                    <a:pt x="2486" y="38"/>
                    <a:pt x="2235" y="111"/>
                  </a:cubicBezTo>
                  <a:cubicBezTo>
                    <a:pt x="1668" y="278"/>
                    <a:pt x="0" y="1045"/>
                    <a:pt x="300" y="1812"/>
                  </a:cubicBezTo>
                  <a:cubicBezTo>
                    <a:pt x="667" y="2713"/>
                    <a:pt x="1701" y="3647"/>
                    <a:pt x="2402" y="4314"/>
                  </a:cubicBezTo>
                  <a:cubicBezTo>
                    <a:pt x="2569" y="4481"/>
                    <a:pt x="2735" y="4614"/>
                    <a:pt x="2969" y="4681"/>
                  </a:cubicBezTo>
                  <a:cubicBezTo>
                    <a:pt x="3070" y="4720"/>
                    <a:pt x="3173" y="4737"/>
                    <a:pt x="3276" y="4737"/>
                  </a:cubicBezTo>
                  <a:cubicBezTo>
                    <a:pt x="3615" y="4737"/>
                    <a:pt x="3955" y="4552"/>
                    <a:pt x="4236" y="4348"/>
                  </a:cubicBezTo>
                  <a:cubicBezTo>
                    <a:pt x="4837" y="3981"/>
                    <a:pt x="5304" y="3447"/>
                    <a:pt x="5471" y="2780"/>
                  </a:cubicBezTo>
                  <a:cubicBezTo>
                    <a:pt x="5671" y="1979"/>
                    <a:pt x="5304" y="1045"/>
                    <a:pt x="4637" y="545"/>
                  </a:cubicBezTo>
                  <a:cubicBezTo>
                    <a:pt x="4179" y="179"/>
                    <a:pt x="3595" y="1"/>
                    <a:pt x="30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7"/>
            <p:cNvSpPr/>
            <p:nvPr/>
          </p:nvSpPr>
          <p:spPr>
            <a:xfrm>
              <a:off x="4478989" y="1814539"/>
              <a:ext cx="52591" cy="74979"/>
            </a:xfrm>
            <a:custGeom>
              <a:rect b="b" l="l" r="r" t="t"/>
              <a:pathLst>
                <a:path extrusionOk="0" h="4471" w="3136">
                  <a:moveTo>
                    <a:pt x="3136" y="0"/>
                  </a:moveTo>
                  <a:cubicBezTo>
                    <a:pt x="1701" y="1068"/>
                    <a:pt x="634" y="2569"/>
                    <a:pt x="33" y="4237"/>
                  </a:cubicBezTo>
                  <a:cubicBezTo>
                    <a:pt x="0" y="4337"/>
                    <a:pt x="33" y="4437"/>
                    <a:pt x="167" y="4470"/>
                  </a:cubicBezTo>
                  <a:lnTo>
                    <a:pt x="234" y="4470"/>
                  </a:lnTo>
                  <a:cubicBezTo>
                    <a:pt x="334" y="4470"/>
                    <a:pt x="367" y="4437"/>
                    <a:pt x="400" y="4337"/>
                  </a:cubicBezTo>
                  <a:cubicBezTo>
                    <a:pt x="901" y="2836"/>
                    <a:pt x="1868" y="1568"/>
                    <a:pt x="3069" y="534"/>
                  </a:cubicBezTo>
                  <a:cubicBezTo>
                    <a:pt x="3069" y="367"/>
                    <a:pt x="3069" y="167"/>
                    <a:pt x="3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7"/>
            <p:cNvSpPr/>
            <p:nvPr/>
          </p:nvSpPr>
          <p:spPr>
            <a:xfrm>
              <a:off x="4495204" y="1842509"/>
              <a:ext cx="71625" cy="78702"/>
            </a:xfrm>
            <a:custGeom>
              <a:rect b="b" l="l" r="r" t="t"/>
              <a:pathLst>
                <a:path extrusionOk="0" h="4693" w="4271">
                  <a:moveTo>
                    <a:pt x="3770" y="0"/>
                  </a:moveTo>
                  <a:cubicBezTo>
                    <a:pt x="3736" y="300"/>
                    <a:pt x="3703" y="600"/>
                    <a:pt x="3603" y="834"/>
                  </a:cubicBezTo>
                  <a:cubicBezTo>
                    <a:pt x="3670" y="1635"/>
                    <a:pt x="3269" y="2402"/>
                    <a:pt x="2769" y="2902"/>
                  </a:cubicBezTo>
                  <a:cubicBezTo>
                    <a:pt x="2035" y="3636"/>
                    <a:pt x="1001" y="4070"/>
                    <a:pt x="167" y="4303"/>
                  </a:cubicBezTo>
                  <a:cubicBezTo>
                    <a:pt x="34" y="4336"/>
                    <a:pt x="0" y="4437"/>
                    <a:pt x="34" y="4570"/>
                  </a:cubicBezTo>
                  <a:cubicBezTo>
                    <a:pt x="59" y="4621"/>
                    <a:pt x="124" y="4692"/>
                    <a:pt x="183" y="4692"/>
                  </a:cubicBezTo>
                  <a:cubicBezTo>
                    <a:pt x="201" y="4692"/>
                    <a:pt x="218" y="4686"/>
                    <a:pt x="234" y="4670"/>
                  </a:cubicBezTo>
                  <a:cubicBezTo>
                    <a:pt x="1101" y="4437"/>
                    <a:pt x="2235" y="4003"/>
                    <a:pt x="3069" y="3169"/>
                  </a:cubicBezTo>
                  <a:cubicBezTo>
                    <a:pt x="3770" y="2468"/>
                    <a:pt x="4270" y="1234"/>
                    <a:pt x="3870" y="100"/>
                  </a:cubicBezTo>
                  <a:cubicBezTo>
                    <a:pt x="3870" y="67"/>
                    <a:pt x="3803" y="0"/>
                    <a:pt x="37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7" name="Google Shape;1427;p27"/>
          <p:cNvGrpSpPr/>
          <p:nvPr/>
        </p:nvGrpSpPr>
        <p:grpSpPr>
          <a:xfrm>
            <a:off x="378081" y="1320369"/>
            <a:ext cx="274435" cy="550703"/>
            <a:chOff x="6969368" y="1204352"/>
            <a:chExt cx="630449" cy="1265111"/>
          </a:xfrm>
        </p:grpSpPr>
        <p:sp>
          <p:nvSpPr>
            <p:cNvPr id="1428" name="Google Shape;1428;p27"/>
            <p:cNvSpPr/>
            <p:nvPr/>
          </p:nvSpPr>
          <p:spPr>
            <a:xfrm>
              <a:off x="6996758" y="1204352"/>
              <a:ext cx="590494" cy="512501"/>
            </a:xfrm>
            <a:custGeom>
              <a:rect b="b" l="l" r="r" t="t"/>
              <a:pathLst>
                <a:path extrusionOk="0" h="14969" w="17247">
                  <a:moveTo>
                    <a:pt x="9635" y="0"/>
                  </a:moveTo>
                  <a:cubicBezTo>
                    <a:pt x="9236" y="0"/>
                    <a:pt x="8837" y="30"/>
                    <a:pt x="8440" y="91"/>
                  </a:cubicBezTo>
                  <a:cubicBezTo>
                    <a:pt x="6339" y="424"/>
                    <a:pt x="4371" y="1859"/>
                    <a:pt x="3270" y="3760"/>
                  </a:cubicBezTo>
                  <a:cubicBezTo>
                    <a:pt x="2069" y="3994"/>
                    <a:pt x="1035" y="4961"/>
                    <a:pt x="535" y="6129"/>
                  </a:cubicBezTo>
                  <a:cubicBezTo>
                    <a:pt x="34" y="7296"/>
                    <a:pt x="1" y="8630"/>
                    <a:pt x="234" y="9865"/>
                  </a:cubicBezTo>
                  <a:cubicBezTo>
                    <a:pt x="501" y="11132"/>
                    <a:pt x="1002" y="12300"/>
                    <a:pt x="1502" y="13467"/>
                  </a:cubicBezTo>
                  <a:cubicBezTo>
                    <a:pt x="1769" y="14168"/>
                    <a:pt x="2403" y="14034"/>
                    <a:pt x="3170" y="14168"/>
                  </a:cubicBezTo>
                  <a:cubicBezTo>
                    <a:pt x="4150" y="14360"/>
                    <a:pt x="5149" y="14408"/>
                    <a:pt x="6153" y="14408"/>
                  </a:cubicBezTo>
                  <a:cubicBezTo>
                    <a:pt x="7165" y="14408"/>
                    <a:pt x="8182" y="14359"/>
                    <a:pt x="9188" y="14359"/>
                  </a:cubicBezTo>
                  <a:cubicBezTo>
                    <a:pt x="10646" y="14359"/>
                    <a:pt x="12081" y="14462"/>
                    <a:pt x="13444" y="14968"/>
                  </a:cubicBezTo>
                  <a:cubicBezTo>
                    <a:pt x="15178" y="13034"/>
                    <a:pt x="16379" y="10665"/>
                    <a:pt x="16913" y="8130"/>
                  </a:cubicBezTo>
                  <a:cubicBezTo>
                    <a:pt x="17180" y="6963"/>
                    <a:pt x="17247" y="5695"/>
                    <a:pt x="16880" y="4527"/>
                  </a:cubicBezTo>
                  <a:cubicBezTo>
                    <a:pt x="16446" y="3360"/>
                    <a:pt x="15612" y="2426"/>
                    <a:pt x="14611" y="1659"/>
                  </a:cubicBezTo>
                  <a:cubicBezTo>
                    <a:pt x="13194" y="596"/>
                    <a:pt x="11420" y="0"/>
                    <a:pt x="9635" y="0"/>
                  </a:cubicBezTo>
                  <a:close/>
                </a:path>
              </a:pathLst>
            </a:custGeom>
            <a:solidFill>
              <a:srgbClr val="986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7"/>
            <p:cNvSpPr/>
            <p:nvPr/>
          </p:nvSpPr>
          <p:spPr>
            <a:xfrm>
              <a:off x="6992204" y="1555527"/>
              <a:ext cx="132499" cy="186457"/>
            </a:xfrm>
            <a:custGeom>
              <a:rect b="b" l="l" r="r" t="t"/>
              <a:pathLst>
                <a:path extrusionOk="0" h="5446" w="3870">
                  <a:moveTo>
                    <a:pt x="988" y="1"/>
                  </a:moveTo>
                  <a:cubicBezTo>
                    <a:pt x="905" y="1"/>
                    <a:pt x="820" y="13"/>
                    <a:pt x="734" y="41"/>
                  </a:cubicBezTo>
                  <a:cubicBezTo>
                    <a:pt x="401" y="108"/>
                    <a:pt x="167" y="442"/>
                    <a:pt x="67" y="842"/>
                  </a:cubicBezTo>
                  <a:cubicBezTo>
                    <a:pt x="1" y="1175"/>
                    <a:pt x="67" y="1542"/>
                    <a:pt x="201" y="1876"/>
                  </a:cubicBezTo>
                  <a:cubicBezTo>
                    <a:pt x="634" y="3277"/>
                    <a:pt x="1502" y="4544"/>
                    <a:pt x="2669" y="5445"/>
                  </a:cubicBezTo>
                  <a:cubicBezTo>
                    <a:pt x="3470" y="4278"/>
                    <a:pt x="3870" y="2843"/>
                    <a:pt x="3169" y="1609"/>
                  </a:cubicBezTo>
                  <a:cubicBezTo>
                    <a:pt x="2836"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7"/>
            <p:cNvSpPr/>
            <p:nvPr/>
          </p:nvSpPr>
          <p:spPr>
            <a:xfrm>
              <a:off x="7426205" y="1555527"/>
              <a:ext cx="131369" cy="186457"/>
            </a:xfrm>
            <a:custGeom>
              <a:rect b="b" l="l" r="r" t="t"/>
              <a:pathLst>
                <a:path extrusionOk="0" h="5446" w="3837">
                  <a:moveTo>
                    <a:pt x="2836" y="1"/>
                  </a:moveTo>
                  <a:cubicBezTo>
                    <a:pt x="2635" y="1"/>
                    <a:pt x="2426" y="79"/>
                    <a:pt x="2235" y="175"/>
                  </a:cubicBezTo>
                  <a:cubicBezTo>
                    <a:pt x="1568" y="508"/>
                    <a:pt x="1001" y="1009"/>
                    <a:pt x="667" y="1609"/>
                  </a:cubicBezTo>
                  <a:cubicBezTo>
                    <a:pt x="0" y="2843"/>
                    <a:pt x="401" y="4278"/>
                    <a:pt x="1168" y="5445"/>
                  </a:cubicBezTo>
                  <a:cubicBezTo>
                    <a:pt x="2335" y="4544"/>
                    <a:pt x="3203" y="3277"/>
                    <a:pt x="3636" y="1876"/>
                  </a:cubicBezTo>
                  <a:cubicBezTo>
                    <a:pt x="3736" y="1542"/>
                    <a:pt x="3836" y="1175"/>
                    <a:pt x="3736" y="842"/>
                  </a:cubicBezTo>
                  <a:cubicBezTo>
                    <a:pt x="3670" y="442"/>
                    <a:pt x="3403" y="108"/>
                    <a:pt x="3069" y="41"/>
                  </a:cubicBezTo>
                  <a:cubicBezTo>
                    <a:pt x="2993" y="13"/>
                    <a:pt x="2915" y="1"/>
                    <a:pt x="2836"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7"/>
            <p:cNvSpPr/>
            <p:nvPr/>
          </p:nvSpPr>
          <p:spPr>
            <a:xfrm>
              <a:off x="6992204" y="1555527"/>
              <a:ext cx="132499" cy="186457"/>
            </a:xfrm>
            <a:custGeom>
              <a:rect b="b" l="l" r="r" t="t"/>
              <a:pathLst>
                <a:path extrusionOk="0" h="5446" w="3870">
                  <a:moveTo>
                    <a:pt x="988" y="1"/>
                  </a:moveTo>
                  <a:cubicBezTo>
                    <a:pt x="905" y="1"/>
                    <a:pt x="820" y="13"/>
                    <a:pt x="734" y="41"/>
                  </a:cubicBezTo>
                  <a:cubicBezTo>
                    <a:pt x="401" y="108"/>
                    <a:pt x="167" y="442"/>
                    <a:pt x="67" y="842"/>
                  </a:cubicBezTo>
                  <a:cubicBezTo>
                    <a:pt x="1" y="1175"/>
                    <a:pt x="67" y="1542"/>
                    <a:pt x="201" y="1876"/>
                  </a:cubicBezTo>
                  <a:cubicBezTo>
                    <a:pt x="634" y="3277"/>
                    <a:pt x="1502" y="4544"/>
                    <a:pt x="2669" y="5445"/>
                  </a:cubicBezTo>
                  <a:cubicBezTo>
                    <a:pt x="3470" y="4278"/>
                    <a:pt x="3870" y="2843"/>
                    <a:pt x="3169" y="1609"/>
                  </a:cubicBezTo>
                  <a:cubicBezTo>
                    <a:pt x="2836" y="1009"/>
                    <a:pt x="2235" y="508"/>
                    <a:pt x="1568" y="175"/>
                  </a:cubicBezTo>
                  <a:cubicBezTo>
                    <a:pt x="1401" y="79"/>
                    <a:pt x="1199" y="1"/>
                    <a:pt x="988"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7"/>
            <p:cNvSpPr/>
            <p:nvPr/>
          </p:nvSpPr>
          <p:spPr>
            <a:xfrm>
              <a:off x="7426205" y="1555527"/>
              <a:ext cx="131369" cy="186457"/>
            </a:xfrm>
            <a:custGeom>
              <a:rect b="b" l="l" r="r" t="t"/>
              <a:pathLst>
                <a:path extrusionOk="0" h="5446" w="3837">
                  <a:moveTo>
                    <a:pt x="2836" y="1"/>
                  </a:moveTo>
                  <a:cubicBezTo>
                    <a:pt x="2635" y="1"/>
                    <a:pt x="2426" y="79"/>
                    <a:pt x="2235" y="175"/>
                  </a:cubicBezTo>
                  <a:cubicBezTo>
                    <a:pt x="1568" y="508"/>
                    <a:pt x="1001" y="1009"/>
                    <a:pt x="667" y="1609"/>
                  </a:cubicBezTo>
                  <a:cubicBezTo>
                    <a:pt x="0" y="2843"/>
                    <a:pt x="401" y="4278"/>
                    <a:pt x="1168" y="5445"/>
                  </a:cubicBezTo>
                  <a:cubicBezTo>
                    <a:pt x="2335" y="4544"/>
                    <a:pt x="3203" y="3277"/>
                    <a:pt x="3636" y="1876"/>
                  </a:cubicBezTo>
                  <a:cubicBezTo>
                    <a:pt x="3736" y="1542"/>
                    <a:pt x="3836" y="1175"/>
                    <a:pt x="3736" y="842"/>
                  </a:cubicBezTo>
                  <a:cubicBezTo>
                    <a:pt x="3670" y="442"/>
                    <a:pt x="3403" y="108"/>
                    <a:pt x="3069" y="41"/>
                  </a:cubicBezTo>
                  <a:cubicBezTo>
                    <a:pt x="2993" y="13"/>
                    <a:pt x="2915" y="1"/>
                    <a:pt x="2836" y="1"/>
                  </a:cubicBez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7"/>
            <p:cNvSpPr/>
            <p:nvPr/>
          </p:nvSpPr>
          <p:spPr>
            <a:xfrm>
              <a:off x="6969368" y="1928100"/>
              <a:ext cx="630449" cy="541363"/>
            </a:xfrm>
            <a:custGeom>
              <a:rect b="b" l="l" r="r" t="t"/>
              <a:pathLst>
                <a:path extrusionOk="0" h="15812" w="18414">
                  <a:moveTo>
                    <a:pt x="9207" y="0"/>
                  </a:moveTo>
                  <a:cubicBezTo>
                    <a:pt x="4103" y="0"/>
                    <a:pt x="0" y="4137"/>
                    <a:pt x="0" y="9207"/>
                  </a:cubicBezTo>
                  <a:lnTo>
                    <a:pt x="0" y="15812"/>
                  </a:lnTo>
                  <a:lnTo>
                    <a:pt x="18414" y="15812"/>
                  </a:lnTo>
                  <a:lnTo>
                    <a:pt x="18414" y="9207"/>
                  </a:lnTo>
                  <a:cubicBezTo>
                    <a:pt x="18414" y="4103"/>
                    <a:pt x="14311" y="0"/>
                    <a:pt x="92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7"/>
            <p:cNvSpPr/>
            <p:nvPr/>
          </p:nvSpPr>
          <p:spPr>
            <a:xfrm>
              <a:off x="7211498" y="1584321"/>
              <a:ext cx="145064" cy="445738"/>
            </a:xfrm>
            <a:custGeom>
              <a:rect b="b" l="l" r="r" t="t"/>
              <a:pathLst>
                <a:path extrusionOk="0" h="13019" w="4237">
                  <a:moveTo>
                    <a:pt x="0" y="1"/>
                  </a:moveTo>
                  <a:lnTo>
                    <a:pt x="0" y="12243"/>
                  </a:lnTo>
                  <a:cubicBezTo>
                    <a:pt x="617" y="12760"/>
                    <a:pt x="1368" y="13018"/>
                    <a:pt x="2118" y="13018"/>
                  </a:cubicBezTo>
                  <a:cubicBezTo>
                    <a:pt x="2869" y="13018"/>
                    <a:pt x="3619" y="12760"/>
                    <a:pt x="4236" y="12243"/>
                  </a:cubicBezTo>
                  <a:lnTo>
                    <a:pt x="423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7"/>
            <p:cNvSpPr/>
            <p:nvPr/>
          </p:nvSpPr>
          <p:spPr>
            <a:xfrm>
              <a:off x="7211498" y="1584321"/>
              <a:ext cx="145064" cy="379215"/>
            </a:xfrm>
            <a:custGeom>
              <a:rect b="b" l="l" r="r" t="t"/>
              <a:pathLst>
                <a:path extrusionOk="0" h="11076" w="4237">
                  <a:moveTo>
                    <a:pt x="0" y="1"/>
                  </a:moveTo>
                  <a:lnTo>
                    <a:pt x="0" y="10108"/>
                  </a:lnTo>
                  <a:cubicBezTo>
                    <a:pt x="967" y="10742"/>
                    <a:pt x="2102" y="11075"/>
                    <a:pt x="3302" y="11075"/>
                  </a:cubicBezTo>
                  <a:cubicBezTo>
                    <a:pt x="3603" y="11075"/>
                    <a:pt x="3936" y="11042"/>
                    <a:pt x="4236" y="11009"/>
                  </a:cubicBezTo>
                  <a:lnTo>
                    <a:pt x="4236" y="1"/>
                  </a:ln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7"/>
            <p:cNvSpPr/>
            <p:nvPr/>
          </p:nvSpPr>
          <p:spPr>
            <a:xfrm>
              <a:off x="7071020" y="1494105"/>
              <a:ext cx="424887" cy="418040"/>
            </a:xfrm>
            <a:custGeom>
              <a:rect b="b" l="l" r="r" t="t"/>
              <a:pathLst>
                <a:path extrusionOk="0" h="12210" w="12410">
                  <a:moveTo>
                    <a:pt x="0" y="1"/>
                  </a:moveTo>
                  <a:lnTo>
                    <a:pt x="0" y="6005"/>
                  </a:lnTo>
                  <a:cubicBezTo>
                    <a:pt x="0" y="9407"/>
                    <a:pt x="2769" y="12209"/>
                    <a:pt x="6205" y="12209"/>
                  </a:cubicBezTo>
                  <a:cubicBezTo>
                    <a:pt x="9607" y="12209"/>
                    <a:pt x="12409" y="9474"/>
                    <a:pt x="12409" y="6005"/>
                  </a:cubicBezTo>
                  <a:lnTo>
                    <a:pt x="12409"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7"/>
            <p:cNvSpPr/>
            <p:nvPr/>
          </p:nvSpPr>
          <p:spPr>
            <a:xfrm>
              <a:off x="7163531" y="1707679"/>
              <a:ext cx="242128" cy="199879"/>
            </a:xfrm>
            <a:custGeom>
              <a:rect b="b" l="l" r="r" t="t"/>
              <a:pathLst>
                <a:path extrusionOk="0" h="5838" w="7072">
                  <a:moveTo>
                    <a:pt x="3336" y="0"/>
                  </a:moveTo>
                  <a:cubicBezTo>
                    <a:pt x="2669" y="67"/>
                    <a:pt x="2168" y="467"/>
                    <a:pt x="1601" y="768"/>
                  </a:cubicBezTo>
                  <a:cubicBezTo>
                    <a:pt x="1401" y="901"/>
                    <a:pt x="1168" y="1001"/>
                    <a:pt x="901" y="1101"/>
                  </a:cubicBezTo>
                  <a:cubicBezTo>
                    <a:pt x="500" y="1235"/>
                    <a:pt x="200" y="1602"/>
                    <a:pt x="134" y="2002"/>
                  </a:cubicBezTo>
                  <a:cubicBezTo>
                    <a:pt x="0" y="2936"/>
                    <a:pt x="200" y="3836"/>
                    <a:pt x="801" y="4570"/>
                  </a:cubicBezTo>
                  <a:cubicBezTo>
                    <a:pt x="1401" y="5338"/>
                    <a:pt x="2402" y="5805"/>
                    <a:pt x="3403" y="5838"/>
                  </a:cubicBezTo>
                  <a:lnTo>
                    <a:pt x="3669" y="5838"/>
                  </a:lnTo>
                  <a:cubicBezTo>
                    <a:pt x="4670" y="5805"/>
                    <a:pt x="5671" y="5338"/>
                    <a:pt x="6305" y="4570"/>
                  </a:cubicBezTo>
                  <a:cubicBezTo>
                    <a:pt x="6872" y="3836"/>
                    <a:pt x="7072" y="2936"/>
                    <a:pt x="6972" y="2002"/>
                  </a:cubicBezTo>
                  <a:cubicBezTo>
                    <a:pt x="6872" y="1602"/>
                    <a:pt x="6571" y="1235"/>
                    <a:pt x="6171" y="1101"/>
                  </a:cubicBezTo>
                  <a:cubicBezTo>
                    <a:pt x="5904" y="1001"/>
                    <a:pt x="5704" y="901"/>
                    <a:pt x="5471" y="768"/>
                  </a:cubicBezTo>
                  <a:cubicBezTo>
                    <a:pt x="4904" y="434"/>
                    <a:pt x="4403" y="67"/>
                    <a:pt x="37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7"/>
            <p:cNvSpPr/>
            <p:nvPr/>
          </p:nvSpPr>
          <p:spPr>
            <a:xfrm>
              <a:off x="7064173" y="1604487"/>
              <a:ext cx="139347" cy="175159"/>
            </a:xfrm>
            <a:custGeom>
              <a:rect b="b" l="l" r="r" t="t"/>
              <a:pathLst>
                <a:path extrusionOk="0" h="5116" w="4070">
                  <a:moveTo>
                    <a:pt x="270" y="0"/>
                  </a:moveTo>
                  <a:cubicBezTo>
                    <a:pt x="247" y="0"/>
                    <a:pt x="224" y="4"/>
                    <a:pt x="200" y="12"/>
                  </a:cubicBezTo>
                  <a:cubicBezTo>
                    <a:pt x="67" y="79"/>
                    <a:pt x="0" y="146"/>
                    <a:pt x="67" y="279"/>
                  </a:cubicBezTo>
                  <a:cubicBezTo>
                    <a:pt x="801" y="2147"/>
                    <a:pt x="2068" y="3815"/>
                    <a:pt x="3669" y="5083"/>
                  </a:cubicBezTo>
                  <a:cubicBezTo>
                    <a:pt x="3736" y="5116"/>
                    <a:pt x="3769" y="5116"/>
                    <a:pt x="3803" y="5116"/>
                  </a:cubicBezTo>
                  <a:cubicBezTo>
                    <a:pt x="3903" y="5116"/>
                    <a:pt x="3936" y="5083"/>
                    <a:pt x="3970" y="5083"/>
                  </a:cubicBezTo>
                  <a:cubicBezTo>
                    <a:pt x="4070" y="4982"/>
                    <a:pt x="4003" y="4849"/>
                    <a:pt x="3936" y="4782"/>
                  </a:cubicBezTo>
                  <a:cubicBezTo>
                    <a:pt x="2368" y="3581"/>
                    <a:pt x="1134" y="1980"/>
                    <a:pt x="434" y="146"/>
                  </a:cubicBezTo>
                  <a:cubicBezTo>
                    <a:pt x="408" y="44"/>
                    <a:pt x="344"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p:cNvSpPr/>
            <p:nvPr/>
          </p:nvSpPr>
          <p:spPr>
            <a:xfrm>
              <a:off x="7107552" y="1817513"/>
              <a:ext cx="97098" cy="48960"/>
            </a:xfrm>
            <a:custGeom>
              <a:rect b="b" l="l" r="r" t="t"/>
              <a:pathLst>
                <a:path extrusionOk="0" h="1430" w="2836">
                  <a:moveTo>
                    <a:pt x="2578" y="1"/>
                  </a:moveTo>
                  <a:cubicBezTo>
                    <a:pt x="2537" y="1"/>
                    <a:pt x="2497" y="19"/>
                    <a:pt x="2469" y="61"/>
                  </a:cubicBezTo>
                  <a:cubicBezTo>
                    <a:pt x="1735" y="528"/>
                    <a:pt x="1001" y="862"/>
                    <a:pt x="201" y="1029"/>
                  </a:cubicBezTo>
                  <a:cubicBezTo>
                    <a:pt x="101" y="1062"/>
                    <a:pt x="1" y="1129"/>
                    <a:pt x="34" y="1262"/>
                  </a:cubicBezTo>
                  <a:cubicBezTo>
                    <a:pt x="101" y="1362"/>
                    <a:pt x="167" y="1429"/>
                    <a:pt x="234" y="1429"/>
                  </a:cubicBezTo>
                  <a:cubicBezTo>
                    <a:pt x="301" y="1429"/>
                    <a:pt x="301" y="1429"/>
                    <a:pt x="334" y="1396"/>
                  </a:cubicBezTo>
                  <a:cubicBezTo>
                    <a:pt x="1168" y="1229"/>
                    <a:pt x="2002" y="895"/>
                    <a:pt x="2703" y="395"/>
                  </a:cubicBezTo>
                  <a:cubicBezTo>
                    <a:pt x="2803" y="295"/>
                    <a:pt x="2836" y="195"/>
                    <a:pt x="2736" y="95"/>
                  </a:cubicBezTo>
                  <a:cubicBezTo>
                    <a:pt x="2697" y="37"/>
                    <a:pt x="2636" y="1"/>
                    <a:pt x="2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7369096" y="1604487"/>
              <a:ext cx="138217" cy="175159"/>
            </a:xfrm>
            <a:custGeom>
              <a:rect b="b" l="l" r="r" t="t"/>
              <a:pathLst>
                <a:path extrusionOk="0" h="5116" w="4037">
                  <a:moveTo>
                    <a:pt x="3786" y="0"/>
                  </a:moveTo>
                  <a:cubicBezTo>
                    <a:pt x="3705" y="0"/>
                    <a:pt x="3654" y="44"/>
                    <a:pt x="3603" y="146"/>
                  </a:cubicBezTo>
                  <a:cubicBezTo>
                    <a:pt x="2902" y="1980"/>
                    <a:pt x="1702" y="3581"/>
                    <a:pt x="100" y="4782"/>
                  </a:cubicBezTo>
                  <a:cubicBezTo>
                    <a:pt x="34" y="4849"/>
                    <a:pt x="0" y="4982"/>
                    <a:pt x="67" y="5083"/>
                  </a:cubicBezTo>
                  <a:cubicBezTo>
                    <a:pt x="100" y="5083"/>
                    <a:pt x="167" y="5116"/>
                    <a:pt x="234" y="5116"/>
                  </a:cubicBezTo>
                  <a:cubicBezTo>
                    <a:pt x="301" y="5116"/>
                    <a:pt x="334" y="5116"/>
                    <a:pt x="367" y="5083"/>
                  </a:cubicBezTo>
                  <a:cubicBezTo>
                    <a:pt x="2002" y="3815"/>
                    <a:pt x="3236" y="2147"/>
                    <a:pt x="4003" y="279"/>
                  </a:cubicBezTo>
                  <a:cubicBezTo>
                    <a:pt x="4037" y="146"/>
                    <a:pt x="4003" y="79"/>
                    <a:pt x="3870" y="12"/>
                  </a:cubicBezTo>
                  <a:cubicBezTo>
                    <a:pt x="3838"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7365672" y="1817513"/>
              <a:ext cx="97098" cy="48960"/>
            </a:xfrm>
            <a:custGeom>
              <a:rect b="b" l="l" r="r" t="t"/>
              <a:pathLst>
                <a:path extrusionOk="0" h="1430" w="2836">
                  <a:moveTo>
                    <a:pt x="265" y="1"/>
                  </a:moveTo>
                  <a:cubicBezTo>
                    <a:pt x="200" y="1"/>
                    <a:pt x="139" y="37"/>
                    <a:pt x="100" y="95"/>
                  </a:cubicBezTo>
                  <a:cubicBezTo>
                    <a:pt x="0" y="195"/>
                    <a:pt x="67" y="295"/>
                    <a:pt x="134" y="395"/>
                  </a:cubicBezTo>
                  <a:cubicBezTo>
                    <a:pt x="834" y="895"/>
                    <a:pt x="1668" y="1229"/>
                    <a:pt x="2502" y="1396"/>
                  </a:cubicBezTo>
                  <a:lnTo>
                    <a:pt x="2602" y="1429"/>
                  </a:lnTo>
                  <a:cubicBezTo>
                    <a:pt x="2669" y="1429"/>
                    <a:pt x="2769" y="1362"/>
                    <a:pt x="2802" y="1262"/>
                  </a:cubicBezTo>
                  <a:cubicBezTo>
                    <a:pt x="2836" y="1129"/>
                    <a:pt x="2769" y="1062"/>
                    <a:pt x="2636" y="1029"/>
                  </a:cubicBezTo>
                  <a:cubicBezTo>
                    <a:pt x="1835" y="862"/>
                    <a:pt x="1101" y="528"/>
                    <a:pt x="401" y="61"/>
                  </a:cubicBezTo>
                  <a:cubicBezTo>
                    <a:pt x="359" y="19"/>
                    <a:pt x="311" y="1"/>
                    <a:pt x="2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7"/>
            <p:cNvSpPr/>
            <p:nvPr/>
          </p:nvSpPr>
          <p:spPr>
            <a:xfrm>
              <a:off x="7032194" y="1366399"/>
              <a:ext cx="503668" cy="315053"/>
            </a:xfrm>
            <a:custGeom>
              <a:rect b="b" l="l" r="r" t="t"/>
              <a:pathLst>
                <a:path extrusionOk="0" h="9202" w="14711">
                  <a:moveTo>
                    <a:pt x="6966" y="0"/>
                  </a:moveTo>
                  <a:cubicBezTo>
                    <a:pt x="5652" y="0"/>
                    <a:pt x="4341" y="165"/>
                    <a:pt x="3136" y="695"/>
                  </a:cubicBezTo>
                  <a:cubicBezTo>
                    <a:pt x="2202" y="1095"/>
                    <a:pt x="1368" y="1729"/>
                    <a:pt x="834" y="2563"/>
                  </a:cubicBezTo>
                  <a:cubicBezTo>
                    <a:pt x="500" y="3097"/>
                    <a:pt x="0" y="4298"/>
                    <a:pt x="33" y="5065"/>
                  </a:cubicBezTo>
                  <a:cubicBezTo>
                    <a:pt x="33" y="5132"/>
                    <a:pt x="33" y="5232"/>
                    <a:pt x="67" y="5265"/>
                  </a:cubicBezTo>
                  <a:cubicBezTo>
                    <a:pt x="200" y="5799"/>
                    <a:pt x="500" y="6366"/>
                    <a:pt x="667" y="6933"/>
                  </a:cubicBezTo>
                  <a:cubicBezTo>
                    <a:pt x="734" y="7233"/>
                    <a:pt x="1234" y="8401"/>
                    <a:pt x="1134" y="8634"/>
                  </a:cubicBezTo>
                  <a:cubicBezTo>
                    <a:pt x="1635" y="7633"/>
                    <a:pt x="1968" y="6699"/>
                    <a:pt x="2302" y="5599"/>
                  </a:cubicBezTo>
                  <a:cubicBezTo>
                    <a:pt x="3897" y="6287"/>
                    <a:pt x="5627" y="6604"/>
                    <a:pt x="7365" y="6604"/>
                  </a:cubicBezTo>
                  <a:cubicBezTo>
                    <a:pt x="9080" y="6604"/>
                    <a:pt x="10802" y="6295"/>
                    <a:pt x="12409" y="5732"/>
                  </a:cubicBezTo>
                  <a:cubicBezTo>
                    <a:pt x="12542" y="6933"/>
                    <a:pt x="12876" y="8100"/>
                    <a:pt x="13510" y="9201"/>
                  </a:cubicBezTo>
                  <a:cubicBezTo>
                    <a:pt x="14210" y="7567"/>
                    <a:pt x="14510" y="5799"/>
                    <a:pt x="14644" y="4064"/>
                  </a:cubicBezTo>
                  <a:cubicBezTo>
                    <a:pt x="14711" y="2697"/>
                    <a:pt x="13576" y="1562"/>
                    <a:pt x="12409" y="929"/>
                  </a:cubicBezTo>
                  <a:cubicBezTo>
                    <a:pt x="11208" y="295"/>
                    <a:pt x="9840" y="128"/>
                    <a:pt x="8473" y="61"/>
                  </a:cubicBezTo>
                  <a:cubicBezTo>
                    <a:pt x="7974" y="24"/>
                    <a:pt x="7469" y="0"/>
                    <a:pt x="6966" y="0"/>
                  </a:cubicBezTo>
                  <a:close/>
                </a:path>
              </a:pathLst>
            </a:custGeom>
            <a:solidFill>
              <a:srgbClr val="986B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27"/>
          <p:cNvGrpSpPr/>
          <p:nvPr/>
        </p:nvGrpSpPr>
        <p:grpSpPr>
          <a:xfrm>
            <a:off x="342076" y="4315646"/>
            <a:ext cx="345474" cy="550643"/>
            <a:chOff x="1438454" y="1130915"/>
            <a:chExt cx="834881" cy="1330698"/>
          </a:xfrm>
        </p:grpSpPr>
        <p:sp>
          <p:nvSpPr>
            <p:cNvPr id="1444" name="Google Shape;1444;p27"/>
            <p:cNvSpPr/>
            <p:nvPr/>
          </p:nvSpPr>
          <p:spPr>
            <a:xfrm>
              <a:off x="1438454" y="1130915"/>
              <a:ext cx="834881" cy="773381"/>
            </a:xfrm>
            <a:custGeom>
              <a:rect b="b" l="l" r="r" t="t"/>
              <a:pathLst>
                <a:path extrusionOk="0" h="30635" w="24385">
                  <a:moveTo>
                    <a:pt x="12716" y="0"/>
                  </a:moveTo>
                  <a:cubicBezTo>
                    <a:pt x="12030" y="0"/>
                    <a:pt x="11340" y="101"/>
                    <a:pt x="10675" y="271"/>
                  </a:cubicBezTo>
                  <a:cubicBezTo>
                    <a:pt x="8173" y="905"/>
                    <a:pt x="6139" y="2473"/>
                    <a:pt x="5638" y="4975"/>
                  </a:cubicBezTo>
                  <a:cubicBezTo>
                    <a:pt x="4771" y="6009"/>
                    <a:pt x="3470" y="6476"/>
                    <a:pt x="2303" y="7210"/>
                  </a:cubicBezTo>
                  <a:cubicBezTo>
                    <a:pt x="1135" y="7877"/>
                    <a:pt x="1" y="8944"/>
                    <a:pt x="1" y="10279"/>
                  </a:cubicBezTo>
                  <a:cubicBezTo>
                    <a:pt x="1" y="11813"/>
                    <a:pt x="1335" y="12980"/>
                    <a:pt x="1769" y="14448"/>
                  </a:cubicBezTo>
                  <a:cubicBezTo>
                    <a:pt x="2369" y="16850"/>
                    <a:pt x="435" y="19118"/>
                    <a:pt x="368" y="21587"/>
                  </a:cubicBezTo>
                  <a:cubicBezTo>
                    <a:pt x="334" y="23054"/>
                    <a:pt x="1035" y="24455"/>
                    <a:pt x="2002" y="25589"/>
                  </a:cubicBezTo>
                  <a:cubicBezTo>
                    <a:pt x="2936" y="26724"/>
                    <a:pt x="4137" y="27558"/>
                    <a:pt x="5338" y="28425"/>
                  </a:cubicBezTo>
                  <a:cubicBezTo>
                    <a:pt x="6106" y="28974"/>
                    <a:pt x="6987" y="29545"/>
                    <a:pt x="7907" y="29545"/>
                  </a:cubicBezTo>
                  <a:cubicBezTo>
                    <a:pt x="8105" y="29545"/>
                    <a:pt x="8306" y="29518"/>
                    <a:pt x="8507" y="29459"/>
                  </a:cubicBezTo>
                  <a:cubicBezTo>
                    <a:pt x="9857" y="30269"/>
                    <a:pt x="11386" y="30635"/>
                    <a:pt x="12943" y="30635"/>
                  </a:cubicBezTo>
                  <a:cubicBezTo>
                    <a:pt x="14464" y="30635"/>
                    <a:pt x="16013" y="30285"/>
                    <a:pt x="17447" y="29659"/>
                  </a:cubicBezTo>
                  <a:cubicBezTo>
                    <a:pt x="20282" y="28458"/>
                    <a:pt x="22150" y="25289"/>
                    <a:pt x="21850" y="22220"/>
                  </a:cubicBezTo>
                  <a:cubicBezTo>
                    <a:pt x="21683" y="20653"/>
                    <a:pt x="21116" y="18985"/>
                    <a:pt x="21850" y="17684"/>
                  </a:cubicBezTo>
                  <a:cubicBezTo>
                    <a:pt x="22550" y="16416"/>
                    <a:pt x="24285" y="15749"/>
                    <a:pt x="24352" y="14348"/>
                  </a:cubicBezTo>
                  <a:cubicBezTo>
                    <a:pt x="24385" y="13548"/>
                    <a:pt x="23851" y="12780"/>
                    <a:pt x="23551" y="12046"/>
                  </a:cubicBezTo>
                  <a:cubicBezTo>
                    <a:pt x="22784" y="10078"/>
                    <a:pt x="23618" y="7743"/>
                    <a:pt x="22951" y="5742"/>
                  </a:cubicBezTo>
                  <a:cubicBezTo>
                    <a:pt x="22359" y="4020"/>
                    <a:pt x="20378" y="2949"/>
                    <a:pt x="18514" y="2949"/>
                  </a:cubicBezTo>
                  <a:cubicBezTo>
                    <a:pt x="18067" y="2949"/>
                    <a:pt x="17626" y="3011"/>
                    <a:pt x="17213" y="3140"/>
                  </a:cubicBezTo>
                  <a:cubicBezTo>
                    <a:pt x="16980" y="1839"/>
                    <a:pt x="15879" y="772"/>
                    <a:pt x="14645" y="305"/>
                  </a:cubicBezTo>
                  <a:cubicBezTo>
                    <a:pt x="14025" y="93"/>
                    <a:pt x="13373" y="0"/>
                    <a:pt x="12716" y="0"/>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7"/>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7"/>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7"/>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7"/>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7"/>
            <p:cNvSpPr/>
            <p:nvPr/>
          </p:nvSpPr>
          <p:spPr>
            <a:xfrm>
              <a:off x="1534390" y="1920250"/>
              <a:ext cx="630484" cy="541363"/>
            </a:xfrm>
            <a:custGeom>
              <a:rect b="b" l="l" r="r" t="t"/>
              <a:pathLst>
                <a:path extrusionOk="0" h="15812" w="18415">
                  <a:moveTo>
                    <a:pt x="9207" y="0"/>
                  </a:moveTo>
                  <a:cubicBezTo>
                    <a:pt x="4104" y="0"/>
                    <a:pt x="1" y="4137"/>
                    <a:pt x="1" y="9207"/>
                  </a:cubicBezTo>
                  <a:lnTo>
                    <a:pt x="1" y="15812"/>
                  </a:lnTo>
                  <a:lnTo>
                    <a:pt x="18414" y="15812"/>
                  </a:lnTo>
                  <a:lnTo>
                    <a:pt x="18414" y="9207"/>
                  </a:lnTo>
                  <a:cubicBezTo>
                    <a:pt x="18414" y="4103"/>
                    <a:pt x="14311" y="0"/>
                    <a:pt x="92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7"/>
            <p:cNvSpPr/>
            <p:nvPr/>
          </p:nvSpPr>
          <p:spPr>
            <a:xfrm>
              <a:off x="1776520" y="1576471"/>
              <a:ext cx="145064" cy="445738"/>
            </a:xfrm>
            <a:custGeom>
              <a:rect b="b" l="l" r="r" t="t"/>
              <a:pathLst>
                <a:path extrusionOk="0" h="13019" w="4237">
                  <a:moveTo>
                    <a:pt x="1" y="1"/>
                  </a:moveTo>
                  <a:lnTo>
                    <a:pt x="1" y="12243"/>
                  </a:lnTo>
                  <a:cubicBezTo>
                    <a:pt x="618" y="12760"/>
                    <a:pt x="1368" y="13018"/>
                    <a:pt x="2119" y="13018"/>
                  </a:cubicBezTo>
                  <a:cubicBezTo>
                    <a:pt x="2869" y="13018"/>
                    <a:pt x="3620" y="12760"/>
                    <a:pt x="4237" y="12243"/>
                  </a:cubicBezTo>
                  <a:lnTo>
                    <a:pt x="4237"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7"/>
            <p:cNvSpPr/>
            <p:nvPr/>
          </p:nvSpPr>
          <p:spPr>
            <a:xfrm>
              <a:off x="1776520" y="1576471"/>
              <a:ext cx="145064" cy="379215"/>
            </a:xfrm>
            <a:custGeom>
              <a:rect b="b" l="l" r="r" t="t"/>
              <a:pathLst>
                <a:path extrusionOk="0" h="11076" w="4237">
                  <a:moveTo>
                    <a:pt x="1" y="1"/>
                  </a:moveTo>
                  <a:lnTo>
                    <a:pt x="1" y="10108"/>
                  </a:lnTo>
                  <a:cubicBezTo>
                    <a:pt x="968" y="10742"/>
                    <a:pt x="2102" y="11075"/>
                    <a:pt x="3303" y="11075"/>
                  </a:cubicBezTo>
                  <a:cubicBezTo>
                    <a:pt x="3603" y="11075"/>
                    <a:pt x="3937" y="11042"/>
                    <a:pt x="4237" y="11009"/>
                  </a:cubicBezTo>
                  <a:lnTo>
                    <a:pt x="4237" y="1"/>
                  </a:ln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7"/>
            <p:cNvSpPr/>
            <p:nvPr/>
          </p:nvSpPr>
          <p:spPr>
            <a:xfrm>
              <a:off x="1637206" y="1486255"/>
              <a:ext cx="423723" cy="418040"/>
            </a:xfrm>
            <a:custGeom>
              <a:rect b="b" l="l" r="r" t="t"/>
              <a:pathLst>
                <a:path extrusionOk="0" h="12210" w="12376">
                  <a:moveTo>
                    <a:pt x="0" y="1"/>
                  </a:moveTo>
                  <a:lnTo>
                    <a:pt x="0" y="6005"/>
                  </a:lnTo>
                  <a:cubicBezTo>
                    <a:pt x="0" y="9407"/>
                    <a:pt x="2802" y="12209"/>
                    <a:pt x="6204" y="12209"/>
                  </a:cubicBezTo>
                  <a:cubicBezTo>
                    <a:pt x="9640" y="12209"/>
                    <a:pt x="12376" y="9474"/>
                    <a:pt x="12376" y="6005"/>
                  </a:cubicBezTo>
                  <a:lnTo>
                    <a:pt x="1237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7"/>
            <p:cNvSpPr/>
            <p:nvPr/>
          </p:nvSpPr>
          <p:spPr>
            <a:xfrm>
              <a:off x="1728553" y="1699829"/>
              <a:ext cx="242162" cy="199879"/>
            </a:xfrm>
            <a:custGeom>
              <a:rect b="b" l="l" r="r" t="t"/>
              <a:pathLst>
                <a:path extrusionOk="0" h="5838" w="7073">
                  <a:moveTo>
                    <a:pt x="3336" y="0"/>
                  </a:moveTo>
                  <a:cubicBezTo>
                    <a:pt x="2669" y="67"/>
                    <a:pt x="2169" y="467"/>
                    <a:pt x="1635" y="768"/>
                  </a:cubicBezTo>
                  <a:cubicBezTo>
                    <a:pt x="1402" y="901"/>
                    <a:pt x="1168" y="1001"/>
                    <a:pt x="901" y="1101"/>
                  </a:cubicBezTo>
                  <a:cubicBezTo>
                    <a:pt x="501" y="1235"/>
                    <a:pt x="201" y="1602"/>
                    <a:pt x="134" y="2002"/>
                  </a:cubicBezTo>
                  <a:cubicBezTo>
                    <a:pt x="1" y="2936"/>
                    <a:pt x="201" y="3836"/>
                    <a:pt x="801" y="4570"/>
                  </a:cubicBezTo>
                  <a:cubicBezTo>
                    <a:pt x="1402" y="5338"/>
                    <a:pt x="2402" y="5805"/>
                    <a:pt x="3403" y="5838"/>
                  </a:cubicBezTo>
                  <a:lnTo>
                    <a:pt x="3670" y="5838"/>
                  </a:lnTo>
                  <a:cubicBezTo>
                    <a:pt x="4671" y="5805"/>
                    <a:pt x="5671" y="5338"/>
                    <a:pt x="6305" y="4570"/>
                  </a:cubicBezTo>
                  <a:cubicBezTo>
                    <a:pt x="6872" y="3836"/>
                    <a:pt x="7072" y="2936"/>
                    <a:pt x="6972" y="2002"/>
                  </a:cubicBezTo>
                  <a:cubicBezTo>
                    <a:pt x="6872" y="1602"/>
                    <a:pt x="6572" y="1235"/>
                    <a:pt x="6172" y="1101"/>
                  </a:cubicBezTo>
                  <a:cubicBezTo>
                    <a:pt x="5905" y="1001"/>
                    <a:pt x="5705" y="901"/>
                    <a:pt x="5471" y="768"/>
                  </a:cubicBezTo>
                  <a:cubicBezTo>
                    <a:pt x="4904" y="434"/>
                    <a:pt x="4404" y="67"/>
                    <a:pt x="37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7"/>
            <p:cNvSpPr/>
            <p:nvPr/>
          </p:nvSpPr>
          <p:spPr>
            <a:xfrm>
              <a:off x="1630324" y="1596637"/>
              <a:ext cx="138251" cy="175159"/>
            </a:xfrm>
            <a:custGeom>
              <a:rect b="b" l="l" r="r" t="t"/>
              <a:pathLst>
                <a:path extrusionOk="0" h="5116" w="4038">
                  <a:moveTo>
                    <a:pt x="238" y="0"/>
                  </a:moveTo>
                  <a:cubicBezTo>
                    <a:pt x="215" y="0"/>
                    <a:pt x="191" y="4"/>
                    <a:pt x="168" y="12"/>
                  </a:cubicBezTo>
                  <a:cubicBezTo>
                    <a:pt x="34" y="79"/>
                    <a:pt x="1" y="146"/>
                    <a:pt x="34" y="279"/>
                  </a:cubicBezTo>
                  <a:cubicBezTo>
                    <a:pt x="768" y="2147"/>
                    <a:pt x="2036" y="3815"/>
                    <a:pt x="3670" y="5083"/>
                  </a:cubicBezTo>
                  <a:cubicBezTo>
                    <a:pt x="3704" y="5116"/>
                    <a:pt x="3737" y="5116"/>
                    <a:pt x="3770" y="5116"/>
                  </a:cubicBezTo>
                  <a:cubicBezTo>
                    <a:pt x="3870" y="5116"/>
                    <a:pt x="3904" y="5083"/>
                    <a:pt x="3937" y="5083"/>
                  </a:cubicBezTo>
                  <a:cubicBezTo>
                    <a:pt x="4037" y="4982"/>
                    <a:pt x="4004" y="4849"/>
                    <a:pt x="3904" y="4782"/>
                  </a:cubicBezTo>
                  <a:cubicBezTo>
                    <a:pt x="2336" y="3581"/>
                    <a:pt x="1102" y="1980"/>
                    <a:pt x="401" y="146"/>
                  </a:cubicBezTo>
                  <a:cubicBezTo>
                    <a:pt x="376" y="44"/>
                    <a:pt x="311"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7"/>
            <p:cNvSpPr/>
            <p:nvPr/>
          </p:nvSpPr>
          <p:spPr>
            <a:xfrm>
              <a:off x="1673738" y="1809663"/>
              <a:ext cx="97098" cy="48960"/>
            </a:xfrm>
            <a:custGeom>
              <a:rect b="b" l="l" r="r" t="t"/>
              <a:pathLst>
                <a:path extrusionOk="0" h="1430" w="2836">
                  <a:moveTo>
                    <a:pt x="2581" y="1"/>
                  </a:moveTo>
                  <a:cubicBezTo>
                    <a:pt x="2537" y="1"/>
                    <a:pt x="2497" y="19"/>
                    <a:pt x="2469" y="61"/>
                  </a:cubicBezTo>
                  <a:cubicBezTo>
                    <a:pt x="1768" y="528"/>
                    <a:pt x="1001" y="862"/>
                    <a:pt x="234" y="1029"/>
                  </a:cubicBezTo>
                  <a:cubicBezTo>
                    <a:pt x="101" y="1062"/>
                    <a:pt x="0" y="1129"/>
                    <a:pt x="67" y="1262"/>
                  </a:cubicBezTo>
                  <a:cubicBezTo>
                    <a:pt x="101" y="1362"/>
                    <a:pt x="167" y="1429"/>
                    <a:pt x="267" y="1429"/>
                  </a:cubicBezTo>
                  <a:lnTo>
                    <a:pt x="334" y="1396"/>
                  </a:lnTo>
                  <a:cubicBezTo>
                    <a:pt x="1168" y="1229"/>
                    <a:pt x="2002" y="895"/>
                    <a:pt x="2702" y="395"/>
                  </a:cubicBezTo>
                  <a:cubicBezTo>
                    <a:pt x="2802" y="295"/>
                    <a:pt x="2836" y="195"/>
                    <a:pt x="2769" y="95"/>
                  </a:cubicBezTo>
                  <a:cubicBezTo>
                    <a:pt x="2711" y="37"/>
                    <a:pt x="2642" y="1"/>
                    <a:pt x="25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7"/>
            <p:cNvSpPr/>
            <p:nvPr/>
          </p:nvSpPr>
          <p:spPr>
            <a:xfrm>
              <a:off x="1934117" y="1596637"/>
              <a:ext cx="138251" cy="175159"/>
            </a:xfrm>
            <a:custGeom>
              <a:rect b="b" l="l" r="r" t="t"/>
              <a:pathLst>
                <a:path extrusionOk="0" h="5116" w="4038">
                  <a:moveTo>
                    <a:pt x="3786" y="0"/>
                  </a:moveTo>
                  <a:cubicBezTo>
                    <a:pt x="3705" y="0"/>
                    <a:pt x="3654" y="44"/>
                    <a:pt x="3603" y="146"/>
                  </a:cubicBezTo>
                  <a:cubicBezTo>
                    <a:pt x="2903" y="1980"/>
                    <a:pt x="1702" y="3581"/>
                    <a:pt x="134" y="4782"/>
                  </a:cubicBezTo>
                  <a:cubicBezTo>
                    <a:pt x="34" y="4849"/>
                    <a:pt x="1" y="4982"/>
                    <a:pt x="68" y="5083"/>
                  </a:cubicBezTo>
                  <a:cubicBezTo>
                    <a:pt x="134" y="5083"/>
                    <a:pt x="201" y="5116"/>
                    <a:pt x="234" y="5116"/>
                  </a:cubicBezTo>
                  <a:cubicBezTo>
                    <a:pt x="301" y="5116"/>
                    <a:pt x="334" y="5116"/>
                    <a:pt x="368" y="5083"/>
                  </a:cubicBezTo>
                  <a:cubicBezTo>
                    <a:pt x="2002" y="3815"/>
                    <a:pt x="3237" y="2147"/>
                    <a:pt x="4004" y="279"/>
                  </a:cubicBezTo>
                  <a:cubicBezTo>
                    <a:pt x="4037" y="146"/>
                    <a:pt x="4004" y="79"/>
                    <a:pt x="3870" y="12"/>
                  </a:cubicBezTo>
                  <a:cubicBezTo>
                    <a:pt x="3839"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7"/>
            <p:cNvSpPr/>
            <p:nvPr/>
          </p:nvSpPr>
          <p:spPr>
            <a:xfrm>
              <a:off x="1932988" y="1809663"/>
              <a:ext cx="97098" cy="48960"/>
            </a:xfrm>
            <a:custGeom>
              <a:rect b="b" l="l" r="r" t="t"/>
              <a:pathLst>
                <a:path extrusionOk="0" h="1430" w="2836">
                  <a:moveTo>
                    <a:pt x="242" y="1"/>
                  </a:moveTo>
                  <a:cubicBezTo>
                    <a:pt x="184" y="1"/>
                    <a:pt x="125" y="37"/>
                    <a:pt x="67" y="95"/>
                  </a:cubicBezTo>
                  <a:cubicBezTo>
                    <a:pt x="1" y="195"/>
                    <a:pt x="34" y="295"/>
                    <a:pt x="101" y="395"/>
                  </a:cubicBezTo>
                  <a:cubicBezTo>
                    <a:pt x="834" y="895"/>
                    <a:pt x="1668" y="1229"/>
                    <a:pt x="2502" y="1396"/>
                  </a:cubicBezTo>
                  <a:cubicBezTo>
                    <a:pt x="2536" y="1429"/>
                    <a:pt x="2536" y="1429"/>
                    <a:pt x="2569" y="1429"/>
                  </a:cubicBezTo>
                  <a:cubicBezTo>
                    <a:pt x="2669" y="1429"/>
                    <a:pt x="2736" y="1362"/>
                    <a:pt x="2769" y="1262"/>
                  </a:cubicBezTo>
                  <a:cubicBezTo>
                    <a:pt x="2836" y="1129"/>
                    <a:pt x="2736" y="1062"/>
                    <a:pt x="2602" y="1029"/>
                  </a:cubicBezTo>
                  <a:cubicBezTo>
                    <a:pt x="1835" y="862"/>
                    <a:pt x="1068" y="528"/>
                    <a:pt x="367" y="61"/>
                  </a:cubicBezTo>
                  <a:cubicBezTo>
                    <a:pt x="326" y="19"/>
                    <a:pt x="284" y="1"/>
                    <a:pt x="2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7"/>
            <p:cNvSpPr/>
            <p:nvPr/>
          </p:nvSpPr>
          <p:spPr>
            <a:xfrm>
              <a:off x="1529836" y="1252481"/>
              <a:ext cx="672698" cy="594705"/>
            </a:xfrm>
            <a:custGeom>
              <a:rect b="b" l="l" r="r" t="t"/>
              <a:pathLst>
                <a:path extrusionOk="0" h="17370" w="19648">
                  <a:moveTo>
                    <a:pt x="7711" y="0"/>
                  </a:moveTo>
                  <a:cubicBezTo>
                    <a:pt x="6817" y="0"/>
                    <a:pt x="5936" y="125"/>
                    <a:pt x="5137" y="524"/>
                  </a:cubicBezTo>
                  <a:cubicBezTo>
                    <a:pt x="4037" y="1058"/>
                    <a:pt x="3203" y="2025"/>
                    <a:pt x="2536" y="3026"/>
                  </a:cubicBezTo>
                  <a:cubicBezTo>
                    <a:pt x="1368" y="4727"/>
                    <a:pt x="501" y="6662"/>
                    <a:pt x="267" y="8730"/>
                  </a:cubicBezTo>
                  <a:cubicBezTo>
                    <a:pt x="0" y="10831"/>
                    <a:pt x="134" y="12866"/>
                    <a:pt x="1268" y="14634"/>
                  </a:cubicBezTo>
                  <a:cubicBezTo>
                    <a:pt x="2769" y="13233"/>
                    <a:pt x="2936" y="10865"/>
                    <a:pt x="4470" y="9531"/>
                  </a:cubicBezTo>
                  <a:cubicBezTo>
                    <a:pt x="5104" y="8997"/>
                    <a:pt x="6005" y="8530"/>
                    <a:pt x="6172" y="7696"/>
                  </a:cubicBezTo>
                  <a:lnTo>
                    <a:pt x="6172" y="7696"/>
                  </a:lnTo>
                  <a:cubicBezTo>
                    <a:pt x="6105" y="8663"/>
                    <a:pt x="7272" y="9164"/>
                    <a:pt x="8206" y="9297"/>
                  </a:cubicBezTo>
                  <a:cubicBezTo>
                    <a:pt x="8355" y="9312"/>
                    <a:pt x="8503" y="9319"/>
                    <a:pt x="8652" y="9319"/>
                  </a:cubicBezTo>
                  <a:cubicBezTo>
                    <a:pt x="9471" y="9319"/>
                    <a:pt x="10290" y="9115"/>
                    <a:pt x="11108" y="9030"/>
                  </a:cubicBezTo>
                  <a:cubicBezTo>
                    <a:pt x="11230" y="9021"/>
                    <a:pt x="11356" y="9017"/>
                    <a:pt x="11483" y="9017"/>
                  </a:cubicBezTo>
                  <a:cubicBezTo>
                    <a:pt x="12329" y="9017"/>
                    <a:pt x="13246" y="9226"/>
                    <a:pt x="13710" y="9864"/>
                  </a:cubicBezTo>
                  <a:cubicBezTo>
                    <a:pt x="14344" y="10731"/>
                    <a:pt x="14010" y="12032"/>
                    <a:pt x="14444" y="13066"/>
                  </a:cubicBezTo>
                  <a:cubicBezTo>
                    <a:pt x="14711" y="13867"/>
                    <a:pt x="15411" y="14401"/>
                    <a:pt x="15945" y="15068"/>
                  </a:cubicBezTo>
                  <a:cubicBezTo>
                    <a:pt x="16446" y="15735"/>
                    <a:pt x="16779" y="16702"/>
                    <a:pt x="16279" y="17369"/>
                  </a:cubicBezTo>
                  <a:cubicBezTo>
                    <a:pt x="16646" y="17369"/>
                    <a:pt x="17013" y="17069"/>
                    <a:pt x="17179" y="16736"/>
                  </a:cubicBezTo>
                  <a:cubicBezTo>
                    <a:pt x="17346" y="16369"/>
                    <a:pt x="17346" y="16002"/>
                    <a:pt x="17380" y="15568"/>
                  </a:cubicBezTo>
                  <a:cubicBezTo>
                    <a:pt x="17380" y="14334"/>
                    <a:pt x="17280" y="13066"/>
                    <a:pt x="17613" y="11866"/>
                  </a:cubicBezTo>
                  <a:cubicBezTo>
                    <a:pt x="17980" y="10565"/>
                    <a:pt x="18814" y="9464"/>
                    <a:pt x="19114" y="8163"/>
                  </a:cubicBezTo>
                  <a:cubicBezTo>
                    <a:pt x="19648" y="5861"/>
                    <a:pt x="18214" y="3459"/>
                    <a:pt x="16279" y="2125"/>
                  </a:cubicBezTo>
                  <a:cubicBezTo>
                    <a:pt x="14311" y="791"/>
                    <a:pt x="11876" y="357"/>
                    <a:pt x="9507" y="124"/>
                  </a:cubicBezTo>
                  <a:cubicBezTo>
                    <a:pt x="8917" y="57"/>
                    <a:pt x="8311" y="0"/>
                    <a:pt x="7711" y="0"/>
                  </a:cubicBezTo>
                  <a:close/>
                </a:path>
              </a:pathLst>
            </a:custGeom>
            <a:solidFill>
              <a:srgbClr val="B17A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9" name="Google Shape;1459;p27"/>
          <p:cNvGrpSpPr/>
          <p:nvPr/>
        </p:nvGrpSpPr>
        <p:grpSpPr>
          <a:xfrm>
            <a:off x="778300" y="1119742"/>
            <a:ext cx="7546690" cy="1647483"/>
            <a:chOff x="1322497" y="3400854"/>
            <a:chExt cx="1521265" cy="1647483"/>
          </a:xfrm>
        </p:grpSpPr>
        <p:sp>
          <p:nvSpPr>
            <p:cNvPr id="1460" name="Google Shape;1460;p27"/>
            <p:cNvSpPr txBox="1"/>
            <p:nvPr/>
          </p:nvSpPr>
          <p:spPr>
            <a:xfrm>
              <a:off x="1322497" y="3672537"/>
              <a:ext cx="948600" cy="1375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i="0" lang="en" sz="1000" u="none" cap="none" strike="noStrike">
                  <a:solidFill>
                    <a:srgbClr val="000000"/>
                  </a:solidFill>
                  <a:latin typeface="Arial"/>
                  <a:ea typeface="Arial"/>
                  <a:cs typeface="Arial"/>
                  <a:sym typeface="Arial"/>
                </a:rPr>
                <a:t>Data Availability</a:t>
              </a:r>
              <a:r>
                <a:rPr b="0" i="0" lang="en" sz="1000" u="none" cap="none" strike="noStrike">
                  <a:solidFill>
                    <a:srgbClr val="000000"/>
                  </a:solidFill>
                  <a:latin typeface="Arial"/>
                  <a:ea typeface="Arial"/>
                  <a:cs typeface="Arial"/>
                  <a:sym typeface="Arial"/>
                </a:rPr>
                <a:t>:</a:t>
              </a:r>
              <a:endParaRPr/>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Health data was only available for </a:t>
              </a:r>
              <a:r>
                <a:rPr b="1" i="0" lang="en" sz="1000" u="none" cap="none" strike="noStrike">
                  <a:solidFill>
                    <a:srgbClr val="000000"/>
                  </a:solidFill>
                  <a:latin typeface="Arial"/>
                  <a:ea typeface="Arial"/>
                  <a:cs typeface="Arial"/>
                  <a:sym typeface="Arial"/>
                </a:rPr>
                <a:t>PM2.5</a:t>
              </a:r>
              <a:r>
                <a:rPr b="0" i="0" lang="en" sz="1000" u="none" cap="none" strike="noStrike">
                  <a:solidFill>
                    <a:srgbClr val="000000"/>
                  </a:solidFill>
                  <a:latin typeface="Arial"/>
                  <a:ea typeface="Arial"/>
                  <a:cs typeface="Arial"/>
                  <a:sym typeface="Arial"/>
                </a:rPr>
                <a:t>, limiting a comprehensive evaluation of other pollutants' health impacts.</a:t>
              </a:r>
              <a:endParaRPr/>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Gaps in real-time air quality data reduce the ability to assess immediate pollutant fluctuations.</a:t>
              </a:r>
              <a:endParaRPr/>
            </a:p>
            <a:p>
              <a:pPr indent="0" lvl="0" marL="0" marR="0" rtl="0" algn="l">
                <a:lnSpc>
                  <a:spcPct val="150000"/>
                </a:lnSpc>
                <a:spcBef>
                  <a:spcPts val="0"/>
                </a:spcBef>
                <a:spcAft>
                  <a:spcPts val="0"/>
                </a:spcAft>
                <a:buNone/>
              </a:pPr>
              <a:r>
                <a:rPr b="1" i="0" lang="en" sz="1000" u="none" cap="none" strike="noStrike">
                  <a:solidFill>
                    <a:srgbClr val="000000"/>
                  </a:solidFill>
                  <a:latin typeface="Arial"/>
                  <a:ea typeface="Arial"/>
                  <a:cs typeface="Arial"/>
                  <a:sym typeface="Arial"/>
                </a:rPr>
                <a:t>Geographic Scope</a:t>
              </a:r>
              <a:r>
                <a:rPr b="0" i="0" lang="en" sz="1000" u="none" cap="none" strike="noStrike">
                  <a:solidFill>
                    <a:srgbClr val="000000"/>
                  </a:solidFill>
                  <a:latin typeface="Arial"/>
                  <a:ea typeface="Arial"/>
                  <a:cs typeface="Arial"/>
                  <a:sym typeface="Arial"/>
                </a:rPr>
                <a:t>:</a:t>
              </a:r>
              <a:endParaRPr/>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While the analysis focused on NYC, data granularity for some neighborhoods was insufficient, which could lead to underrepresentation of certain areas.</a:t>
              </a:r>
              <a:endParaRPr/>
            </a:p>
            <a:p>
              <a:pPr indent="0" lvl="0" marL="0" marR="0" rtl="0" algn="l">
                <a:lnSpc>
                  <a:spcPct val="150000"/>
                </a:lnSpc>
                <a:spcBef>
                  <a:spcPts val="0"/>
                </a:spcBef>
                <a:spcAft>
                  <a:spcPts val="0"/>
                </a:spcAft>
                <a:buNone/>
              </a:pPr>
              <a:r>
                <a:rPr b="1" i="0" lang="en" sz="1000" u="none" cap="none" strike="noStrike">
                  <a:solidFill>
                    <a:srgbClr val="000000"/>
                  </a:solidFill>
                  <a:latin typeface="Arial"/>
                  <a:ea typeface="Arial"/>
                  <a:cs typeface="Arial"/>
                  <a:sym typeface="Arial"/>
                </a:rPr>
                <a:t>Variable Integration</a:t>
              </a:r>
              <a:r>
                <a:rPr b="0" i="0" lang="en" sz="1000" u="none" cap="none" strike="noStrike">
                  <a:solidFill>
                    <a:srgbClr val="000000"/>
                  </a:solidFill>
                  <a:latin typeface="Arial"/>
                  <a:ea typeface="Arial"/>
                  <a:cs typeface="Arial"/>
                  <a:sym typeface="Arial"/>
                </a:rPr>
                <a:t>:</a:t>
              </a:r>
              <a:endParaRPr/>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Socio-economic, industrial, and traffic pattern data were not incorporated, potentially leaving out important contributing factors.</a:t>
              </a:r>
              <a:endParaRPr/>
            </a:p>
          </p:txBody>
        </p:sp>
        <p:sp>
          <p:nvSpPr>
            <p:cNvPr id="1461" name="Google Shape;1461;p27"/>
            <p:cNvSpPr txBox="1"/>
            <p:nvPr/>
          </p:nvSpPr>
          <p:spPr>
            <a:xfrm>
              <a:off x="1324862" y="3400854"/>
              <a:ext cx="1518900" cy="2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Limitations</a:t>
              </a:r>
              <a:r>
                <a:rPr b="0" i="0" lang="en" sz="1400" u="none" cap="none" strike="noStrike">
                  <a:solidFill>
                    <a:srgbClr val="000000"/>
                  </a:solidFill>
                  <a:latin typeface="Arial"/>
                  <a:ea typeface="Arial"/>
                  <a:cs typeface="Arial"/>
                  <a:sym typeface="Arial"/>
                </a:rPr>
                <a:t>:</a:t>
              </a:r>
              <a:endParaRPr b="0" i="0" sz="14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462" name="Google Shape;1462;p27"/>
          <p:cNvGrpSpPr/>
          <p:nvPr/>
        </p:nvGrpSpPr>
        <p:grpSpPr>
          <a:xfrm>
            <a:off x="827497" y="4215013"/>
            <a:ext cx="7573235" cy="783312"/>
            <a:chOff x="1329117" y="3497923"/>
            <a:chExt cx="1518900" cy="783312"/>
          </a:xfrm>
        </p:grpSpPr>
        <p:sp>
          <p:nvSpPr>
            <p:cNvPr id="1463" name="Google Shape;1463;p27"/>
            <p:cNvSpPr txBox="1"/>
            <p:nvPr/>
          </p:nvSpPr>
          <p:spPr>
            <a:xfrm>
              <a:off x="1329123" y="3764035"/>
              <a:ext cx="934500" cy="517200"/>
            </a:xfrm>
            <a:prstGeom prst="rect">
              <a:avLst/>
            </a:prstGeom>
            <a:noFill/>
            <a:ln>
              <a:noFill/>
            </a:ln>
          </p:spPr>
          <p:txBody>
            <a:bodyPr anchorCtr="0" anchor="t" bIns="91425" lIns="91425" spcFirstLastPara="1" rIns="91425" wrap="square" tIns="91425">
              <a:noAutofit/>
            </a:bodyPr>
            <a:lstStyle/>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Industrial, and traffic pattern data were not incorporated, potentially leaving out important contributing factors.</a:t>
              </a:r>
              <a:endParaRPr b="0" i="0" sz="1000" u="none" cap="none" strike="noStrike">
                <a:solidFill>
                  <a:schemeClr val="dk1"/>
                </a:solidFill>
                <a:latin typeface="Roboto"/>
                <a:ea typeface="Roboto"/>
                <a:cs typeface="Roboto"/>
                <a:sym typeface="Roboto"/>
              </a:endParaRPr>
            </a:p>
          </p:txBody>
        </p:sp>
        <p:sp>
          <p:nvSpPr>
            <p:cNvPr id="1464" name="Google Shape;1464;p27"/>
            <p:cNvSpPr txBox="1"/>
            <p:nvPr/>
          </p:nvSpPr>
          <p:spPr>
            <a:xfrm>
              <a:off x="1329117" y="3497923"/>
              <a:ext cx="1518900" cy="28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Future Direction:</a:t>
              </a:r>
              <a:endParaRPr b="1" i="0" sz="14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28"/>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Conclusion</a:t>
            </a:r>
            <a:endParaRPr sz="2400"/>
          </a:p>
        </p:txBody>
      </p:sp>
      <p:grpSp>
        <p:nvGrpSpPr>
          <p:cNvPr id="1470" name="Google Shape;1470;p28"/>
          <p:cNvGrpSpPr/>
          <p:nvPr/>
        </p:nvGrpSpPr>
        <p:grpSpPr>
          <a:xfrm>
            <a:off x="316761" y="1431510"/>
            <a:ext cx="345474" cy="550633"/>
            <a:chOff x="1438455" y="1130938"/>
            <a:chExt cx="834881" cy="1330675"/>
          </a:xfrm>
        </p:grpSpPr>
        <p:sp>
          <p:nvSpPr>
            <p:cNvPr id="1471" name="Google Shape;1471;p28"/>
            <p:cNvSpPr/>
            <p:nvPr/>
          </p:nvSpPr>
          <p:spPr>
            <a:xfrm>
              <a:off x="1438455" y="1130938"/>
              <a:ext cx="834881" cy="1048866"/>
            </a:xfrm>
            <a:custGeom>
              <a:rect b="b" l="l" r="r" t="t"/>
              <a:pathLst>
                <a:path extrusionOk="0" h="30635" w="24385">
                  <a:moveTo>
                    <a:pt x="12716" y="0"/>
                  </a:moveTo>
                  <a:cubicBezTo>
                    <a:pt x="12030" y="0"/>
                    <a:pt x="11340" y="101"/>
                    <a:pt x="10675" y="271"/>
                  </a:cubicBezTo>
                  <a:cubicBezTo>
                    <a:pt x="8173" y="905"/>
                    <a:pt x="6139" y="2473"/>
                    <a:pt x="5638" y="4975"/>
                  </a:cubicBezTo>
                  <a:cubicBezTo>
                    <a:pt x="4771" y="6009"/>
                    <a:pt x="3470" y="6476"/>
                    <a:pt x="2303" y="7210"/>
                  </a:cubicBezTo>
                  <a:cubicBezTo>
                    <a:pt x="1135" y="7877"/>
                    <a:pt x="1" y="8944"/>
                    <a:pt x="1" y="10279"/>
                  </a:cubicBezTo>
                  <a:cubicBezTo>
                    <a:pt x="1" y="11813"/>
                    <a:pt x="1335" y="12980"/>
                    <a:pt x="1769" y="14448"/>
                  </a:cubicBezTo>
                  <a:cubicBezTo>
                    <a:pt x="2369" y="16850"/>
                    <a:pt x="435" y="19118"/>
                    <a:pt x="368" y="21587"/>
                  </a:cubicBezTo>
                  <a:cubicBezTo>
                    <a:pt x="334" y="23054"/>
                    <a:pt x="1035" y="24455"/>
                    <a:pt x="2002" y="25589"/>
                  </a:cubicBezTo>
                  <a:cubicBezTo>
                    <a:pt x="2936" y="26724"/>
                    <a:pt x="4137" y="27558"/>
                    <a:pt x="5338" y="28425"/>
                  </a:cubicBezTo>
                  <a:cubicBezTo>
                    <a:pt x="6106" y="28974"/>
                    <a:pt x="6987" y="29545"/>
                    <a:pt x="7907" y="29545"/>
                  </a:cubicBezTo>
                  <a:cubicBezTo>
                    <a:pt x="8105" y="29545"/>
                    <a:pt x="8306" y="29518"/>
                    <a:pt x="8507" y="29459"/>
                  </a:cubicBezTo>
                  <a:cubicBezTo>
                    <a:pt x="9857" y="30269"/>
                    <a:pt x="11386" y="30635"/>
                    <a:pt x="12943" y="30635"/>
                  </a:cubicBezTo>
                  <a:cubicBezTo>
                    <a:pt x="14464" y="30635"/>
                    <a:pt x="16013" y="30285"/>
                    <a:pt x="17447" y="29659"/>
                  </a:cubicBezTo>
                  <a:cubicBezTo>
                    <a:pt x="20282" y="28458"/>
                    <a:pt x="22150" y="25289"/>
                    <a:pt x="21850" y="22220"/>
                  </a:cubicBezTo>
                  <a:cubicBezTo>
                    <a:pt x="21683" y="20653"/>
                    <a:pt x="21116" y="18985"/>
                    <a:pt x="21850" y="17684"/>
                  </a:cubicBezTo>
                  <a:cubicBezTo>
                    <a:pt x="22550" y="16416"/>
                    <a:pt x="24285" y="15749"/>
                    <a:pt x="24352" y="14348"/>
                  </a:cubicBezTo>
                  <a:cubicBezTo>
                    <a:pt x="24385" y="13548"/>
                    <a:pt x="23851" y="12780"/>
                    <a:pt x="23551" y="12046"/>
                  </a:cubicBezTo>
                  <a:cubicBezTo>
                    <a:pt x="22784" y="10078"/>
                    <a:pt x="23618" y="7743"/>
                    <a:pt x="22951" y="5742"/>
                  </a:cubicBezTo>
                  <a:cubicBezTo>
                    <a:pt x="22359" y="4020"/>
                    <a:pt x="20378" y="2949"/>
                    <a:pt x="18514" y="2949"/>
                  </a:cubicBezTo>
                  <a:cubicBezTo>
                    <a:pt x="18067" y="2949"/>
                    <a:pt x="17626" y="3011"/>
                    <a:pt x="17213" y="3140"/>
                  </a:cubicBezTo>
                  <a:cubicBezTo>
                    <a:pt x="16980" y="1839"/>
                    <a:pt x="15879" y="772"/>
                    <a:pt x="14645" y="305"/>
                  </a:cubicBezTo>
                  <a:cubicBezTo>
                    <a:pt x="14025" y="93"/>
                    <a:pt x="13373" y="0"/>
                    <a:pt x="1271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8"/>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8"/>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FFDA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8"/>
            <p:cNvSpPr/>
            <p:nvPr/>
          </p:nvSpPr>
          <p:spPr>
            <a:xfrm>
              <a:off x="1557260" y="1547677"/>
              <a:ext cx="132499" cy="186457"/>
            </a:xfrm>
            <a:custGeom>
              <a:rect b="b" l="l" r="r" t="t"/>
              <a:pathLst>
                <a:path extrusionOk="0" h="5446" w="3870">
                  <a:moveTo>
                    <a:pt x="988" y="1"/>
                  </a:moveTo>
                  <a:cubicBezTo>
                    <a:pt x="904" y="1"/>
                    <a:pt x="819" y="13"/>
                    <a:pt x="734" y="41"/>
                  </a:cubicBezTo>
                  <a:cubicBezTo>
                    <a:pt x="400" y="108"/>
                    <a:pt x="167" y="442"/>
                    <a:pt x="67" y="842"/>
                  </a:cubicBezTo>
                  <a:cubicBezTo>
                    <a:pt x="0" y="1175"/>
                    <a:pt x="67" y="1542"/>
                    <a:pt x="200" y="1876"/>
                  </a:cubicBezTo>
                  <a:cubicBezTo>
                    <a:pt x="634" y="3277"/>
                    <a:pt x="1501" y="4544"/>
                    <a:pt x="2669" y="5445"/>
                  </a:cubicBezTo>
                  <a:cubicBezTo>
                    <a:pt x="3469" y="4278"/>
                    <a:pt x="3869" y="2843"/>
                    <a:pt x="3169" y="1609"/>
                  </a:cubicBezTo>
                  <a:cubicBezTo>
                    <a:pt x="2835" y="1009"/>
                    <a:pt x="2235" y="508"/>
                    <a:pt x="1568" y="175"/>
                  </a:cubicBezTo>
                  <a:cubicBezTo>
                    <a:pt x="1401" y="79"/>
                    <a:pt x="1199" y="1"/>
                    <a:pt x="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8"/>
            <p:cNvSpPr/>
            <p:nvPr/>
          </p:nvSpPr>
          <p:spPr>
            <a:xfrm>
              <a:off x="1991226" y="1547677"/>
              <a:ext cx="132533" cy="186457"/>
            </a:xfrm>
            <a:custGeom>
              <a:rect b="b" l="l" r="r" t="t"/>
              <a:pathLst>
                <a:path extrusionOk="0" h="5446" w="3871">
                  <a:moveTo>
                    <a:pt x="2883" y="1"/>
                  </a:moveTo>
                  <a:cubicBezTo>
                    <a:pt x="2671" y="1"/>
                    <a:pt x="2470" y="79"/>
                    <a:pt x="2302" y="175"/>
                  </a:cubicBezTo>
                  <a:cubicBezTo>
                    <a:pt x="1635" y="508"/>
                    <a:pt x="1035" y="1009"/>
                    <a:pt x="701" y="1609"/>
                  </a:cubicBezTo>
                  <a:cubicBezTo>
                    <a:pt x="1" y="2843"/>
                    <a:pt x="401" y="4278"/>
                    <a:pt x="1202" y="5445"/>
                  </a:cubicBezTo>
                  <a:cubicBezTo>
                    <a:pt x="2369" y="4544"/>
                    <a:pt x="3236" y="3277"/>
                    <a:pt x="3670" y="1876"/>
                  </a:cubicBezTo>
                  <a:cubicBezTo>
                    <a:pt x="3804" y="1542"/>
                    <a:pt x="3870" y="1175"/>
                    <a:pt x="3804" y="842"/>
                  </a:cubicBezTo>
                  <a:cubicBezTo>
                    <a:pt x="3703" y="442"/>
                    <a:pt x="3470" y="108"/>
                    <a:pt x="3136" y="41"/>
                  </a:cubicBezTo>
                  <a:cubicBezTo>
                    <a:pt x="3051" y="13"/>
                    <a:pt x="2966" y="1"/>
                    <a:pt x="288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8"/>
            <p:cNvSpPr/>
            <p:nvPr/>
          </p:nvSpPr>
          <p:spPr>
            <a:xfrm>
              <a:off x="1534390" y="1920250"/>
              <a:ext cx="630484" cy="541363"/>
            </a:xfrm>
            <a:custGeom>
              <a:rect b="b" l="l" r="r" t="t"/>
              <a:pathLst>
                <a:path extrusionOk="0" h="15812" w="18415">
                  <a:moveTo>
                    <a:pt x="9207" y="0"/>
                  </a:moveTo>
                  <a:cubicBezTo>
                    <a:pt x="4104" y="0"/>
                    <a:pt x="1" y="4137"/>
                    <a:pt x="1" y="9207"/>
                  </a:cubicBezTo>
                  <a:lnTo>
                    <a:pt x="1" y="15812"/>
                  </a:lnTo>
                  <a:lnTo>
                    <a:pt x="18414" y="15812"/>
                  </a:lnTo>
                  <a:lnTo>
                    <a:pt x="18414" y="9207"/>
                  </a:lnTo>
                  <a:cubicBezTo>
                    <a:pt x="18414" y="4103"/>
                    <a:pt x="14311" y="0"/>
                    <a:pt x="92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8"/>
            <p:cNvSpPr/>
            <p:nvPr/>
          </p:nvSpPr>
          <p:spPr>
            <a:xfrm>
              <a:off x="1776520" y="1576471"/>
              <a:ext cx="145064" cy="445738"/>
            </a:xfrm>
            <a:custGeom>
              <a:rect b="b" l="l" r="r" t="t"/>
              <a:pathLst>
                <a:path extrusionOk="0" h="13019" w="4237">
                  <a:moveTo>
                    <a:pt x="1" y="1"/>
                  </a:moveTo>
                  <a:lnTo>
                    <a:pt x="1" y="12243"/>
                  </a:lnTo>
                  <a:cubicBezTo>
                    <a:pt x="618" y="12760"/>
                    <a:pt x="1368" y="13018"/>
                    <a:pt x="2119" y="13018"/>
                  </a:cubicBezTo>
                  <a:cubicBezTo>
                    <a:pt x="2869" y="13018"/>
                    <a:pt x="3620" y="12760"/>
                    <a:pt x="4237" y="12243"/>
                  </a:cubicBezTo>
                  <a:lnTo>
                    <a:pt x="4237"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8"/>
            <p:cNvSpPr/>
            <p:nvPr/>
          </p:nvSpPr>
          <p:spPr>
            <a:xfrm>
              <a:off x="1776520" y="1576471"/>
              <a:ext cx="145064" cy="379215"/>
            </a:xfrm>
            <a:custGeom>
              <a:rect b="b" l="l" r="r" t="t"/>
              <a:pathLst>
                <a:path extrusionOk="0" h="11076" w="4237">
                  <a:moveTo>
                    <a:pt x="1" y="1"/>
                  </a:moveTo>
                  <a:lnTo>
                    <a:pt x="1" y="10108"/>
                  </a:lnTo>
                  <a:cubicBezTo>
                    <a:pt x="968" y="10742"/>
                    <a:pt x="2102" y="11075"/>
                    <a:pt x="3303" y="11075"/>
                  </a:cubicBezTo>
                  <a:cubicBezTo>
                    <a:pt x="3603" y="11075"/>
                    <a:pt x="3937" y="11042"/>
                    <a:pt x="4237" y="11009"/>
                  </a:cubicBezTo>
                  <a:lnTo>
                    <a:pt x="4237" y="1"/>
                  </a:lnTo>
                  <a:close/>
                </a:path>
              </a:pathLst>
            </a:custGeom>
            <a:solidFill>
              <a:srgbClr val="E2A770">
                <a:alpha val="529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8"/>
            <p:cNvSpPr/>
            <p:nvPr/>
          </p:nvSpPr>
          <p:spPr>
            <a:xfrm>
              <a:off x="1637206" y="1486255"/>
              <a:ext cx="423723" cy="418040"/>
            </a:xfrm>
            <a:custGeom>
              <a:rect b="b" l="l" r="r" t="t"/>
              <a:pathLst>
                <a:path extrusionOk="0" h="12210" w="12376">
                  <a:moveTo>
                    <a:pt x="0" y="1"/>
                  </a:moveTo>
                  <a:lnTo>
                    <a:pt x="0" y="6005"/>
                  </a:lnTo>
                  <a:cubicBezTo>
                    <a:pt x="0" y="9407"/>
                    <a:pt x="2802" y="12209"/>
                    <a:pt x="6204" y="12209"/>
                  </a:cubicBezTo>
                  <a:cubicBezTo>
                    <a:pt x="9640" y="12209"/>
                    <a:pt x="12376" y="9474"/>
                    <a:pt x="12376" y="6005"/>
                  </a:cubicBezTo>
                  <a:lnTo>
                    <a:pt x="12376" y="1"/>
                  </a:lnTo>
                  <a:close/>
                </a:path>
              </a:pathLst>
            </a:custGeom>
            <a:solidFill>
              <a:srgbClr val="FFD1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8"/>
            <p:cNvSpPr/>
            <p:nvPr/>
          </p:nvSpPr>
          <p:spPr>
            <a:xfrm>
              <a:off x="1728553" y="1699829"/>
              <a:ext cx="242162" cy="199879"/>
            </a:xfrm>
            <a:custGeom>
              <a:rect b="b" l="l" r="r" t="t"/>
              <a:pathLst>
                <a:path extrusionOk="0" h="5838" w="7073">
                  <a:moveTo>
                    <a:pt x="3336" y="0"/>
                  </a:moveTo>
                  <a:cubicBezTo>
                    <a:pt x="2669" y="67"/>
                    <a:pt x="2169" y="467"/>
                    <a:pt x="1635" y="768"/>
                  </a:cubicBezTo>
                  <a:cubicBezTo>
                    <a:pt x="1402" y="901"/>
                    <a:pt x="1168" y="1001"/>
                    <a:pt x="901" y="1101"/>
                  </a:cubicBezTo>
                  <a:cubicBezTo>
                    <a:pt x="501" y="1235"/>
                    <a:pt x="201" y="1602"/>
                    <a:pt x="134" y="2002"/>
                  </a:cubicBezTo>
                  <a:cubicBezTo>
                    <a:pt x="1" y="2936"/>
                    <a:pt x="201" y="3836"/>
                    <a:pt x="801" y="4570"/>
                  </a:cubicBezTo>
                  <a:cubicBezTo>
                    <a:pt x="1402" y="5338"/>
                    <a:pt x="2402" y="5805"/>
                    <a:pt x="3403" y="5838"/>
                  </a:cubicBezTo>
                  <a:lnTo>
                    <a:pt x="3670" y="5838"/>
                  </a:lnTo>
                  <a:cubicBezTo>
                    <a:pt x="4671" y="5805"/>
                    <a:pt x="5671" y="5338"/>
                    <a:pt x="6305" y="4570"/>
                  </a:cubicBezTo>
                  <a:cubicBezTo>
                    <a:pt x="6872" y="3836"/>
                    <a:pt x="7072" y="2936"/>
                    <a:pt x="6972" y="2002"/>
                  </a:cubicBezTo>
                  <a:cubicBezTo>
                    <a:pt x="6872" y="1602"/>
                    <a:pt x="6572" y="1235"/>
                    <a:pt x="6172" y="1101"/>
                  </a:cubicBezTo>
                  <a:cubicBezTo>
                    <a:pt x="5905" y="1001"/>
                    <a:pt x="5705" y="901"/>
                    <a:pt x="5471" y="768"/>
                  </a:cubicBezTo>
                  <a:cubicBezTo>
                    <a:pt x="4904" y="434"/>
                    <a:pt x="4404" y="67"/>
                    <a:pt x="373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8"/>
            <p:cNvSpPr/>
            <p:nvPr/>
          </p:nvSpPr>
          <p:spPr>
            <a:xfrm>
              <a:off x="1630324" y="1596637"/>
              <a:ext cx="138251" cy="175159"/>
            </a:xfrm>
            <a:custGeom>
              <a:rect b="b" l="l" r="r" t="t"/>
              <a:pathLst>
                <a:path extrusionOk="0" h="5116" w="4038">
                  <a:moveTo>
                    <a:pt x="238" y="0"/>
                  </a:moveTo>
                  <a:cubicBezTo>
                    <a:pt x="215" y="0"/>
                    <a:pt x="191" y="4"/>
                    <a:pt x="168" y="12"/>
                  </a:cubicBezTo>
                  <a:cubicBezTo>
                    <a:pt x="34" y="79"/>
                    <a:pt x="1" y="146"/>
                    <a:pt x="34" y="279"/>
                  </a:cubicBezTo>
                  <a:cubicBezTo>
                    <a:pt x="768" y="2147"/>
                    <a:pt x="2036" y="3815"/>
                    <a:pt x="3670" y="5083"/>
                  </a:cubicBezTo>
                  <a:cubicBezTo>
                    <a:pt x="3704" y="5116"/>
                    <a:pt x="3737" y="5116"/>
                    <a:pt x="3770" y="5116"/>
                  </a:cubicBezTo>
                  <a:cubicBezTo>
                    <a:pt x="3870" y="5116"/>
                    <a:pt x="3904" y="5083"/>
                    <a:pt x="3937" y="5083"/>
                  </a:cubicBezTo>
                  <a:cubicBezTo>
                    <a:pt x="4037" y="4982"/>
                    <a:pt x="4004" y="4849"/>
                    <a:pt x="3904" y="4782"/>
                  </a:cubicBezTo>
                  <a:cubicBezTo>
                    <a:pt x="2336" y="3581"/>
                    <a:pt x="1102" y="1980"/>
                    <a:pt x="401" y="146"/>
                  </a:cubicBezTo>
                  <a:cubicBezTo>
                    <a:pt x="376" y="44"/>
                    <a:pt x="311" y="0"/>
                    <a:pt x="2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8"/>
            <p:cNvSpPr/>
            <p:nvPr/>
          </p:nvSpPr>
          <p:spPr>
            <a:xfrm>
              <a:off x="1673738" y="1809663"/>
              <a:ext cx="97098" cy="48960"/>
            </a:xfrm>
            <a:custGeom>
              <a:rect b="b" l="l" r="r" t="t"/>
              <a:pathLst>
                <a:path extrusionOk="0" h="1430" w="2836">
                  <a:moveTo>
                    <a:pt x="2581" y="1"/>
                  </a:moveTo>
                  <a:cubicBezTo>
                    <a:pt x="2537" y="1"/>
                    <a:pt x="2497" y="19"/>
                    <a:pt x="2469" y="61"/>
                  </a:cubicBezTo>
                  <a:cubicBezTo>
                    <a:pt x="1768" y="528"/>
                    <a:pt x="1001" y="862"/>
                    <a:pt x="234" y="1029"/>
                  </a:cubicBezTo>
                  <a:cubicBezTo>
                    <a:pt x="101" y="1062"/>
                    <a:pt x="0" y="1129"/>
                    <a:pt x="67" y="1262"/>
                  </a:cubicBezTo>
                  <a:cubicBezTo>
                    <a:pt x="101" y="1362"/>
                    <a:pt x="167" y="1429"/>
                    <a:pt x="267" y="1429"/>
                  </a:cubicBezTo>
                  <a:lnTo>
                    <a:pt x="334" y="1396"/>
                  </a:lnTo>
                  <a:cubicBezTo>
                    <a:pt x="1168" y="1229"/>
                    <a:pt x="2002" y="895"/>
                    <a:pt x="2702" y="395"/>
                  </a:cubicBezTo>
                  <a:cubicBezTo>
                    <a:pt x="2802" y="295"/>
                    <a:pt x="2836" y="195"/>
                    <a:pt x="2769" y="95"/>
                  </a:cubicBezTo>
                  <a:cubicBezTo>
                    <a:pt x="2711" y="37"/>
                    <a:pt x="2642" y="1"/>
                    <a:pt x="25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8"/>
            <p:cNvSpPr/>
            <p:nvPr/>
          </p:nvSpPr>
          <p:spPr>
            <a:xfrm>
              <a:off x="1934117" y="1596637"/>
              <a:ext cx="138251" cy="175159"/>
            </a:xfrm>
            <a:custGeom>
              <a:rect b="b" l="l" r="r" t="t"/>
              <a:pathLst>
                <a:path extrusionOk="0" h="5116" w="4038">
                  <a:moveTo>
                    <a:pt x="3786" y="0"/>
                  </a:moveTo>
                  <a:cubicBezTo>
                    <a:pt x="3705" y="0"/>
                    <a:pt x="3654" y="44"/>
                    <a:pt x="3603" y="146"/>
                  </a:cubicBezTo>
                  <a:cubicBezTo>
                    <a:pt x="2903" y="1980"/>
                    <a:pt x="1702" y="3581"/>
                    <a:pt x="134" y="4782"/>
                  </a:cubicBezTo>
                  <a:cubicBezTo>
                    <a:pt x="34" y="4849"/>
                    <a:pt x="1" y="4982"/>
                    <a:pt x="68" y="5083"/>
                  </a:cubicBezTo>
                  <a:cubicBezTo>
                    <a:pt x="134" y="5083"/>
                    <a:pt x="201" y="5116"/>
                    <a:pt x="234" y="5116"/>
                  </a:cubicBezTo>
                  <a:cubicBezTo>
                    <a:pt x="301" y="5116"/>
                    <a:pt x="334" y="5116"/>
                    <a:pt x="368" y="5083"/>
                  </a:cubicBezTo>
                  <a:cubicBezTo>
                    <a:pt x="2002" y="3815"/>
                    <a:pt x="3237" y="2147"/>
                    <a:pt x="4004" y="279"/>
                  </a:cubicBezTo>
                  <a:cubicBezTo>
                    <a:pt x="4037" y="146"/>
                    <a:pt x="4004" y="79"/>
                    <a:pt x="3870" y="12"/>
                  </a:cubicBezTo>
                  <a:cubicBezTo>
                    <a:pt x="3839" y="4"/>
                    <a:pt x="3811" y="0"/>
                    <a:pt x="37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8"/>
            <p:cNvSpPr/>
            <p:nvPr/>
          </p:nvSpPr>
          <p:spPr>
            <a:xfrm>
              <a:off x="1932988" y="1809663"/>
              <a:ext cx="97098" cy="48960"/>
            </a:xfrm>
            <a:custGeom>
              <a:rect b="b" l="l" r="r" t="t"/>
              <a:pathLst>
                <a:path extrusionOk="0" h="1430" w="2836">
                  <a:moveTo>
                    <a:pt x="242" y="1"/>
                  </a:moveTo>
                  <a:cubicBezTo>
                    <a:pt x="184" y="1"/>
                    <a:pt x="125" y="37"/>
                    <a:pt x="67" y="95"/>
                  </a:cubicBezTo>
                  <a:cubicBezTo>
                    <a:pt x="1" y="195"/>
                    <a:pt x="34" y="295"/>
                    <a:pt x="101" y="395"/>
                  </a:cubicBezTo>
                  <a:cubicBezTo>
                    <a:pt x="834" y="895"/>
                    <a:pt x="1668" y="1229"/>
                    <a:pt x="2502" y="1396"/>
                  </a:cubicBezTo>
                  <a:cubicBezTo>
                    <a:pt x="2536" y="1429"/>
                    <a:pt x="2536" y="1429"/>
                    <a:pt x="2569" y="1429"/>
                  </a:cubicBezTo>
                  <a:cubicBezTo>
                    <a:pt x="2669" y="1429"/>
                    <a:pt x="2736" y="1362"/>
                    <a:pt x="2769" y="1262"/>
                  </a:cubicBezTo>
                  <a:cubicBezTo>
                    <a:pt x="2836" y="1129"/>
                    <a:pt x="2736" y="1062"/>
                    <a:pt x="2602" y="1029"/>
                  </a:cubicBezTo>
                  <a:cubicBezTo>
                    <a:pt x="1835" y="862"/>
                    <a:pt x="1068" y="528"/>
                    <a:pt x="367" y="61"/>
                  </a:cubicBezTo>
                  <a:cubicBezTo>
                    <a:pt x="326" y="19"/>
                    <a:pt x="284" y="1"/>
                    <a:pt x="2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8"/>
            <p:cNvSpPr/>
            <p:nvPr/>
          </p:nvSpPr>
          <p:spPr>
            <a:xfrm>
              <a:off x="1597216" y="1358549"/>
              <a:ext cx="504832" cy="315053"/>
            </a:xfrm>
            <a:custGeom>
              <a:rect b="b" l="l" r="r" t="t"/>
              <a:pathLst>
                <a:path extrusionOk="0" h="9202" w="14745">
                  <a:moveTo>
                    <a:pt x="6999" y="0"/>
                  </a:moveTo>
                  <a:cubicBezTo>
                    <a:pt x="5685" y="0"/>
                    <a:pt x="4375" y="165"/>
                    <a:pt x="3169" y="695"/>
                  </a:cubicBezTo>
                  <a:cubicBezTo>
                    <a:pt x="2235" y="1095"/>
                    <a:pt x="1402" y="1729"/>
                    <a:pt x="868" y="2563"/>
                  </a:cubicBezTo>
                  <a:cubicBezTo>
                    <a:pt x="501" y="3097"/>
                    <a:pt x="1" y="4298"/>
                    <a:pt x="67" y="5065"/>
                  </a:cubicBezTo>
                  <a:cubicBezTo>
                    <a:pt x="67" y="5132"/>
                    <a:pt x="67" y="5232"/>
                    <a:pt x="134" y="5265"/>
                  </a:cubicBezTo>
                  <a:cubicBezTo>
                    <a:pt x="234" y="5799"/>
                    <a:pt x="534" y="6366"/>
                    <a:pt x="701" y="6933"/>
                  </a:cubicBezTo>
                  <a:cubicBezTo>
                    <a:pt x="801" y="7233"/>
                    <a:pt x="1268" y="8401"/>
                    <a:pt x="1168" y="8634"/>
                  </a:cubicBezTo>
                  <a:cubicBezTo>
                    <a:pt x="1668" y="7633"/>
                    <a:pt x="2002" y="6699"/>
                    <a:pt x="2336" y="5599"/>
                  </a:cubicBezTo>
                  <a:cubicBezTo>
                    <a:pt x="3931" y="6287"/>
                    <a:pt x="5661" y="6604"/>
                    <a:pt x="7403" y="6604"/>
                  </a:cubicBezTo>
                  <a:cubicBezTo>
                    <a:pt x="9122" y="6604"/>
                    <a:pt x="10853" y="6295"/>
                    <a:pt x="12476" y="5732"/>
                  </a:cubicBezTo>
                  <a:cubicBezTo>
                    <a:pt x="12576" y="6933"/>
                    <a:pt x="12910" y="8100"/>
                    <a:pt x="13544" y="9201"/>
                  </a:cubicBezTo>
                  <a:cubicBezTo>
                    <a:pt x="14244" y="7567"/>
                    <a:pt x="14544" y="5799"/>
                    <a:pt x="14678" y="4064"/>
                  </a:cubicBezTo>
                  <a:cubicBezTo>
                    <a:pt x="14744" y="2697"/>
                    <a:pt x="13644" y="1562"/>
                    <a:pt x="12476" y="929"/>
                  </a:cubicBezTo>
                  <a:cubicBezTo>
                    <a:pt x="11242" y="295"/>
                    <a:pt x="9874" y="128"/>
                    <a:pt x="8507" y="61"/>
                  </a:cubicBezTo>
                  <a:cubicBezTo>
                    <a:pt x="8007" y="24"/>
                    <a:pt x="7503" y="0"/>
                    <a:pt x="69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8"/>
            <p:cNvSpPr/>
            <p:nvPr/>
          </p:nvSpPr>
          <p:spPr>
            <a:xfrm>
              <a:off x="1529836" y="1252481"/>
              <a:ext cx="672698" cy="594705"/>
            </a:xfrm>
            <a:custGeom>
              <a:rect b="b" l="l" r="r" t="t"/>
              <a:pathLst>
                <a:path extrusionOk="0" h="17370" w="19648">
                  <a:moveTo>
                    <a:pt x="7711" y="0"/>
                  </a:moveTo>
                  <a:cubicBezTo>
                    <a:pt x="6817" y="0"/>
                    <a:pt x="5936" y="125"/>
                    <a:pt x="5137" y="524"/>
                  </a:cubicBezTo>
                  <a:cubicBezTo>
                    <a:pt x="4037" y="1058"/>
                    <a:pt x="3203" y="2025"/>
                    <a:pt x="2536" y="3026"/>
                  </a:cubicBezTo>
                  <a:cubicBezTo>
                    <a:pt x="1368" y="4727"/>
                    <a:pt x="501" y="6662"/>
                    <a:pt x="267" y="8730"/>
                  </a:cubicBezTo>
                  <a:cubicBezTo>
                    <a:pt x="0" y="10831"/>
                    <a:pt x="134" y="12866"/>
                    <a:pt x="1268" y="14634"/>
                  </a:cubicBezTo>
                  <a:cubicBezTo>
                    <a:pt x="2769" y="13233"/>
                    <a:pt x="2936" y="10865"/>
                    <a:pt x="4470" y="9531"/>
                  </a:cubicBezTo>
                  <a:cubicBezTo>
                    <a:pt x="5104" y="8997"/>
                    <a:pt x="6005" y="8530"/>
                    <a:pt x="6172" y="7696"/>
                  </a:cubicBezTo>
                  <a:lnTo>
                    <a:pt x="6172" y="7696"/>
                  </a:lnTo>
                  <a:cubicBezTo>
                    <a:pt x="6105" y="8663"/>
                    <a:pt x="7272" y="9164"/>
                    <a:pt x="8206" y="9297"/>
                  </a:cubicBezTo>
                  <a:cubicBezTo>
                    <a:pt x="8355" y="9312"/>
                    <a:pt x="8503" y="9319"/>
                    <a:pt x="8652" y="9319"/>
                  </a:cubicBezTo>
                  <a:cubicBezTo>
                    <a:pt x="9471" y="9319"/>
                    <a:pt x="10290" y="9115"/>
                    <a:pt x="11108" y="9030"/>
                  </a:cubicBezTo>
                  <a:cubicBezTo>
                    <a:pt x="11230" y="9021"/>
                    <a:pt x="11356" y="9017"/>
                    <a:pt x="11483" y="9017"/>
                  </a:cubicBezTo>
                  <a:cubicBezTo>
                    <a:pt x="12329" y="9017"/>
                    <a:pt x="13246" y="9226"/>
                    <a:pt x="13710" y="9864"/>
                  </a:cubicBezTo>
                  <a:cubicBezTo>
                    <a:pt x="14344" y="10731"/>
                    <a:pt x="14010" y="12032"/>
                    <a:pt x="14444" y="13066"/>
                  </a:cubicBezTo>
                  <a:cubicBezTo>
                    <a:pt x="14711" y="13867"/>
                    <a:pt x="15411" y="14401"/>
                    <a:pt x="15945" y="15068"/>
                  </a:cubicBezTo>
                  <a:cubicBezTo>
                    <a:pt x="16446" y="15735"/>
                    <a:pt x="16779" y="16702"/>
                    <a:pt x="16279" y="17369"/>
                  </a:cubicBezTo>
                  <a:cubicBezTo>
                    <a:pt x="16646" y="17369"/>
                    <a:pt x="17013" y="17069"/>
                    <a:pt x="17179" y="16736"/>
                  </a:cubicBezTo>
                  <a:cubicBezTo>
                    <a:pt x="17346" y="16369"/>
                    <a:pt x="17346" y="16002"/>
                    <a:pt x="17380" y="15568"/>
                  </a:cubicBezTo>
                  <a:cubicBezTo>
                    <a:pt x="17380" y="14334"/>
                    <a:pt x="17280" y="13066"/>
                    <a:pt x="17613" y="11866"/>
                  </a:cubicBezTo>
                  <a:cubicBezTo>
                    <a:pt x="17980" y="10565"/>
                    <a:pt x="18814" y="9464"/>
                    <a:pt x="19114" y="8163"/>
                  </a:cubicBezTo>
                  <a:cubicBezTo>
                    <a:pt x="19648" y="5861"/>
                    <a:pt x="18214" y="3459"/>
                    <a:pt x="16279" y="2125"/>
                  </a:cubicBezTo>
                  <a:cubicBezTo>
                    <a:pt x="14311" y="791"/>
                    <a:pt x="11876" y="357"/>
                    <a:pt x="9507" y="124"/>
                  </a:cubicBezTo>
                  <a:cubicBezTo>
                    <a:pt x="8917" y="57"/>
                    <a:pt x="8311" y="0"/>
                    <a:pt x="771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7" name="Google Shape;1487;p28"/>
          <p:cNvSpPr txBox="1"/>
          <p:nvPr/>
        </p:nvSpPr>
        <p:spPr>
          <a:xfrm>
            <a:off x="772825" y="1199975"/>
            <a:ext cx="4475700" cy="10137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sz="1000"/>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This study highlights significant temporal and spatial disparities in air pollutant concentrations (</a:t>
            </a:r>
            <a:r>
              <a:rPr b="1" i="0" lang="en" sz="1000" u="none" cap="none" strike="noStrike">
                <a:solidFill>
                  <a:srgbClr val="000000"/>
                </a:solidFill>
                <a:latin typeface="Arial"/>
                <a:ea typeface="Arial"/>
                <a:cs typeface="Arial"/>
                <a:sym typeface="Arial"/>
              </a:rPr>
              <a:t>PM2.5, NO2, SO2, BC</a:t>
            </a:r>
            <a:r>
              <a:rPr b="0" i="0" lang="en" sz="1000" u="none" cap="none" strike="noStrike">
                <a:solidFill>
                  <a:srgbClr val="000000"/>
                </a:solidFill>
                <a:latin typeface="Arial"/>
                <a:ea typeface="Arial"/>
                <a:cs typeface="Arial"/>
                <a:sym typeface="Arial"/>
              </a:rPr>
              <a:t>) across New York City from 2009 to 2022.</a:t>
            </a:r>
            <a:endParaRPr sz="1000"/>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The correlation between </a:t>
            </a:r>
            <a:r>
              <a:rPr b="1" i="0" lang="en" sz="1000" u="none" cap="none" strike="noStrike">
                <a:solidFill>
                  <a:srgbClr val="000000"/>
                </a:solidFill>
                <a:latin typeface="Arial"/>
                <a:ea typeface="Arial"/>
                <a:cs typeface="Arial"/>
                <a:sym typeface="Arial"/>
              </a:rPr>
              <a:t>PM2.5 exposure</a:t>
            </a:r>
            <a:r>
              <a:rPr b="0" i="0" lang="en" sz="1000" u="none" cap="none" strike="noStrike">
                <a:solidFill>
                  <a:srgbClr val="000000"/>
                </a:solidFill>
                <a:latin typeface="Arial"/>
                <a:ea typeface="Arial"/>
                <a:cs typeface="Arial"/>
                <a:sym typeface="Arial"/>
              </a:rPr>
              <a:t> and adverse health outcomes reinforces the need for targeted interventions to reduce pollutant levels and protect public health</a:t>
            </a:r>
            <a:r>
              <a:rPr lang="en" sz="1000"/>
              <a:t>.</a:t>
            </a:r>
            <a:endParaRPr sz="1000"/>
          </a:p>
          <a:p>
            <a:pPr indent="-292100" lvl="0" marL="457200" marR="0" rtl="0" algn="l">
              <a:lnSpc>
                <a:spcPct val="150000"/>
              </a:lnSpc>
              <a:spcBef>
                <a:spcPts val="0"/>
              </a:spcBef>
              <a:spcAft>
                <a:spcPts val="0"/>
              </a:spcAft>
              <a:buClr>
                <a:srgbClr val="000000"/>
              </a:buClr>
              <a:buSzPts val="1000"/>
              <a:buFont typeface="Arial"/>
              <a:buChar char="●"/>
            </a:pPr>
            <a:r>
              <a:rPr b="0" i="0" lang="en" sz="1000" u="none" cap="none" strike="noStrike">
                <a:solidFill>
                  <a:srgbClr val="000000"/>
                </a:solidFill>
                <a:latin typeface="Arial"/>
                <a:ea typeface="Arial"/>
                <a:cs typeface="Arial"/>
                <a:sym typeface="Arial"/>
              </a:rPr>
              <a:t>Vulnerable communities, particularly in areas like upper east of NYC, experience disproportionate exposure to harmful pollutants.</a:t>
            </a:r>
            <a:endParaRPr b="0" i="0" sz="1000" u="none" cap="none" strike="noStrike">
              <a:solidFill>
                <a:schemeClr val="dk1"/>
              </a:solidFill>
              <a:latin typeface="Roboto"/>
              <a:ea typeface="Roboto"/>
              <a:cs typeface="Roboto"/>
              <a:sym typeface="Roboto"/>
            </a:endParaRPr>
          </a:p>
        </p:txBody>
      </p:sp>
      <p:grpSp>
        <p:nvGrpSpPr>
          <p:cNvPr id="1488" name="Google Shape;1488;p28"/>
          <p:cNvGrpSpPr/>
          <p:nvPr/>
        </p:nvGrpSpPr>
        <p:grpSpPr>
          <a:xfrm>
            <a:off x="5086486" y="1778571"/>
            <a:ext cx="3512265" cy="2058185"/>
            <a:chOff x="233350" y="949250"/>
            <a:chExt cx="7137300" cy="3802300"/>
          </a:xfrm>
        </p:grpSpPr>
        <p:sp>
          <p:nvSpPr>
            <p:cNvPr id="1489" name="Google Shape;1489;p28"/>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8"/>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8"/>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8"/>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8"/>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8"/>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8"/>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8"/>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8"/>
            <p:cNvSpPr/>
            <p:nvPr/>
          </p:nvSpPr>
          <p:spPr>
            <a:xfrm>
              <a:off x="6901875"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8"/>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8"/>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8"/>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8"/>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8"/>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8"/>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8"/>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8"/>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8"/>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8"/>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8"/>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8"/>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8"/>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8"/>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8"/>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8"/>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8"/>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8"/>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8"/>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8"/>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8"/>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8"/>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8"/>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8"/>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8"/>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8"/>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8"/>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8"/>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8"/>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8"/>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8"/>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8"/>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8"/>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8"/>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8"/>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8"/>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8"/>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8"/>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8"/>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8"/>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8"/>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8"/>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0" name="Google Shape;1540;p28"/>
          <p:cNvGrpSpPr/>
          <p:nvPr/>
        </p:nvGrpSpPr>
        <p:grpSpPr>
          <a:xfrm>
            <a:off x="7269858" y="2281378"/>
            <a:ext cx="1416936" cy="1052568"/>
            <a:chOff x="5223609" y="3731112"/>
            <a:chExt cx="371782" cy="274285"/>
          </a:xfrm>
        </p:grpSpPr>
        <p:sp>
          <p:nvSpPr>
            <p:cNvPr id="1541" name="Google Shape;1541;p28"/>
            <p:cNvSpPr/>
            <p:nvPr/>
          </p:nvSpPr>
          <p:spPr>
            <a:xfrm>
              <a:off x="5223609" y="3731112"/>
              <a:ext cx="371782" cy="274285"/>
            </a:xfrm>
            <a:custGeom>
              <a:rect b="b" l="l" r="r" t="t"/>
              <a:pathLst>
                <a:path extrusionOk="0" h="10440" w="14151">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8"/>
            <p:cNvSpPr/>
            <p:nvPr/>
          </p:nvSpPr>
          <p:spPr>
            <a:xfrm>
              <a:off x="5338236" y="3769391"/>
              <a:ext cx="257155" cy="236006"/>
            </a:xfrm>
            <a:custGeom>
              <a:rect b="b" l="l" r="r" t="t"/>
              <a:pathLst>
                <a:path extrusionOk="0" h="8983" w="9788">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29"/>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References</a:t>
            </a:r>
            <a:endParaRPr/>
          </a:p>
        </p:txBody>
      </p:sp>
      <p:sp>
        <p:nvSpPr>
          <p:cNvPr id="1548" name="Google Shape;1548;p29"/>
          <p:cNvSpPr txBox="1"/>
          <p:nvPr/>
        </p:nvSpPr>
        <p:spPr>
          <a:xfrm>
            <a:off x="611750" y="1047225"/>
            <a:ext cx="7618800" cy="245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3"/>
              </a:rPr>
              <a:t>The New York City Community Air Survey</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4"/>
              </a:rPr>
              <a:t>Air Quality(Pollutants Data - NYC)</a:t>
            </a:r>
            <a:endParaRPr sz="1200"/>
          </a:p>
          <a:p>
            <a:pPr indent="-304800" lvl="0" marL="457200" rtl="0" algn="l">
              <a:lnSpc>
                <a:spcPct val="115000"/>
              </a:lnSpc>
              <a:spcBef>
                <a:spcPts val="0"/>
              </a:spcBef>
              <a:spcAft>
                <a:spcPts val="0"/>
              </a:spcAft>
              <a:buSzPts val="1200"/>
              <a:buChar char="●"/>
            </a:pPr>
            <a:r>
              <a:rPr lang="en" sz="1200" u="sng">
                <a:solidFill>
                  <a:schemeClr val="hlink"/>
                </a:solidFill>
                <a:hlinkClick r:id="rId5"/>
              </a:rPr>
              <a:t>Pollutant Health Data(NYC)</a:t>
            </a:r>
            <a:endParaRPr sz="1200"/>
          </a:p>
          <a:p>
            <a:pPr indent="-304800" lvl="0" marL="457200" rtl="0" algn="l">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6"/>
              </a:rPr>
              <a:t>Van Donkelaar, A., et al. (2010). Global estimates of ambient fine particulate matter concentrations from satellite-based aerosol optical depth: Development and application. Environmental Health Perspectives, 118(6), 847-855.</a:t>
            </a:r>
            <a:endParaRPr/>
          </a:p>
          <a:p>
            <a:pPr indent="-304800" lvl="0" marL="457200" rtl="0" algn="l">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7"/>
              </a:rPr>
              <a:t>Dominici, F., et al. (2006). Fine particulate air pollution and hospital admission for cardiovascular and respiratory diseases. JAMA, 295(10), 1127-1134.</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u="sng">
                <a:solidFill>
                  <a:schemeClr val="hlink"/>
                </a:solidFill>
                <a:latin typeface="Roboto"/>
                <a:ea typeface="Roboto"/>
                <a:cs typeface="Roboto"/>
                <a:sym typeface="Roboto"/>
                <a:hlinkClick r:id="rId8"/>
              </a:rPr>
              <a:t>Brunekreef, B., &amp; Holgate, S. T. (2002). Air pollution and health. The Lancet, 360(9341), 1233-1242</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30"/>
          <p:cNvSpPr/>
          <p:nvPr/>
        </p:nvSpPr>
        <p:spPr>
          <a:xfrm>
            <a:off x="4518150"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30"/>
          <p:cNvSpPr/>
          <p:nvPr/>
        </p:nvSpPr>
        <p:spPr>
          <a:xfrm>
            <a:off x="170137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30"/>
          <p:cNvSpPr txBox="1"/>
          <p:nvPr>
            <p:ph type="title"/>
          </p:nvPr>
        </p:nvSpPr>
        <p:spPr>
          <a:xfrm>
            <a:off x="457200" y="2464864"/>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b="1" i="0" lang="en" sz="4000">
                <a:solidFill>
                  <a:srgbClr val="8C7CB8"/>
                </a:solidFill>
              </a:rPr>
              <a:t>THANK YOU!</a:t>
            </a:r>
            <a:endParaRPr sz="4000">
              <a:solidFill>
                <a:srgbClr val="8C7CB8"/>
              </a:solidFill>
            </a:endParaRPr>
          </a:p>
        </p:txBody>
      </p:sp>
      <p:sp>
        <p:nvSpPr>
          <p:cNvPr id="1556" name="Google Shape;1556;p30"/>
          <p:cNvSpPr/>
          <p:nvPr/>
        </p:nvSpPr>
        <p:spPr>
          <a:xfrm>
            <a:off x="733492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61" name="Google Shape;61;p14"/>
          <p:cNvSpPr txBox="1"/>
          <p:nvPr/>
        </p:nvSpPr>
        <p:spPr>
          <a:xfrm>
            <a:off x="6077780" y="829904"/>
            <a:ext cx="1944839"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Introduction</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62" name="Google Shape;62;p14"/>
          <p:cNvSpPr/>
          <p:nvPr/>
        </p:nvSpPr>
        <p:spPr>
          <a:xfrm>
            <a:off x="5501543" y="3240463"/>
            <a:ext cx="468900" cy="4689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Fira Sans Extra Condensed SemiBold"/>
                <a:ea typeface="Fira Sans Extra Condensed SemiBold"/>
                <a:cs typeface="Fira Sans Extra Condensed SemiBold"/>
                <a:sym typeface="Fira Sans Extra Condensed SemiBold"/>
              </a:rPr>
              <a:t>5</a:t>
            </a:r>
            <a:endParaRPr b="0" i="0" sz="2000" u="none" cap="none" strike="noStrike">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63" name="Google Shape;63;p14"/>
          <p:cNvSpPr/>
          <p:nvPr/>
        </p:nvSpPr>
        <p:spPr>
          <a:xfrm>
            <a:off x="5494141" y="766604"/>
            <a:ext cx="468900" cy="468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1</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64" name="Google Shape;64;p14"/>
          <p:cNvSpPr/>
          <p:nvPr/>
        </p:nvSpPr>
        <p:spPr>
          <a:xfrm>
            <a:off x="5501543" y="2615552"/>
            <a:ext cx="468900" cy="4689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4</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65" name="Google Shape;65;p14"/>
          <p:cNvSpPr/>
          <p:nvPr/>
        </p:nvSpPr>
        <p:spPr>
          <a:xfrm>
            <a:off x="5494141" y="1999645"/>
            <a:ext cx="468900" cy="468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3</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66" name="Google Shape;66;p14"/>
          <p:cNvSpPr/>
          <p:nvPr/>
        </p:nvSpPr>
        <p:spPr>
          <a:xfrm>
            <a:off x="5494141" y="1374734"/>
            <a:ext cx="468900" cy="468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2</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cxnSp>
        <p:nvCxnSpPr>
          <p:cNvPr id="67" name="Google Shape;67;p14"/>
          <p:cNvCxnSpPr>
            <a:stCxn id="63" idx="4"/>
            <a:endCxn id="66" idx="0"/>
          </p:cNvCxnSpPr>
          <p:nvPr/>
        </p:nvCxnSpPr>
        <p:spPr>
          <a:xfrm>
            <a:off x="5728591" y="1235504"/>
            <a:ext cx="0" cy="139200"/>
          </a:xfrm>
          <a:prstGeom prst="straightConnector1">
            <a:avLst/>
          </a:prstGeom>
          <a:noFill/>
          <a:ln cap="flat" cmpd="sng" w="38100">
            <a:solidFill>
              <a:schemeClr val="accent5"/>
            </a:solidFill>
            <a:prstDash val="solid"/>
            <a:round/>
            <a:headEnd len="sm" w="sm" type="none"/>
            <a:tailEnd len="sm" w="sm" type="none"/>
          </a:ln>
        </p:spPr>
      </p:cxnSp>
      <p:cxnSp>
        <p:nvCxnSpPr>
          <p:cNvPr id="68" name="Google Shape;68;p14"/>
          <p:cNvCxnSpPr>
            <a:stCxn id="66" idx="4"/>
            <a:endCxn id="65" idx="0"/>
          </p:cNvCxnSpPr>
          <p:nvPr/>
        </p:nvCxnSpPr>
        <p:spPr>
          <a:xfrm>
            <a:off x="5728591" y="1843634"/>
            <a:ext cx="0" cy="156000"/>
          </a:xfrm>
          <a:prstGeom prst="straightConnector1">
            <a:avLst/>
          </a:prstGeom>
          <a:noFill/>
          <a:ln cap="flat" cmpd="sng" w="38100">
            <a:solidFill>
              <a:schemeClr val="accent5"/>
            </a:solidFill>
            <a:prstDash val="solid"/>
            <a:round/>
            <a:headEnd len="sm" w="sm" type="none"/>
            <a:tailEnd len="sm" w="sm" type="none"/>
          </a:ln>
        </p:spPr>
      </p:cxnSp>
      <p:cxnSp>
        <p:nvCxnSpPr>
          <p:cNvPr id="69" name="Google Shape;69;p14"/>
          <p:cNvCxnSpPr>
            <a:stCxn id="65" idx="4"/>
            <a:endCxn id="64" idx="0"/>
          </p:cNvCxnSpPr>
          <p:nvPr/>
        </p:nvCxnSpPr>
        <p:spPr>
          <a:xfrm>
            <a:off x="5728591" y="2468545"/>
            <a:ext cx="7500" cy="147000"/>
          </a:xfrm>
          <a:prstGeom prst="straightConnector1">
            <a:avLst/>
          </a:prstGeom>
          <a:noFill/>
          <a:ln cap="flat" cmpd="sng" w="38100">
            <a:solidFill>
              <a:schemeClr val="accent5"/>
            </a:solidFill>
            <a:prstDash val="solid"/>
            <a:round/>
            <a:headEnd len="sm" w="sm" type="none"/>
            <a:tailEnd len="sm" w="sm" type="none"/>
          </a:ln>
        </p:spPr>
      </p:cxnSp>
      <p:cxnSp>
        <p:nvCxnSpPr>
          <p:cNvPr id="70" name="Google Shape;70;p14"/>
          <p:cNvCxnSpPr>
            <a:stCxn id="64" idx="4"/>
            <a:endCxn id="62" idx="0"/>
          </p:cNvCxnSpPr>
          <p:nvPr/>
        </p:nvCxnSpPr>
        <p:spPr>
          <a:xfrm>
            <a:off x="5735993" y="3084452"/>
            <a:ext cx="0" cy="156000"/>
          </a:xfrm>
          <a:prstGeom prst="straightConnector1">
            <a:avLst/>
          </a:prstGeom>
          <a:noFill/>
          <a:ln cap="flat" cmpd="sng" w="38100">
            <a:solidFill>
              <a:schemeClr val="accent5"/>
            </a:solidFill>
            <a:prstDash val="solid"/>
            <a:round/>
            <a:headEnd len="sm" w="sm" type="none"/>
            <a:tailEnd len="sm" w="sm" type="none"/>
          </a:ln>
        </p:spPr>
      </p:cxnSp>
      <p:cxnSp>
        <p:nvCxnSpPr>
          <p:cNvPr id="71" name="Google Shape;71;p14"/>
          <p:cNvCxnSpPr/>
          <p:nvPr/>
        </p:nvCxnSpPr>
        <p:spPr>
          <a:xfrm>
            <a:off x="5754479" y="4904791"/>
            <a:ext cx="0" cy="356100"/>
          </a:xfrm>
          <a:prstGeom prst="straightConnector1">
            <a:avLst/>
          </a:prstGeom>
          <a:noFill/>
          <a:ln cap="flat" cmpd="sng" w="38100">
            <a:solidFill>
              <a:schemeClr val="accent5"/>
            </a:solidFill>
            <a:prstDash val="solid"/>
            <a:round/>
            <a:headEnd len="sm" w="sm" type="none"/>
            <a:tailEnd len="sm" w="sm" type="oval"/>
          </a:ln>
        </p:spPr>
      </p:cxnSp>
      <p:sp>
        <p:nvSpPr>
          <p:cNvPr id="72" name="Google Shape;72;p14"/>
          <p:cNvSpPr txBox="1"/>
          <p:nvPr/>
        </p:nvSpPr>
        <p:spPr>
          <a:xfrm>
            <a:off x="6122676" y="2197222"/>
            <a:ext cx="2443808"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Data Cleaning &amp; Preparation</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73" name="Google Shape;73;p14"/>
          <p:cNvSpPr txBox="1"/>
          <p:nvPr/>
        </p:nvSpPr>
        <p:spPr>
          <a:xfrm>
            <a:off x="6122676" y="3303763"/>
            <a:ext cx="1944839"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Results</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74" name="Google Shape;74;p14"/>
          <p:cNvSpPr txBox="1"/>
          <p:nvPr/>
        </p:nvSpPr>
        <p:spPr>
          <a:xfrm>
            <a:off x="2927684" y="1473767"/>
            <a:ext cx="2362923"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Data Source &amp; Methodology</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75" name="Google Shape;75;p14"/>
          <p:cNvSpPr txBox="1"/>
          <p:nvPr/>
        </p:nvSpPr>
        <p:spPr>
          <a:xfrm>
            <a:off x="3045432" y="2810834"/>
            <a:ext cx="2245175"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Pollutants Infographics</a:t>
            </a:r>
            <a:endParaRPr/>
          </a:p>
          <a:p>
            <a:pPr indent="0" lvl="0" marL="0" marR="0" rtl="0" algn="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76" name="Google Shape;76;p14"/>
          <p:cNvSpPr/>
          <p:nvPr/>
        </p:nvSpPr>
        <p:spPr>
          <a:xfrm>
            <a:off x="5511122" y="3856370"/>
            <a:ext cx="468900" cy="468900"/>
          </a:xfrm>
          <a:prstGeom prst="ellipse">
            <a:avLst/>
          </a:prstGeom>
          <a:solidFill>
            <a:srgbClr val="085E1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Fira Sans Extra Condensed SemiBold"/>
                <a:ea typeface="Fira Sans Extra Condensed SemiBold"/>
                <a:cs typeface="Fira Sans Extra Condensed SemiBold"/>
                <a:sym typeface="Fira Sans Extra Condensed SemiBold"/>
              </a:rPr>
              <a:t>6</a:t>
            </a:r>
            <a:endParaRPr b="0" i="0" sz="2000" u="none" cap="none" strike="noStrike">
              <a:solidFill>
                <a:schemeClr val="lt1"/>
              </a:solidFill>
              <a:latin typeface="Fira Sans Extra Condensed SemiBold"/>
              <a:ea typeface="Fira Sans Extra Condensed SemiBold"/>
              <a:cs typeface="Fira Sans Extra Condensed SemiBold"/>
              <a:sym typeface="Fira Sans Extra Condensed SemiBold"/>
            </a:endParaRPr>
          </a:p>
        </p:txBody>
      </p:sp>
      <p:cxnSp>
        <p:nvCxnSpPr>
          <p:cNvPr id="77" name="Google Shape;77;p14"/>
          <p:cNvCxnSpPr/>
          <p:nvPr/>
        </p:nvCxnSpPr>
        <p:spPr>
          <a:xfrm flipH="1">
            <a:off x="5735993" y="3710940"/>
            <a:ext cx="1" cy="154434"/>
          </a:xfrm>
          <a:prstGeom prst="straightConnector1">
            <a:avLst/>
          </a:prstGeom>
          <a:noFill/>
          <a:ln cap="flat" cmpd="sng" w="38100">
            <a:solidFill>
              <a:schemeClr val="accent5"/>
            </a:solidFill>
            <a:prstDash val="solid"/>
            <a:round/>
            <a:headEnd len="sm" w="sm" type="none"/>
            <a:tailEnd len="sm" w="sm" type="none"/>
          </a:ln>
        </p:spPr>
      </p:cxnSp>
      <p:sp>
        <p:nvSpPr>
          <p:cNvPr id="78" name="Google Shape;78;p14"/>
          <p:cNvSpPr txBox="1"/>
          <p:nvPr/>
        </p:nvSpPr>
        <p:spPr>
          <a:xfrm>
            <a:off x="3345767" y="3919670"/>
            <a:ext cx="1944839"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Discussions</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79" name="Google Shape;79;p14"/>
          <p:cNvSpPr/>
          <p:nvPr/>
        </p:nvSpPr>
        <p:spPr>
          <a:xfrm>
            <a:off x="224832" y="1371235"/>
            <a:ext cx="2820600" cy="2820600"/>
          </a:xfrm>
          <a:prstGeom prst="ellips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4"/>
          <p:cNvGrpSpPr/>
          <p:nvPr/>
        </p:nvGrpSpPr>
        <p:grpSpPr>
          <a:xfrm>
            <a:off x="577844" y="1394267"/>
            <a:ext cx="2114576" cy="2432274"/>
            <a:chOff x="3528980" y="1178625"/>
            <a:chExt cx="2114576" cy="2432274"/>
          </a:xfrm>
        </p:grpSpPr>
        <p:grpSp>
          <p:nvGrpSpPr>
            <p:cNvPr id="81" name="Google Shape;81;p14"/>
            <p:cNvGrpSpPr/>
            <p:nvPr/>
          </p:nvGrpSpPr>
          <p:grpSpPr>
            <a:xfrm>
              <a:off x="3528980" y="1403307"/>
              <a:ext cx="2114576" cy="2207592"/>
              <a:chOff x="1818975" y="590875"/>
              <a:chExt cx="3956175" cy="4130200"/>
            </a:xfrm>
          </p:grpSpPr>
          <p:sp>
            <p:nvSpPr>
              <p:cNvPr id="82" name="Google Shape;82;p14"/>
              <p:cNvSpPr/>
              <p:nvPr/>
            </p:nvSpPr>
            <p:spPr>
              <a:xfrm>
                <a:off x="4649477" y="2111125"/>
                <a:ext cx="509550" cy="1326800"/>
              </a:xfrm>
              <a:custGeom>
                <a:rect b="b" l="l" r="r" t="t"/>
                <a:pathLst>
                  <a:path extrusionOk="0" h="53072" w="20382">
                    <a:moveTo>
                      <a:pt x="11308" y="0"/>
                    </a:moveTo>
                    <a:cubicBezTo>
                      <a:pt x="7706" y="4637"/>
                      <a:pt x="4737" y="9974"/>
                      <a:pt x="4537" y="15812"/>
                    </a:cubicBezTo>
                    <a:cubicBezTo>
                      <a:pt x="4403" y="18947"/>
                      <a:pt x="5104" y="22116"/>
                      <a:pt x="4570" y="25252"/>
                    </a:cubicBezTo>
                    <a:cubicBezTo>
                      <a:pt x="3836" y="29488"/>
                      <a:pt x="867" y="33157"/>
                      <a:pt x="467" y="37494"/>
                    </a:cubicBezTo>
                    <a:cubicBezTo>
                      <a:pt x="0" y="42297"/>
                      <a:pt x="2802" y="46734"/>
                      <a:pt x="3869" y="51470"/>
                    </a:cubicBezTo>
                    <a:cubicBezTo>
                      <a:pt x="3903" y="51571"/>
                      <a:pt x="3903" y="51704"/>
                      <a:pt x="3970" y="51871"/>
                    </a:cubicBezTo>
                    <a:cubicBezTo>
                      <a:pt x="6671" y="51871"/>
                      <a:pt x="9373" y="52371"/>
                      <a:pt x="12042" y="53072"/>
                    </a:cubicBezTo>
                    <a:cubicBezTo>
                      <a:pt x="12976" y="51037"/>
                      <a:pt x="14244" y="49069"/>
                      <a:pt x="14977" y="46734"/>
                    </a:cubicBezTo>
                    <a:cubicBezTo>
                      <a:pt x="15378" y="45366"/>
                      <a:pt x="15511" y="43998"/>
                      <a:pt x="15478" y="42564"/>
                    </a:cubicBezTo>
                    <a:cubicBezTo>
                      <a:pt x="18313" y="41997"/>
                      <a:pt x="20381" y="39529"/>
                      <a:pt x="20381" y="36560"/>
                    </a:cubicBezTo>
                    <a:cubicBezTo>
                      <a:pt x="20381" y="33224"/>
                      <a:pt x="17679" y="30489"/>
                      <a:pt x="14277" y="30489"/>
                    </a:cubicBezTo>
                    <a:cubicBezTo>
                      <a:pt x="13576" y="30489"/>
                      <a:pt x="12876" y="30622"/>
                      <a:pt x="12242" y="30856"/>
                    </a:cubicBezTo>
                    <a:cubicBezTo>
                      <a:pt x="10941" y="27153"/>
                      <a:pt x="9874" y="23217"/>
                      <a:pt x="10341" y="19414"/>
                    </a:cubicBezTo>
                    <a:cubicBezTo>
                      <a:pt x="10874" y="14744"/>
                      <a:pt x="13576" y="10441"/>
                      <a:pt x="13043" y="5638"/>
                    </a:cubicBezTo>
                    <a:cubicBezTo>
                      <a:pt x="12876" y="3970"/>
                      <a:pt x="12275" y="2335"/>
                      <a:pt x="11642" y="801"/>
                    </a:cubicBezTo>
                    <a:cubicBezTo>
                      <a:pt x="11508" y="567"/>
                      <a:pt x="11408" y="301"/>
                      <a:pt x="1130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638600" y="3482925"/>
                <a:ext cx="1700" cy="24225"/>
              </a:xfrm>
              <a:custGeom>
                <a:rect b="b" l="l" r="r" t="t"/>
                <a:pathLst>
                  <a:path extrusionOk="0" h="969" w="68">
                    <a:moveTo>
                      <a:pt x="1" y="1"/>
                    </a:moveTo>
                    <a:cubicBezTo>
                      <a:pt x="1" y="334"/>
                      <a:pt x="67" y="635"/>
                      <a:pt x="67" y="968"/>
                    </a:cubicBezTo>
                    <a:cubicBezTo>
                      <a:pt x="67" y="635"/>
                      <a:pt x="67" y="301"/>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3636925" y="3440400"/>
                <a:ext cx="1700" cy="25050"/>
              </a:xfrm>
              <a:custGeom>
                <a:rect b="b" l="l" r="r" t="t"/>
                <a:pathLst>
                  <a:path extrusionOk="0" h="1002" w="68">
                    <a:moveTo>
                      <a:pt x="1" y="1"/>
                    </a:moveTo>
                    <a:cubicBezTo>
                      <a:pt x="34" y="334"/>
                      <a:pt x="34" y="668"/>
                      <a:pt x="68" y="1001"/>
                    </a:cubicBezTo>
                    <a:cubicBezTo>
                      <a:pt x="34" y="668"/>
                      <a:pt x="34" y="334"/>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3641100" y="3524650"/>
                <a:ext cx="875" cy="23350"/>
              </a:xfrm>
              <a:custGeom>
                <a:rect b="b" l="l" r="r" t="t"/>
                <a:pathLst>
                  <a:path extrusionOk="0" h="934" w="35">
                    <a:moveTo>
                      <a:pt x="1" y="0"/>
                    </a:moveTo>
                    <a:cubicBezTo>
                      <a:pt x="1" y="300"/>
                      <a:pt x="1" y="600"/>
                      <a:pt x="34" y="934"/>
                    </a:cubicBezTo>
                    <a:cubicBezTo>
                      <a:pt x="34" y="600"/>
                      <a:pt x="1" y="300"/>
                      <a:pt x="1"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3955500" y="3427900"/>
                <a:ext cx="1700" cy="17525"/>
              </a:xfrm>
              <a:custGeom>
                <a:rect b="b" l="l" r="r" t="t"/>
                <a:pathLst>
                  <a:path extrusionOk="0" h="701" w="68">
                    <a:moveTo>
                      <a:pt x="67" y="0"/>
                    </a:moveTo>
                    <a:cubicBezTo>
                      <a:pt x="0" y="267"/>
                      <a:pt x="0" y="501"/>
                      <a:pt x="0" y="701"/>
                    </a:cubicBezTo>
                    <a:cubicBezTo>
                      <a:pt x="0" y="467"/>
                      <a:pt x="67" y="234"/>
                      <a:pt x="67"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3632775" y="3394575"/>
                <a:ext cx="1675" cy="29175"/>
              </a:xfrm>
              <a:custGeom>
                <a:rect b="b" l="l" r="r" t="t"/>
                <a:pathLst>
                  <a:path extrusionOk="0" h="1167" w="67">
                    <a:moveTo>
                      <a:pt x="0" y="0"/>
                    </a:moveTo>
                    <a:cubicBezTo>
                      <a:pt x="34" y="367"/>
                      <a:pt x="67" y="800"/>
                      <a:pt x="67" y="1167"/>
                    </a:cubicBezTo>
                    <a:cubicBezTo>
                      <a:pt x="67" y="767"/>
                      <a:pt x="34" y="367"/>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683400" y="4368575"/>
                <a:ext cx="9200" cy="25025"/>
              </a:xfrm>
              <a:custGeom>
                <a:rect b="b" l="l" r="r" t="t"/>
                <a:pathLst>
                  <a:path extrusionOk="0" h="1001" w="368">
                    <a:moveTo>
                      <a:pt x="367" y="0"/>
                    </a:moveTo>
                    <a:cubicBezTo>
                      <a:pt x="344" y="62"/>
                      <a:pt x="321" y="125"/>
                      <a:pt x="298" y="190"/>
                    </a:cubicBezTo>
                    <a:lnTo>
                      <a:pt x="298" y="190"/>
                    </a:lnTo>
                    <a:lnTo>
                      <a:pt x="367" y="0"/>
                    </a:lnTo>
                    <a:close/>
                    <a:moveTo>
                      <a:pt x="298" y="190"/>
                    </a:moveTo>
                    <a:lnTo>
                      <a:pt x="84" y="773"/>
                    </a:lnTo>
                    <a:lnTo>
                      <a:pt x="84" y="773"/>
                    </a:lnTo>
                    <a:cubicBezTo>
                      <a:pt x="164" y="565"/>
                      <a:pt x="233" y="370"/>
                      <a:pt x="298" y="190"/>
                    </a:cubicBezTo>
                    <a:close/>
                    <a:moveTo>
                      <a:pt x="84" y="773"/>
                    </a:moveTo>
                    <a:cubicBezTo>
                      <a:pt x="68" y="815"/>
                      <a:pt x="51" y="858"/>
                      <a:pt x="34" y="901"/>
                    </a:cubicBezTo>
                    <a:cubicBezTo>
                      <a:pt x="34" y="904"/>
                      <a:pt x="34" y="907"/>
                      <a:pt x="34" y="910"/>
                    </a:cubicBezTo>
                    <a:lnTo>
                      <a:pt x="34" y="910"/>
                    </a:lnTo>
                    <a:lnTo>
                      <a:pt x="84" y="773"/>
                    </a:lnTo>
                    <a:close/>
                    <a:moveTo>
                      <a:pt x="34" y="910"/>
                    </a:moveTo>
                    <a:lnTo>
                      <a:pt x="0" y="1001"/>
                    </a:lnTo>
                    <a:cubicBezTo>
                      <a:pt x="30" y="941"/>
                      <a:pt x="33" y="935"/>
                      <a:pt x="34" y="91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3958825" y="3382025"/>
                <a:ext cx="875" cy="15875"/>
              </a:xfrm>
              <a:custGeom>
                <a:rect b="b" l="l" r="r" t="t"/>
                <a:pathLst>
                  <a:path extrusionOk="0" h="635" w="35">
                    <a:moveTo>
                      <a:pt x="34" y="1"/>
                    </a:moveTo>
                    <a:lnTo>
                      <a:pt x="34" y="1"/>
                    </a:lnTo>
                    <a:cubicBezTo>
                      <a:pt x="34" y="201"/>
                      <a:pt x="1" y="434"/>
                      <a:pt x="1" y="634"/>
                    </a:cubicBezTo>
                    <a:cubicBezTo>
                      <a:pt x="34" y="434"/>
                      <a:pt x="34" y="201"/>
                      <a:pt x="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768450" y="3911575"/>
                <a:ext cx="2525" cy="35875"/>
              </a:xfrm>
              <a:custGeom>
                <a:rect b="b" l="l" r="r" t="t"/>
                <a:pathLst>
                  <a:path extrusionOk="0" h="1435" w="101">
                    <a:moveTo>
                      <a:pt x="101" y="1"/>
                    </a:moveTo>
                    <a:lnTo>
                      <a:pt x="101" y="1"/>
                    </a:lnTo>
                    <a:cubicBezTo>
                      <a:pt x="51" y="353"/>
                      <a:pt x="38" y="724"/>
                      <a:pt x="21" y="1086"/>
                    </a:cubicBezTo>
                    <a:lnTo>
                      <a:pt x="21" y="1086"/>
                    </a:lnTo>
                    <a:cubicBezTo>
                      <a:pt x="25" y="1068"/>
                      <a:pt x="29" y="1050"/>
                      <a:pt x="34" y="1035"/>
                    </a:cubicBezTo>
                    <a:cubicBezTo>
                      <a:pt x="34" y="701"/>
                      <a:pt x="101" y="334"/>
                      <a:pt x="101" y="1"/>
                    </a:cubicBezTo>
                    <a:close/>
                    <a:moveTo>
                      <a:pt x="21" y="1086"/>
                    </a:moveTo>
                    <a:cubicBezTo>
                      <a:pt x="1" y="1186"/>
                      <a:pt x="1" y="1322"/>
                      <a:pt x="1" y="1435"/>
                    </a:cubicBezTo>
                    <a:cubicBezTo>
                      <a:pt x="9" y="1320"/>
                      <a:pt x="15" y="1204"/>
                      <a:pt x="21" y="1086"/>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3872925" y="2012725"/>
                <a:ext cx="661350" cy="1714575"/>
              </a:xfrm>
              <a:custGeom>
                <a:rect b="b" l="l" r="r" t="t"/>
                <a:pathLst>
                  <a:path extrusionOk="0" h="68583" w="26454">
                    <a:moveTo>
                      <a:pt x="7239" y="0"/>
                    </a:moveTo>
                    <a:cubicBezTo>
                      <a:pt x="7039" y="4503"/>
                      <a:pt x="6873" y="9841"/>
                      <a:pt x="6572" y="16212"/>
                    </a:cubicBezTo>
                    <a:cubicBezTo>
                      <a:pt x="5972" y="15344"/>
                      <a:pt x="5405" y="14444"/>
                      <a:pt x="4938" y="13543"/>
                    </a:cubicBezTo>
                    <a:cubicBezTo>
                      <a:pt x="3637" y="10908"/>
                      <a:pt x="2903" y="8106"/>
                      <a:pt x="2436" y="5271"/>
                    </a:cubicBezTo>
                    <a:cubicBezTo>
                      <a:pt x="1302" y="8273"/>
                      <a:pt x="568" y="11275"/>
                      <a:pt x="1" y="14344"/>
                    </a:cubicBezTo>
                    <a:cubicBezTo>
                      <a:pt x="2069" y="19080"/>
                      <a:pt x="4538" y="22616"/>
                      <a:pt x="6139" y="24684"/>
                    </a:cubicBezTo>
                    <a:cubicBezTo>
                      <a:pt x="5638" y="32590"/>
                      <a:pt x="4904" y="41897"/>
                      <a:pt x="3704" y="52905"/>
                    </a:cubicBezTo>
                    <a:cubicBezTo>
                      <a:pt x="3604" y="53538"/>
                      <a:pt x="3570" y="54139"/>
                      <a:pt x="3470" y="54773"/>
                    </a:cubicBezTo>
                    <a:cubicBezTo>
                      <a:pt x="3470" y="54973"/>
                      <a:pt x="3437" y="55206"/>
                      <a:pt x="3437" y="55406"/>
                    </a:cubicBezTo>
                    <a:cubicBezTo>
                      <a:pt x="3403" y="55807"/>
                      <a:pt x="3370" y="56240"/>
                      <a:pt x="3370" y="56607"/>
                    </a:cubicBezTo>
                    <a:cubicBezTo>
                      <a:pt x="3370" y="56874"/>
                      <a:pt x="3303" y="57074"/>
                      <a:pt x="3303" y="57308"/>
                    </a:cubicBezTo>
                    <a:cubicBezTo>
                      <a:pt x="3270" y="57675"/>
                      <a:pt x="3270" y="58008"/>
                      <a:pt x="3237" y="58409"/>
                    </a:cubicBezTo>
                    <a:cubicBezTo>
                      <a:pt x="3237" y="58642"/>
                      <a:pt x="3203" y="58909"/>
                      <a:pt x="3203" y="59142"/>
                    </a:cubicBezTo>
                    <a:cubicBezTo>
                      <a:pt x="3203" y="59476"/>
                      <a:pt x="3137" y="59810"/>
                      <a:pt x="3137" y="60143"/>
                    </a:cubicBezTo>
                    <a:cubicBezTo>
                      <a:pt x="3137" y="60410"/>
                      <a:pt x="3137" y="60644"/>
                      <a:pt x="3103" y="60910"/>
                    </a:cubicBezTo>
                    <a:cubicBezTo>
                      <a:pt x="3103" y="61244"/>
                      <a:pt x="3103" y="61544"/>
                      <a:pt x="3070" y="61878"/>
                    </a:cubicBezTo>
                    <a:lnTo>
                      <a:pt x="3070" y="62612"/>
                    </a:lnTo>
                    <a:lnTo>
                      <a:pt x="3070" y="63546"/>
                    </a:lnTo>
                    <a:lnTo>
                      <a:pt x="3070" y="64279"/>
                    </a:lnTo>
                    <a:lnTo>
                      <a:pt x="3070" y="65147"/>
                    </a:lnTo>
                    <a:cubicBezTo>
                      <a:pt x="3070" y="65414"/>
                      <a:pt x="3070" y="65647"/>
                      <a:pt x="3103" y="65881"/>
                    </a:cubicBezTo>
                    <a:cubicBezTo>
                      <a:pt x="3103" y="66148"/>
                      <a:pt x="3137" y="66448"/>
                      <a:pt x="3137" y="66748"/>
                    </a:cubicBezTo>
                    <a:cubicBezTo>
                      <a:pt x="3137" y="66981"/>
                      <a:pt x="3203" y="67215"/>
                      <a:pt x="3203" y="67448"/>
                    </a:cubicBezTo>
                    <a:cubicBezTo>
                      <a:pt x="3203" y="67749"/>
                      <a:pt x="3237" y="67982"/>
                      <a:pt x="3237" y="68282"/>
                    </a:cubicBezTo>
                    <a:cubicBezTo>
                      <a:pt x="3237" y="68382"/>
                      <a:pt x="3237" y="68483"/>
                      <a:pt x="3270" y="68583"/>
                    </a:cubicBezTo>
                    <a:lnTo>
                      <a:pt x="3537" y="68583"/>
                    </a:lnTo>
                    <a:cubicBezTo>
                      <a:pt x="5939" y="68583"/>
                      <a:pt x="8207" y="67415"/>
                      <a:pt x="10308" y="66281"/>
                    </a:cubicBezTo>
                    <a:cubicBezTo>
                      <a:pt x="11442" y="65647"/>
                      <a:pt x="12610" y="65080"/>
                      <a:pt x="13744" y="64446"/>
                    </a:cubicBezTo>
                    <a:lnTo>
                      <a:pt x="13744" y="56574"/>
                    </a:lnTo>
                    <a:lnTo>
                      <a:pt x="17380" y="56574"/>
                    </a:lnTo>
                    <a:lnTo>
                      <a:pt x="17380" y="62478"/>
                    </a:lnTo>
                    <a:cubicBezTo>
                      <a:pt x="18948" y="61611"/>
                      <a:pt x="20582" y="60777"/>
                      <a:pt x="22150" y="59910"/>
                    </a:cubicBezTo>
                    <a:cubicBezTo>
                      <a:pt x="23451" y="59209"/>
                      <a:pt x="24785" y="58542"/>
                      <a:pt x="26120" y="57908"/>
                    </a:cubicBezTo>
                    <a:cubicBezTo>
                      <a:pt x="26453" y="55707"/>
                      <a:pt x="26220" y="53438"/>
                      <a:pt x="25452" y="51370"/>
                    </a:cubicBezTo>
                    <a:cubicBezTo>
                      <a:pt x="23384" y="45566"/>
                      <a:pt x="17447" y="41363"/>
                      <a:pt x="16746" y="35225"/>
                    </a:cubicBezTo>
                    <a:cubicBezTo>
                      <a:pt x="16213" y="30622"/>
                      <a:pt x="18714" y="26119"/>
                      <a:pt x="18147" y="21549"/>
                    </a:cubicBezTo>
                    <a:cubicBezTo>
                      <a:pt x="17580" y="16679"/>
                      <a:pt x="13711" y="13009"/>
                      <a:pt x="11042" y="8873"/>
                    </a:cubicBezTo>
                    <a:cubicBezTo>
                      <a:pt x="9241" y="6105"/>
                      <a:pt x="8040" y="3102"/>
                      <a:pt x="72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5122150" y="2615650"/>
                <a:ext cx="653000" cy="1140850"/>
              </a:xfrm>
              <a:custGeom>
                <a:rect b="b" l="l" r="r" t="t"/>
                <a:pathLst>
                  <a:path extrusionOk="0" h="45634" w="26120">
                    <a:moveTo>
                      <a:pt x="18447" y="0"/>
                    </a:moveTo>
                    <a:cubicBezTo>
                      <a:pt x="18047" y="434"/>
                      <a:pt x="17680" y="834"/>
                      <a:pt x="17347" y="1268"/>
                    </a:cubicBezTo>
                    <a:cubicBezTo>
                      <a:pt x="14445" y="4670"/>
                      <a:pt x="13110" y="8507"/>
                      <a:pt x="12843" y="12943"/>
                    </a:cubicBezTo>
                    <a:cubicBezTo>
                      <a:pt x="12610" y="17113"/>
                      <a:pt x="12677" y="21349"/>
                      <a:pt x="9708" y="24685"/>
                    </a:cubicBezTo>
                    <a:cubicBezTo>
                      <a:pt x="8140" y="26453"/>
                      <a:pt x="6105" y="27754"/>
                      <a:pt x="4271" y="29188"/>
                    </a:cubicBezTo>
                    <a:cubicBezTo>
                      <a:pt x="1969" y="30989"/>
                      <a:pt x="802" y="32924"/>
                      <a:pt x="1" y="34992"/>
                    </a:cubicBezTo>
                    <a:cubicBezTo>
                      <a:pt x="8941" y="37928"/>
                      <a:pt x="17647" y="41463"/>
                      <a:pt x="26120" y="45633"/>
                    </a:cubicBezTo>
                    <a:lnTo>
                      <a:pt x="26120" y="45433"/>
                    </a:lnTo>
                    <a:lnTo>
                      <a:pt x="26120" y="45266"/>
                    </a:lnTo>
                    <a:lnTo>
                      <a:pt x="26120" y="43465"/>
                    </a:lnTo>
                    <a:lnTo>
                      <a:pt x="26120" y="42864"/>
                    </a:lnTo>
                    <a:cubicBezTo>
                      <a:pt x="26120" y="42331"/>
                      <a:pt x="26053" y="41797"/>
                      <a:pt x="26053" y="41197"/>
                    </a:cubicBezTo>
                    <a:lnTo>
                      <a:pt x="26053" y="40763"/>
                    </a:lnTo>
                    <a:cubicBezTo>
                      <a:pt x="26020" y="40029"/>
                      <a:pt x="26020" y="39329"/>
                      <a:pt x="25986" y="38628"/>
                    </a:cubicBezTo>
                    <a:cubicBezTo>
                      <a:pt x="25986" y="38461"/>
                      <a:pt x="25986" y="38294"/>
                      <a:pt x="25953" y="38128"/>
                    </a:cubicBezTo>
                    <a:cubicBezTo>
                      <a:pt x="25886" y="37527"/>
                      <a:pt x="25886" y="36960"/>
                      <a:pt x="25853" y="36360"/>
                    </a:cubicBezTo>
                    <a:cubicBezTo>
                      <a:pt x="25853" y="36160"/>
                      <a:pt x="25819" y="35959"/>
                      <a:pt x="25819" y="35759"/>
                    </a:cubicBezTo>
                    <a:cubicBezTo>
                      <a:pt x="25753" y="34992"/>
                      <a:pt x="25719" y="34258"/>
                      <a:pt x="25686" y="33458"/>
                    </a:cubicBezTo>
                    <a:cubicBezTo>
                      <a:pt x="24885" y="21349"/>
                      <a:pt x="22217" y="10141"/>
                      <a:pt x="184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5773450" y="3751450"/>
                <a:ext cx="25" cy="47575"/>
              </a:xfrm>
              <a:custGeom>
                <a:rect b="b" l="l" r="r" t="t"/>
                <a:pathLst>
                  <a:path extrusionOk="0" h="1903" w="1">
                    <a:moveTo>
                      <a:pt x="1" y="1902"/>
                    </a:moveTo>
                    <a:lnTo>
                      <a:pt x="1" y="1"/>
                    </a:lnTo>
                    <a:lnTo>
                      <a:pt x="1" y="201"/>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3954650" y="3719775"/>
                <a:ext cx="875" cy="17525"/>
              </a:xfrm>
              <a:custGeom>
                <a:rect b="b" l="l" r="r" t="t"/>
                <a:pathLst>
                  <a:path extrusionOk="0" h="701" w="35">
                    <a:moveTo>
                      <a:pt x="1" y="0"/>
                    </a:moveTo>
                    <a:cubicBezTo>
                      <a:pt x="1" y="92"/>
                      <a:pt x="5" y="176"/>
                      <a:pt x="10" y="256"/>
                    </a:cubicBezTo>
                    <a:lnTo>
                      <a:pt x="10" y="256"/>
                    </a:lnTo>
                    <a:cubicBezTo>
                      <a:pt x="27" y="151"/>
                      <a:pt x="1" y="89"/>
                      <a:pt x="1" y="0"/>
                    </a:cubicBezTo>
                    <a:close/>
                    <a:moveTo>
                      <a:pt x="10" y="256"/>
                    </a:moveTo>
                    <a:lnTo>
                      <a:pt x="10" y="256"/>
                    </a:lnTo>
                    <a:cubicBezTo>
                      <a:pt x="8" y="270"/>
                      <a:pt x="5" y="285"/>
                      <a:pt x="1" y="301"/>
                    </a:cubicBezTo>
                    <a:cubicBezTo>
                      <a:pt x="1" y="467"/>
                      <a:pt x="34" y="601"/>
                      <a:pt x="34" y="701"/>
                    </a:cubicBezTo>
                    <a:cubicBezTo>
                      <a:pt x="34" y="548"/>
                      <a:pt x="20" y="409"/>
                      <a:pt x="10" y="256"/>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3525200" y="4155925"/>
                <a:ext cx="6675" cy="13350"/>
              </a:xfrm>
              <a:custGeom>
                <a:rect b="b" l="l" r="r" t="t"/>
                <a:pathLst>
                  <a:path extrusionOk="0" h="534" w="267">
                    <a:moveTo>
                      <a:pt x="267" y="0"/>
                    </a:moveTo>
                    <a:cubicBezTo>
                      <a:pt x="167" y="167"/>
                      <a:pt x="100" y="334"/>
                      <a:pt x="0" y="534"/>
                    </a:cubicBezTo>
                    <a:cubicBezTo>
                      <a:pt x="100" y="367"/>
                      <a:pt x="167" y="167"/>
                      <a:pt x="267"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3536875" y="4129225"/>
                <a:ext cx="5850" cy="14200"/>
              </a:xfrm>
              <a:custGeom>
                <a:rect b="b" l="l" r="r" t="t"/>
                <a:pathLst>
                  <a:path extrusionOk="0" h="568" w="234">
                    <a:moveTo>
                      <a:pt x="234" y="1"/>
                    </a:moveTo>
                    <a:cubicBezTo>
                      <a:pt x="167" y="234"/>
                      <a:pt x="67" y="401"/>
                      <a:pt x="0" y="568"/>
                    </a:cubicBezTo>
                    <a:cubicBezTo>
                      <a:pt x="67" y="401"/>
                      <a:pt x="167" y="234"/>
                      <a:pt x="2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3486825" y="4226800"/>
                <a:ext cx="7525" cy="12525"/>
              </a:xfrm>
              <a:custGeom>
                <a:rect b="b" l="l" r="r" t="t"/>
                <a:pathLst>
                  <a:path extrusionOk="0" h="501" w="301">
                    <a:moveTo>
                      <a:pt x="301" y="1"/>
                    </a:moveTo>
                    <a:cubicBezTo>
                      <a:pt x="167" y="167"/>
                      <a:pt x="67" y="334"/>
                      <a:pt x="1" y="501"/>
                    </a:cubicBezTo>
                    <a:cubicBezTo>
                      <a:pt x="67" y="334"/>
                      <a:pt x="201" y="167"/>
                      <a:pt x="3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3512675" y="4179275"/>
                <a:ext cx="6700" cy="14200"/>
              </a:xfrm>
              <a:custGeom>
                <a:rect b="b" l="l" r="r" t="t"/>
                <a:pathLst>
                  <a:path extrusionOk="0" h="568" w="268">
                    <a:moveTo>
                      <a:pt x="268" y="0"/>
                    </a:moveTo>
                    <a:lnTo>
                      <a:pt x="268" y="0"/>
                    </a:lnTo>
                    <a:cubicBezTo>
                      <a:pt x="167" y="167"/>
                      <a:pt x="101" y="334"/>
                      <a:pt x="1" y="567"/>
                    </a:cubicBezTo>
                    <a:cubicBezTo>
                      <a:pt x="101" y="400"/>
                      <a:pt x="167" y="234"/>
                      <a:pt x="268"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3546875" y="4103375"/>
                <a:ext cx="6700" cy="15050"/>
              </a:xfrm>
              <a:custGeom>
                <a:rect b="b" l="l" r="r" t="t"/>
                <a:pathLst>
                  <a:path extrusionOk="0" h="602" w="268">
                    <a:moveTo>
                      <a:pt x="267" y="1"/>
                    </a:moveTo>
                    <a:lnTo>
                      <a:pt x="267" y="1"/>
                    </a:lnTo>
                    <a:cubicBezTo>
                      <a:pt x="167" y="201"/>
                      <a:pt x="100" y="368"/>
                      <a:pt x="0" y="601"/>
                    </a:cubicBezTo>
                    <a:cubicBezTo>
                      <a:pt x="134" y="434"/>
                      <a:pt x="167" y="201"/>
                      <a:pt x="267"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3558550" y="4077525"/>
                <a:ext cx="5025" cy="14200"/>
              </a:xfrm>
              <a:custGeom>
                <a:rect b="b" l="l" r="r" t="t"/>
                <a:pathLst>
                  <a:path extrusionOk="0" h="568" w="201">
                    <a:moveTo>
                      <a:pt x="200" y="1"/>
                    </a:moveTo>
                    <a:cubicBezTo>
                      <a:pt x="134" y="201"/>
                      <a:pt x="34" y="401"/>
                      <a:pt x="0" y="568"/>
                    </a:cubicBezTo>
                    <a:cubicBezTo>
                      <a:pt x="100" y="368"/>
                      <a:pt x="134" y="201"/>
                      <a:pt x="20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3641950" y="3564650"/>
                <a:ext cx="25" cy="21725"/>
              </a:xfrm>
              <a:custGeom>
                <a:rect b="b" l="l" r="r" t="t"/>
                <a:pathLst>
                  <a:path extrusionOk="0" h="869" w="1">
                    <a:moveTo>
                      <a:pt x="0" y="1"/>
                    </a:moveTo>
                    <a:lnTo>
                      <a:pt x="0" y="868"/>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3569375" y="4049175"/>
                <a:ext cx="5025" cy="15875"/>
              </a:xfrm>
              <a:custGeom>
                <a:rect b="b" l="l" r="r" t="t"/>
                <a:pathLst>
                  <a:path extrusionOk="0" h="635" w="201">
                    <a:moveTo>
                      <a:pt x="201" y="1"/>
                    </a:moveTo>
                    <a:cubicBezTo>
                      <a:pt x="101" y="201"/>
                      <a:pt x="34" y="434"/>
                      <a:pt x="1" y="634"/>
                    </a:cubicBezTo>
                    <a:cubicBezTo>
                      <a:pt x="68" y="434"/>
                      <a:pt x="101" y="201"/>
                      <a:pt x="2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1880675" y="4308525"/>
                <a:ext cx="2525" cy="10025"/>
              </a:xfrm>
              <a:custGeom>
                <a:rect b="b" l="l" r="r" t="t"/>
                <a:pathLst>
                  <a:path extrusionOk="0" h="401" w="101">
                    <a:moveTo>
                      <a:pt x="101" y="401"/>
                    </a:moveTo>
                    <a:lnTo>
                      <a:pt x="101" y="401"/>
                    </a:lnTo>
                    <a:lnTo>
                      <a:pt x="1" y="1"/>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1856500" y="4204275"/>
                <a:ext cx="5850" cy="31725"/>
              </a:xfrm>
              <a:custGeom>
                <a:rect b="b" l="l" r="r" t="t"/>
                <a:pathLst>
                  <a:path extrusionOk="0" h="1269" w="234">
                    <a:moveTo>
                      <a:pt x="234" y="1268"/>
                    </a:moveTo>
                    <a:lnTo>
                      <a:pt x="0" y="1"/>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3435950" y="4312700"/>
                <a:ext cx="875" cy="1700"/>
              </a:xfrm>
              <a:custGeom>
                <a:rect b="b" l="l" r="r" t="t"/>
                <a:pathLst>
                  <a:path extrusionOk="0" h="68" w="35">
                    <a:moveTo>
                      <a:pt x="1" y="67"/>
                    </a:moveTo>
                    <a:lnTo>
                      <a:pt x="34" y="0"/>
                    </a:lnTo>
                    <a:lnTo>
                      <a:pt x="1" y="67"/>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3457650" y="4271000"/>
                <a:ext cx="8350" cy="12525"/>
              </a:xfrm>
              <a:custGeom>
                <a:rect b="b" l="l" r="r" t="t"/>
                <a:pathLst>
                  <a:path extrusionOk="0" h="501" w="334">
                    <a:moveTo>
                      <a:pt x="334" y="0"/>
                    </a:moveTo>
                    <a:cubicBezTo>
                      <a:pt x="200" y="167"/>
                      <a:pt x="134" y="334"/>
                      <a:pt x="0" y="501"/>
                    </a:cubicBezTo>
                    <a:cubicBezTo>
                      <a:pt x="134" y="334"/>
                      <a:pt x="234" y="167"/>
                      <a:pt x="334"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3473475" y="4249325"/>
                <a:ext cx="6700" cy="12525"/>
              </a:xfrm>
              <a:custGeom>
                <a:rect b="b" l="l" r="r" t="t"/>
                <a:pathLst>
                  <a:path extrusionOk="0" h="501" w="268">
                    <a:moveTo>
                      <a:pt x="268" y="0"/>
                    </a:moveTo>
                    <a:lnTo>
                      <a:pt x="268" y="0"/>
                    </a:lnTo>
                    <a:cubicBezTo>
                      <a:pt x="168" y="167"/>
                      <a:pt x="68" y="334"/>
                      <a:pt x="1" y="501"/>
                    </a:cubicBezTo>
                    <a:cubicBezTo>
                      <a:pt x="68" y="334"/>
                      <a:pt x="201" y="167"/>
                      <a:pt x="268"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1863175" y="4240150"/>
                <a:ext cx="7525" cy="30050"/>
              </a:xfrm>
              <a:custGeom>
                <a:rect b="b" l="l" r="r" t="t"/>
                <a:pathLst>
                  <a:path extrusionOk="0" h="1202" w="301">
                    <a:moveTo>
                      <a:pt x="0" y="1"/>
                    </a:moveTo>
                    <a:lnTo>
                      <a:pt x="0" y="1"/>
                    </a:lnTo>
                    <a:cubicBezTo>
                      <a:pt x="100" y="401"/>
                      <a:pt x="200" y="801"/>
                      <a:pt x="300" y="1201"/>
                    </a:cubicBezTo>
                    <a:cubicBezTo>
                      <a:pt x="234" y="834"/>
                      <a:pt x="100" y="401"/>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3636925" y="3716425"/>
                <a:ext cx="875" cy="20050"/>
              </a:xfrm>
              <a:custGeom>
                <a:rect b="b" l="l" r="r" t="t"/>
                <a:pathLst>
                  <a:path extrusionOk="0" h="802" w="35">
                    <a:moveTo>
                      <a:pt x="34" y="1"/>
                    </a:moveTo>
                    <a:cubicBezTo>
                      <a:pt x="1" y="268"/>
                      <a:pt x="1" y="568"/>
                      <a:pt x="1" y="802"/>
                    </a:cubicBezTo>
                    <a:cubicBezTo>
                      <a:pt x="1" y="568"/>
                      <a:pt x="34" y="268"/>
                      <a:pt x="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3629425" y="3787325"/>
                <a:ext cx="2525" cy="19200"/>
              </a:xfrm>
              <a:custGeom>
                <a:rect b="b" l="l" r="r" t="t"/>
                <a:pathLst>
                  <a:path extrusionOk="0" h="768" w="101">
                    <a:moveTo>
                      <a:pt x="101" y="1"/>
                    </a:moveTo>
                    <a:cubicBezTo>
                      <a:pt x="34" y="267"/>
                      <a:pt x="1" y="501"/>
                      <a:pt x="1" y="768"/>
                    </a:cubicBezTo>
                    <a:cubicBezTo>
                      <a:pt x="34" y="501"/>
                      <a:pt x="34" y="267"/>
                      <a:pt x="1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3632775" y="3752300"/>
                <a:ext cx="1675" cy="20025"/>
              </a:xfrm>
              <a:custGeom>
                <a:rect b="b" l="l" r="r" t="t"/>
                <a:pathLst>
                  <a:path extrusionOk="0" h="801" w="67">
                    <a:moveTo>
                      <a:pt x="67" y="0"/>
                    </a:moveTo>
                    <a:lnTo>
                      <a:pt x="67" y="0"/>
                    </a:lnTo>
                    <a:cubicBezTo>
                      <a:pt x="33" y="234"/>
                      <a:pt x="33" y="501"/>
                      <a:pt x="0" y="801"/>
                    </a:cubicBezTo>
                    <a:cubicBezTo>
                      <a:pt x="33" y="534"/>
                      <a:pt x="67" y="301"/>
                      <a:pt x="67"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3638600" y="3680575"/>
                <a:ext cx="1700" cy="19200"/>
              </a:xfrm>
              <a:custGeom>
                <a:rect b="b" l="l" r="r" t="t"/>
                <a:pathLst>
                  <a:path extrusionOk="0" h="768" w="68">
                    <a:moveTo>
                      <a:pt x="67" y="1"/>
                    </a:moveTo>
                    <a:cubicBezTo>
                      <a:pt x="67" y="234"/>
                      <a:pt x="1" y="534"/>
                      <a:pt x="1" y="768"/>
                    </a:cubicBezTo>
                    <a:cubicBezTo>
                      <a:pt x="1" y="534"/>
                      <a:pt x="67" y="268"/>
                      <a:pt x="67"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3640275" y="3643050"/>
                <a:ext cx="850" cy="20875"/>
              </a:xfrm>
              <a:custGeom>
                <a:rect b="b" l="l" r="r" t="t"/>
                <a:pathLst>
                  <a:path extrusionOk="0" h="835" w="34">
                    <a:moveTo>
                      <a:pt x="34" y="1"/>
                    </a:moveTo>
                    <a:cubicBezTo>
                      <a:pt x="34" y="267"/>
                      <a:pt x="34" y="534"/>
                      <a:pt x="0" y="834"/>
                    </a:cubicBezTo>
                    <a:cubicBezTo>
                      <a:pt x="34" y="534"/>
                      <a:pt x="34" y="267"/>
                      <a:pt x="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3641950" y="3603850"/>
                <a:ext cx="25" cy="20875"/>
              </a:xfrm>
              <a:custGeom>
                <a:rect b="b" l="l" r="r" t="t"/>
                <a:pathLst>
                  <a:path extrusionOk="0" h="835" w="1">
                    <a:moveTo>
                      <a:pt x="0" y="1"/>
                    </a:moveTo>
                    <a:lnTo>
                      <a:pt x="0" y="835"/>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3611925" y="3887400"/>
                <a:ext cx="4175" cy="20875"/>
              </a:xfrm>
              <a:custGeom>
                <a:rect b="b" l="l" r="r" t="t"/>
                <a:pathLst>
                  <a:path extrusionOk="0" h="835" w="167">
                    <a:moveTo>
                      <a:pt x="167" y="0"/>
                    </a:moveTo>
                    <a:cubicBezTo>
                      <a:pt x="161" y="46"/>
                      <a:pt x="154" y="94"/>
                      <a:pt x="147" y="142"/>
                    </a:cubicBezTo>
                    <a:lnTo>
                      <a:pt x="147" y="142"/>
                    </a:lnTo>
                    <a:cubicBezTo>
                      <a:pt x="155" y="95"/>
                      <a:pt x="162" y="47"/>
                      <a:pt x="167" y="0"/>
                    </a:cubicBezTo>
                    <a:close/>
                    <a:moveTo>
                      <a:pt x="147" y="142"/>
                    </a:moveTo>
                    <a:cubicBezTo>
                      <a:pt x="104" y="393"/>
                      <a:pt x="28" y="637"/>
                      <a:pt x="0" y="834"/>
                    </a:cubicBezTo>
                    <a:cubicBezTo>
                      <a:pt x="55" y="614"/>
                      <a:pt x="110" y="370"/>
                      <a:pt x="147" y="142"/>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3595250" y="3949100"/>
                <a:ext cx="7525" cy="30050"/>
              </a:xfrm>
              <a:custGeom>
                <a:rect b="b" l="l" r="r" t="t"/>
                <a:pathLst>
                  <a:path extrusionOk="0" h="1202" w="301">
                    <a:moveTo>
                      <a:pt x="300" y="1"/>
                    </a:moveTo>
                    <a:lnTo>
                      <a:pt x="300" y="1"/>
                    </a:lnTo>
                    <a:cubicBezTo>
                      <a:pt x="200" y="434"/>
                      <a:pt x="67" y="801"/>
                      <a:pt x="0" y="1201"/>
                    </a:cubicBezTo>
                    <a:cubicBezTo>
                      <a:pt x="133" y="835"/>
                      <a:pt x="200" y="434"/>
                      <a:pt x="30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3586900" y="3989125"/>
                <a:ext cx="5025" cy="19200"/>
              </a:xfrm>
              <a:custGeom>
                <a:rect b="b" l="l" r="r" t="t"/>
                <a:pathLst>
                  <a:path extrusionOk="0" h="768" w="201">
                    <a:moveTo>
                      <a:pt x="201" y="1"/>
                    </a:moveTo>
                    <a:cubicBezTo>
                      <a:pt x="134" y="234"/>
                      <a:pt x="67" y="534"/>
                      <a:pt x="0" y="768"/>
                    </a:cubicBezTo>
                    <a:cubicBezTo>
                      <a:pt x="67" y="534"/>
                      <a:pt x="167" y="268"/>
                      <a:pt x="2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3603575" y="3919075"/>
                <a:ext cx="5875" cy="29225"/>
              </a:xfrm>
              <a:custGeom>
                <a:rect b="b" l="l" r="r" t="t"/>
                <a:pathLst>
                  <a:path extrusionOk="0" h="1169" w="235">
                    <a:moveTo>
                      <a:pt x="234" y="1"/>
                    </a:moveTo>
                    <a:cubicBezTo>
                      <a:pt x="167" y="368"/>
                      <a:pt x="67" y="801"/>
                      <a:pt x="1" y="1168"/>
                    </a:cubicBezTo>
                    <a:cubicBezTo>
                      <a:pt x="67" y="801"/>
                      <a:pt x="167" y="401"/>
                      <a:pt x="2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3622750" y="3822350"/>
                <a:ext cx="3375" cy="18375"/>
              </a:xfrm>
              <a:custGeom>
                <a:rect b="b" l="l" r="r" t="t"/>
                <a:pathLst>
                  <a:path extrusionOk="0" h="735" w="135">
                    <a:moveTo>
                      <a:pt x="134" y="0"/>
                    </a:moveTo>
                    <a:lnTo>
                      <a:pt x="1" y="734"/>
                    </a:lnTo>
                    <a:cubicBezTo>
                      <a:pt x="101" y="501"/>
                      <a:pt x="134" y="234"/>
                      <a:pt x="134"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3619425" y="3854025"/>
                <a:ext cx="2525" cy="20050"/>
              </a:xfrm>
              <a:custGeom>
                <a:rect b="b" l="l" r="r" t="t"/>
                <a:pathLst>
                  <a:path extrusionOk="0" h="802" w="101">
                    <a:moveTo>
                      <a:pt x="100" y="1"/>
                    </a:moveTo>
                    <a:lnTo>
                      <a:pt x="100" y="1"/>
                    </a:lnTo>
                    <a:cubicBezTo>
                      <a:pt x="67" y="268"/>
                      <a:pt x="34" y="568"/>
                      <a:pt x="0" y="801"/>
                    </a:cubicBezTo>
                    <a:cubicBezTo>
                      <a:pt x="34" y="568"/>
                      <a:pt x="67" y="301"/>
                      <a:pt x="10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3578550" y="4020000"/>
                <a:ext cx="5025" cy="17525"/>
              </a:xfrm>
              <a:custGeom>
                <a:rect b="b" l="l" r="r" t="t"/>
                <a:pathLst>
                  <a:path extrusionOk="0" h="701" w="201">
                    <a:moveTo>
                      <a:pt x="201" y="0"/>
                    </a:moveTo>
                    <a:lnTo>
                      <a:pt x="201" y="0"/>
                    </a:lnTo>
                    <a:cubicBezTo>
                      <a:pt x="134" y="267"/>
                      <a:pt x="34" y="467"/>
                      <a:pt x="1" y="700"/>
                    </a:cubicBezTo>
                    <a:cubicBezTo>
                      <a:pt x="68" y="467"/>
                      <a:pt x="134" y="267"/>
                      <a:pt x="201"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4072250" y="4178425"/>
                <a:ext cx="6700" cy="11700"/>
              </a:xfrm>
              <a:custGeom>
                <a:rect b="b" l="l" r="r" t="t"/>
                <a:pathLst>
                  <a:path extrusionOk="0" h="468" w="268">
                    <a:moveTo>
                      <a:pt x="267" y="468"/>
                    </a:moveTo>
                    <a:cubicBezTo>
                      <a:pt x="167" y="301"/>
                      <a:pt x="100" y="168"/>
                      <a:pt x="0" y="1"/>
                    </a:cubicBezTo>
                    <a:cubicBezTo>
                      <a:pt x="100" y="168"/>
                      <a:pt x="167" y="301"/>
                      <a:pt x="267" y="468"/>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5694225" y="4341075"/>
                <a:ext cx="7550" cy="20850"/>
              </a:xfrm>
              <a:custGeom>
                <a:rect b="b" l="l" r="r" t="t"/>
                <a:pathLst>
                  <a:path extrusionOk="0" h="834" w="302">
                    <a:moveTo>
                      <a:pt x="301" y="0"/>
                    </a:moveTo>
                    <a:lnTo>
                      <a:pt x="301" y="0"/>
                    </a:lnTo>
                    <a:cubicBezTo>
                      <a:pt x="234" y="300"/>
                      <a:pt x="101" y="533"/>
                      <a:pt x="1" y="833"/>
                    </a:cubicBezTo>
                    <a:cubicBezTo>
                      <a:pt x="101" y="600"/>
                      <a:pt x="234" y="300"/>
                      <a:pt x="301"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5712575" y="4276825"/>
                <a:ext cx="8375" cy="29225"/>
              </a:xfrm>
              <a:custGeom>
                <a:rect b="b" l="l" r="r" t="t"/>
                <a:pathLst>
                  <a:path extrusionOk="0" h="1169" w="335">
                    <a:moveTo>
                      <a:pt x="334" y="1"/>
                    </a:moveTo>
                    <a:cubicBezTo>
                      <a:pt x="234" y="368"/>
                      <a:pt x="101" y="768"/>
                      <a:pt x="1" y="1168"/>
                    </a:cubicBezTo>
                    <a:cubicBezTo>
                      <a:pt x="101" y="768"/>
                      <a:pt x="234" y="368"/>
                      <a:pt x="3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3953000" y="3472925"/>
                <a:ext cx="850" cy="18375"/>
              </a:xfrm>
              <a:custGeom>
                <a:rect b="b" l="l" r="r" t="t"/>
                <a:pathLst>
                  <a:path extrusionOk="0" h="735" w="34">
                    <a:moveTo>
                      <a:pt x="0" y="734"/>
                    </a:moveTo>
                    <a:cubicBezTo>
                      <a:pt x="0" y="501"/>
                      <a:pt x="34" y="234"/>
                      <a:pt x="34" y="1"/>
                    </a:cubicBezTo>
                    <a:cubicBezTo>
                      <a:pt x="34" y="234"/>
                      <a:pt x="0" y="501"/>
                      <a:pt x="0" y="734"/>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5722600" y="4244325"/>
                <a:ext cx="5025" cy="24200"/>
              </a:xfrm>
              <a:custGeom>
                <a:rect b="b" l="l" r="r" t="t"/>
                <a:pathLst>
                  <a:path extrusionOk="0" h="968" w="201">
                    <a:moveTo>
                      <a:pt x="200" y="0"/>
                    </a:moveTo>
                    <a:lnTo>
                      <a:pt x="200" y="0"/>
                    </a:lnTo>
                    <a:cubicBezTo>
                      <a:pt x="134" y="334"/>
                      <a:pt x="33" y="634"/>
                      <a:pt x="0" y="967"/>
                    </a:cubicBezTo>
                    <a:cubicBezTo>
                      <a:pt x="100" y="634"/>
                      <a:pt x="167" y="334"/>
                      <a:pt x="20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5730925" y="4204275"/>
                <a:ext cx="6700" cy="31725"/>
              </a:xfrm>
              <a:custGeom>
                <a:rect b="b" l="l" r="r" t="t"/>
                <a:pathLst>
                  <a:path extrusionOk="0" h="1269" w="268">
                    <a:moveTo>
                      <a:pt x="268" y="1"/>
                    </a:moveTo>
                    <a:lnTo>
                      <a:pt x="268" y="1"/>
                    </a:lnTo>
                    <a:cubicBezTo>
                      <a:pt x="134" y="435"/>
                      <a:pt x="34" y="835"/>
                      <a:pt x="1" y="1268"/>
                    </a:cubicBezTo>
                    <a:cubicBezTo>
                      <a:pt x="101" y="902"/>
                      <a:pt x="167" y="435"/>
                      <a:pt x="268"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5738425" y="4170100"/>
                <a:ext cx="5025" cy="27550"/>
              </a:xfrm>
              <a:custGeom>
                <a:rect b="b" l="l" r="r" t="t"/>
                <a:pathLst>
                  <a:path extrusionOk="0" h="1102" w="201">
                    <a:moveTo>
                      <a:pt x="201" y="1"/>
                    </a:moveTo>
                    <a:cubicBezTo>
                      <a:pt x="134" y="368"/>
                      <a:pt x="34" y="768"/>
                      <a:pt x="1" y="1101"/>
                    </a:cubicBezTo>
                    <a:cubicBezTo>
                      <a:pt x="68" y="768"/>
                      <a:pt x="134" y="368"/>
                      <a:pt x="2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5744275" y="4130900"/>
                <a:ext cx="5850" cy="30050"/>
              </a:xfrm>
              <a:custGeom>
                <a:rect b="b" l="l" r="r" t="t"/>
                <a:pathLst>
                  <a:path extrusionOk="0" h="1202" w="234">
                    <a:moveTo>
                      <a:pt x="234" y="0"/>
                    </a:moveTo>
                    <a:lnTo>
                      <a:pt x="234" y="0"/>
                    </a:lnTo>
                    <a:cubicBezTo>
                      <a:pt x="134" y="401"/>
                      <a:pt x="100" y="768"/>
                      <a:pt x="0" y="1201"/>
                    </a:cubicBezTo>
                    <a:cubicBezTo>
                      <a:pt x="100" y="834"/>
                      <a:pt x="167" y="401"/>
                      <a:pt x="234"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5672550" y="4398600"/>
                <a:ext cx="8375" cy="18350"/>
              </a:xfrm>
              <a:custGeom>
                <a:rect b="b" l="l" r="r" t="t"/>
                <a:pathLst>
                  <a:path extrusionOk="0" h="734" w="335">
                    <a:moveTo>
                      <a:pt x="334" y="0"/>
                    </a:moveTo>
                    <a:cubicBezTo>
                      <a:pt x="201" y="234"/>
                      <a:pt x="134" y="500"/>
                      <a:pt x="1" y="734"/>
                    </a:cubicBezTo>
                    <a:cubicBezTo>
                      <a:pt x="134" y="500"/>
                      <a:pt x="268" y="234"/>
                      <a:pt x="334"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5660050" y="4423600"/>
                <a:ext cx="10850" cy="21725"/>
              </a:xfrm>
              <a:custGeom>
                <a:rect b="b" l="l" r="r" t="t"/>
                <a:pathLst>
                  <a:path extrusionOk="0" h="869" w="434">
                    <a:moveTo>
                      <a:pt x="434" y="1"/>
                    </a:moveTo>
                    <a:lnTo>
                      <a:pt x="434" y="1"/>
                    </a:lnTo>
                    <a:cubicBezTo>
                      <a:pt x="293" y="284"/>
                      <a:pt x="175" y="542"/>
                      <a:pt x="61" y="757"/>
                    </a:cubicBezTo>
                    <a:lnTo>
                      <a:pt x="61" y="757"/>
                    </a:lnTo>
                    <a:cubicBezTo>
                      <a:pt x="201" y="501"/>
                      <a:pt x="317" y="263"/>
                      <a:pt x="434" y="1"/>
                    </a:cubicBezTo>
                    <a:close/>
                    <a:moveTo>
                      <a:pt x="61" y="757"/>
                    </a:moveTo>
                    <a:lnTo>
                      <a:pt x="61" y="757"/>
                    </a:lnTo>
                    <a:cubicBezTo>
                      <a:pt x="42" y="794"/>
                      <a:pt x="21" y="831"/>
                      <a:pt x="0" y="868"/>
                    </a:cubicBezTo>
                    <a:cubicBezTo>
                      <a:pt x="21" y="833"/>
                      <a:pt x="41" y="795"/>
                      <a:pt x="61" y="757"/>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5659200" y="4446125"/>
                <a:ext cx="25" cy="25"/>
              </a:xfrm>
              <a:custGeom>
                <a:rect b="b" l="l" r="r" t="t"/>
                <a:pathLst>
                  <a:path extrusionOk="0" h="1" w="1">
                    <a:moveTo>
                      <a:pt x="1" y="0"/>
                    </a:moveTo>
                    <a:lnTo>
                      <a:pt x="1" y="0"/>
                    </a:lnTo>
                    <a:lnTo>
                      <a:pt x="1" y="0"/>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5766800" y="3525475"/>
                <a:ext cx="1675" cy="44225"/>
              </a:xfrm>
              <a:custGeom>
                <a:rect b="b" l="l" r="r" t="t"/>
                <a:pathLst>
                  <a:path extrusionOk="0" h="1769" w="67">
                    <a:moveTo>
                      <a:pt x="0" y="1"/>
                    </a:moveTo>
                    <a:cubicBezTo>
                      <a:pt x="33" y="601"/>
                      <a:pt x="33" y="1201"/>
                      <a:pt x="67" y="1768"/>
                    </a:cubicBezTo>
                    <a:cubicBezTo>
                      <a:pt x="67" y="1201"/>
                      <a:pt x="33" y="601"/>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5769300" y="3582175"/>
                <a:ext cx="2525" cy="53400"/>
              </a:xfrm>
              <a:custGeom>
                <a:rect b="b" l="l" r="r" t="t"/>
                <a:pathLst>
                  <a:path extrusionOk="0" h="2136" w="101">
                    <a:moveTo>
                      <a:pt x="0" y="0"/>
                    </a:moveTo>
                    <a:cubicBezTo>
                      <a:pt x="67" y="701"/>
                      <a:pt x="67" y="1435"/>
                      <a:pt x="100" y="2135"/>
                    </a:cubicBezTo>
                    <a:cubicBezTo>
                      <a:pt x="67" y="1435"/>
                      <a:pt x="67" y="701"/>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5750100" y="4089200"/>
                <a:ext cx="5050" cy="35875"/>
              </a:xfrm>
              <a:custGeom>
                <a:rect b="b" l="l" r="r" t="t"/>
                <a:pathLst>
                  <a:path extrusionOk="0" h="1435" w="202">
                    <a:moveTo>
                      <a:pt x="201" y="1"/>
                    </a:moveTo>
                    <a:lnTo>
                      <a:pt x="201" y="1"/>
                    </a:lnTo>
                    <a:cubicBezTo>
                      <a:pt x="134" y="501"/>
                      <a:pt x="68" y="935"/>
                      <a:pt x="1" y="1435"/>
                    </a:cubicBezTo>
                    <a:cubicBezTo>
                      <a:pt x="68" y="1001"/>
                      <a:pt x="168" y="501"/>
                      <a:pt x="20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5771800" y="3646100"/>
                <a:ext cx="850" cy="41175"/>
              </a:xfrm>
              <a:custGeom>
                <a:rect b="b" l="l" r="r" t="t"/>
                <a:pathLst>
                  <a:path extrusionOk="0" h="1647" w="34">
                    <a:moveTo>
                      <a:pt x="0" y="0"/>
                    </a:moveTo>
                    <a:lnTo>
                      <a:pt x="0" y="0"/>
                    </a:lnTo>
                    <a:cubicBezTo>
                      <a:pt x="1" y="560"/>
                      <a:pt x="34" y="1119"/>
                      <a:pt x="34" y="1646"/>
                    </a:cubicBezTo>
                    <a:cubicBezTo>
                      <a:pt x="34" y="1087"/>
                      <a:pt x="1" y="559"/>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5762625" y="3452950"/>
                <a:ext cx="2525" cy="57525"/>
              </a:xfrm>
              <a:custGeom>
                <a:rect b="b" l="l" r="r" t="t"/>
                <a:pathLst>
                  <a:path extrusionOk="0" h="2301" w="101">
                    <a:moveTo>
                      <a:pt x="0" y="0"/>
                    </a:moveTo>
                    <a:lnTo>
                      <a:pt x="0" y="0"/>
                    </a:lnTo>
                    <a:cubicBezTo>
                      <a:pt x="34" y="767"/>
                      <a:pt x="67" y="1534"/>
                      <a:pt x="100" y="2301"/>
                    </a:cubicBezTo>
                    <a:cubicBezTo>
                      <a:pt x="100" y="1534"/>
                      <a:pt x="34" y="767"/>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5772625" y="3701425"/>
                <a:ext cx="850" cy="44225"/>
              </a:xfrm>
              <a:custGeom>
                <a:rect b="b" l="l" r="r" t="t"/>
                <a:pathLst>
                  <a:path extrusionOk="0" h="1769" w="34">
                    <a:moveTo>
                      <a:pt x="1" y="1"/>
                    </a:moveTo>
                    <a:lnTo>
                      <a:pt x="1" y="1768"/>
                    </a:lnTo>
                    <a:cubicBezTo>
                      <a:pt x="34" y="1235"/>
                      <a:pt x="1" y="601"/>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5755950" y="4050000"/>
                <a:ext cx="3350" cy="29225"/>
              </a:xfrm>
              <a:custGeom>
                <a:rect b="b" l="l" r="r" t="t"/>
                <a:pathLst>
                  <a:path extrusionOk="0" h="1169" w="134">
                    <a:moveTo>
                      <a:pt x="134" y="1"/>
                    </a:moveTo>
                    <a:cubicBezTo>
                      <a:pt x="100" y="401"/>
                      <a:pt x="34" y="801"/>
                      <a:pt x="0" y="1168"/>
                    </a:cubicBezTo>
                    <a:cubicBezTo>
                      <a:pt x="34" y="801"/>
                      <a:pt x="100" y="434"/>
                      <a:pt x="1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5760950" y="3999975"/>
                <a:ext cx="3350" cy="40050"/>
              </a:xfrm>
              <a:custGeom>
                <a:rect b="b" l="l" r="r" t="t"/>
                <a:pathLst>
                  <a:path extrusionOk="0" h="1602" w="134">
                    <a:moveTo>
                      <a:pt x="134" y="0"/>
                    </a:moveTo>
                    <a:cubicBezTo>
                      <a:pt x="101" y="567"/>
                      <a:pt x="67" y="1068"/>
                      <a:pt x="1" y="1602"/>
                    </a:cubicBezTo>
                    <a:cubicBezTo>
                      <a:pt x="67" y="1068"/>
                      <a:pt x="101" y="567"/>
                      <a:pt x="134"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5771800" y="3811500"/>
                <a:ext cx="850" cy="36725"/>
              </a:xfrm>
              <a:custGeom>
                <a:rect b="b" l="l" r="r" t="t"/>
                <a:pathLst>
                  <a:path extrusionOk="0" h="1469" w="34">
                    <a:moveTo>
                      <a:pt x="34" y="1"/>
                    </a:moveTo>
                    <a:cubicBezTo>
                      <a:pt x="34" y="501"/>
                      <a:pt x="34" y="968"/>
                      <a:pt x="0" y="1468"/>
                    </a:cubicBezTo>
                    <a:cubicBezTo>
                      <a:pt x="34" y="968"/>
                      <a:pt x="34" y="501"/>
                      <a:pt x="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5769300" y="3859875"/>
                <a:ext cx="2525" cy="43375"/>
              </a:xfrm>
              <a:custGeom>
                <a:rect b="b" l="l" r="r" t="t"/>
                <a:pathLst>
                  <a:path extrusionOk="0" h="1735" w="101">
                    <a:moveTo>
                      <a:pt x="100" y="0"/>
                    </a:moveTo>
                    <a:cubicBezTo>
                      <a:pt x="100" y="567"/>
                      <a:pt x="67" y="1168"/>
                      <a:pt x="0" y="1735"/>
                    </a:cubicBezTo>
                    <a:cubicBezTo>
                      <a:pt x="67" y="1168"/>
                      <a:pt x="100" y="567"/>
                      <a:pt x="10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5765125" y="3958275"/>
                <a:ext cx="2525" cy="35875"/>
              </a:xfrm>
              <a:custGeom>
                <a:rect b="b" l="l" r="r" t="t"/>
                <a:pathLst>
                  <a:path extrusionOk="0" h="1435" w="101">
                    <a:moveTo>
                      <a:pt x="100" y="1"/>
                    </a:moveTo>
                    <a:cubicBezTo>
                      <a:pt x="67" y="501"/>
                      <a:pt x="0" y="968"/>
                      <a:pt x="0" y="1435"/>
                    </a:cubicBezTo>
                    <a:cubicBezTo>
                      <a:pt x="0" y="968"/>
                      <a:pt x="67" y="501"/>
                      <a:pt x="10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5704250" y="4306850"/>
                <a:ext cx="8350" cy="25875"/>
              </a:xfrm>
              <a:custGeom>
                <a:rect b="b" l="l" r="r" t="t"/>
                <a:pathLst>
                  <a:path extrusionOk="0" h="1035" w="334">
                    <a:moveTo>
                      <a:pt x="334" y="1"/>
                    </a:moveTo>
                    <a:lnTo>
                      <a:pt x="334" y="1"/>
                    </a:lnTo>
                    <a:cubicBezTo>
                      <a:pt x="200" y="368"/>
                      <a:pt x="100" y="701"/>
                      <a:pt x="0" y="1035"/>
                    </a:cubicBezTo>
                    <a:cubicBezTo>
                      <a:pt x="100" y="701"/>
                      <a:pt x="234" y="368"/>
                      <a:pt x="3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3994700" y="3967450"/>
                <a:ext cx="2525" cy="11700"/>
              </a:xfrm>
              <a:custGeom>
                <a:rect b="b" l="l" r="r" t="t"/>
                <a:pathLst>
                  <a:path extrusionOk="0" h="468" w="101">
                    <a:moveTo>
                      <a:pt x="0" y="0"/>
                    </a:moveTo>
                    <a:cubicBezTo>
                      <a:pt x="33" y="201"/>
                      <a:pt x="67" y="301"/>
                      <a:pt x="100" y="467"/>
                    </a:cubicBezTo>
                    <a:cubicBezTo>
                      <a:pt x="67" y="301"/>
                      <a:pt x="33" y="134"/>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3972175" y="3864875"/>
                <a:ext cx="3350" cy="15875"/>
              </a:xfrm>
              <a:custGeom>
                <a:rect b="b" l="l" r="r" t="t"/>
                <a:pathLst>
                  <a:path extrusionOk="0" h="635" w="134">
                    <a:moveTo>
                      <a:pt x="0" y="1"/>
                    </a:moveTo>
                    <a:lnTo>
                      <a:pt x="134" y="634"/>
                    </a:lnTo>
                    <a:cubicBezTo>
                      <a:pt x="101" y="468"/>
                      <a:pt x="67" y="234"/>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3962175" y="3794000"/>
                <a:ext cx="1675" cy="16700"/>
              </a:xfrm>
              <a:custGeom>
                <a:rect b="b" l="l" r="r" t="t"/>
                <a:pathLst>
                  <a:path extrusionOk="0" h="668" w="67">
                    <a:moveTo>
                      <a:pt x="67" y="667"/>
                    </a:moveTo>
                    <a:cubicBezTo>
                      <a:pt x="34" y="467"/>
                      <a:pt x="34" y="234"/>
                      <a:pt x="0" y="0"/>
                    </a:cubicBezTo>
                    <a:cubicBezTo>
                      <a:pt x="34" y="234"/>
                      <a:pt x="34" y="467"/>
                      <a:pt x="67" y="667"/>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3986350" y="3933250"/>
                <a:ext cx="2525" cy="14200"/>
              </a:xfrm>
              <a:custGeom>
                <a:rect b="b" l="l" r="r" t="t"/>
                <a:pathLst>
                  <a:path extrusionOk="0" h="568" w="101">
                    <a:moveTo>
                      <a:pt x="1" y="1"/>
                    </a:moveTo>
                    <a:lnTo>
                      <a:pt x="1" y="1"/>
                    </a:lnTo>
                    <a:cubicBezTo>
                      <a:pt x="34" y="234"/>
                      <a:pt x="67" y="401"/>
                      <a:pt x="101" y="568"/>
                    </a:cubicBezTo>
                    <a:cubicBezTo>
                      <a:pt x="67" y="401"/>
                      <a:pt x="34" y="168"/>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3978850" y="3899900"/>
                <a:ext cx="3350" cy="15025"/>
              </a:xfrm>
              <a:custGeom>
                <a:rect b="b" l="l" r="r" t="t"/>
                <a:pathLst>
                  <a:path extrusionOk="0" h="601" w="134">
                    <a:moveTo>
                      <a:pt x="0" y="1"/>
                    </a:moveTo>
                    <a:lnTo>
                      <a:pt x="0" y="1"/>
                    </a:lnTo>
                    <a:cubicBezTo>
                      <a:pt x="34" y="234"/>
                      <a:pt x="67" y="401"/>
                      <a:pt x="134" y="601"/>
                    </a:cubicBezTo>
                    <a:cubicBezTo>
                      <a:pt x="67" y="401"/>
                      <a:pt x="34" y="167"/>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3958000" y="3757300"/>
                <a:ext cx="1700" cy="16700"/>
              </a:xfrm>
              <a:custGeom>
                <a:rect b="b" l="l" r="r" t="t"/>
                <a:pathLst>
                  <a:path extrusionOk="0" h="668" w="68">
                    <a:moveTo>
                      <a:pt x="0" y="0"/>
                    </a:moveTo>
                    <a:cubicBezTo>
                      <a:pt x="34" y="267"/>
                      <a:pt x="34" y="467"/>
                      <a:pt x="67" y="668"/>
                    </a:cubicBezTo>
                    <a:cubicBezTo>
                      <a:pt x="34" y="467"/>
                      <a:pt x="34" y="201"/>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3967175" y="3830675"/>
                <a:ext cx="2525" cy="15050"/>
              </a:xfrm>
              <a:custGeom>
                <a:rect b="b" l="l" r="r" t="t"/>
                <a:pathLst>
                  <a:path extrusionOk="0" h="602" w="101">
                    <a:moveTo>
                      <a:pt x="0" y="1"/>
                    </a:moveTo>
                    <a:cubicBezTo>
                      <a:pt x="0" y="201"/>
                      <a:pt x="34" y="401"/>
                      <a:pt x="100" y="601"/>
                    </a:cubicBezTo>
                    <a:cubicBezTo>
                      <a:pt x="34" y="401"/>
                      <a:pt x="34" y="201"/>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3951325" y="3516300"/>
                <a:ext cx="1700" cy="19200"/>
              </a:xfrm>
              <a:custGeom>
                <a:rect b="b" l="l" r="r" t="t"/>
                <a:pathLst>
                  <a:path extrusionOk="0" h="768" w="68">
                    <a:moveTo>
                      <a:pt x="1" y="767"/>
                    </a:moveTo>
                    <a:cubicBezTo>
                      <a:pt x="1" y="501"/>
                      <a:pt x="1" y="267"/>
                      <a:pt x="67" y="0"/>
                    </a:cubicBezTo>
                    <a:cubicBezTo>
                      <a:pt x="1" y="267"/>
                      <a:pt x="1" y="501"/>
                      <a:pt x="1" y="767"/>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3953000" y="3681425"/>
                <a:ext cx="850" cy="17525"/>
              </a:xfrm>
              <a:custGeom>
                <a:rect b="b" l="l" r="r" t="t"/>
                <a:pathLst>
                  <a:path extrusionOk="0" h="701" w="34">
                    <a:moveTo>
                      <a:pt x="0" y="0"/>
                    </a:moveTo>
                    <a:cubicBezTo>
                      <a:pt x="0" y="234"/>
                      <a:pt x="34" y="467"/>
                      <a:pt x="34" y="700"/>
                    </a:cubicBezTo>
                    <a:cubicBezTo>
                      <a:pt x="34" y="467"/>
                      <a:pt x="0" y="200"/>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3950500" y="3558825"/>
                <a:ext cx="25" cy="19200"/>
              </a:xfrm>
              <a:custGeom>
                <a:rect b="b" l="l" r="r" t="t"/>
                <a:pathLst>
                  <a:path extrusionOk="0" h="768" w="1">
                    <a:moveTo>
                      <a:pt x="0" y="768"/>
                    </a:moveTo>
                    <a:lnTo>
                      <a:pt x="0" y="0"/>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3950500" y="3641375"/>
                <a:ext cx="850" cy="18375"/>
              </a:xfrm>
              <a:custGeom>
                <a:rect b="b" l="l" r="r" t="t"/>
                <a:pathLst>
                  <a:path extrusionOk="0" h="735" w="34">
                    <a:moveTo>
                      <a:pt x="34" y="735"/>
                    </a:moveTo>
                    <a:cubicBezTo>
                      <a:pt x="34" y="468"/>
                      <a:pt x="34" y="234"/>
                      <a:pt x="0" y="1"/>
                    </a:cubicBezTo>
                    <a:cubicBezTo>
                      <a:pt x="34" y="234"/>
                      <a:pt x="34" y="468"/>
                      <a:pt x="34" y="735"/>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3950500" y="3599675"/>
                <a:ext cx="25" cy="19225"/>
              </a:xfrm>
              <a:custGeom>
                <a:rect b="b" l="l" r="r" t="t"/>
                <a:pathLst>
                  <a:path extrusionOk="0" h="769" w="1">
                    <a:moveTo>
                      <a:pt x="0" y="768"/>
                    </a:moveTo>
                    <a:lnTo>
                      <a:pt x="0" y="1"/>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4016375" y="4040000"/>
                <a:ext cx="1700" cy="7525"/>
              </a:xfrm>
              <a:custGeom>
                <a:rect b="b" l="l" r="r" t="t"/>
                <a:pathLst>
                  <a:path extrusionOk="0" h="301" w="68">
                    <a:moveTo>
                      <a:pt x="0" y="1"/>
                    </a:moveTo>
                    <a:cubicBezTo>
                      <a:pt x="0" y="134"/>
                      <a:pt x="34" y="201"/>
                      <a:pt x="67" y="301"/>
                    </a:cubicBezTo>
                    <a:cubicBezTo>
                      <a:pt x="34" y="201"/>
                      <a:pt x="0" y="67"/>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4099775" y="4228475"/>
                <a:ext cx="5850" cy="10850"/>
              </a:xfrm>
              <a:custGeom>
                <a:rect b="b" l="l" r="r" t="t"/>
                <a:pathLst>
                  <a:path extrusionOk="0" h="434" w="234">
                    <a:moveTo>
                      <a:pt x="234" y="434"/>
                    </a:moveTo>
                    <a:cubicBezTo>
                      <a:pt x="167" y="300"/>
                      <a:pt x="67" y="134"/>
                      <a:pt x="0" y="0"/>
                    </a:cubicBezTo>
                    <a:cubicBezTo>
                      <a:pt x="67" y="134"/>
                      <a:pt x="167" y="300"/>
                      <a:pt x="234" y="434"/>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4085600" y="4203450"/>
                <a:ext cx="6675" cy="11700"/>
              </a:xfrm>
              <a:custGeom>
                <a:rect b="b" l="l" r="r" t="t"/>
                <a:pathLst>
                  <a:path extrusionOk="0" h="468" w="267">
                    <a:moveTo>
                      <a:pt x="267" y="468"/>
                    </a:moveTo>
                    <a:cubicBezTo>
                      <a:pt x="200" y="301"/>
                      <a:pt x="100" y="167"/>
                      <a:pt x="0" y="1"/>
                    </a:cubicBezTo>
                    <a:cubicBezTo>
                      <a:pt x="100" y="167"/>
                      <a:pt x="200" y="301"/>
                      <a:pt x="267" y="468"/>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1849000" y="4169275"/>
                <a:ext cx="6700" cy="33375"/>
              </a:xfrm>
              <a:custGeom>
                <a:rect b="b" l="l" r="r" t="t"/>
                <a:pathLst>
                  <a:path extrusionOk="0" h="1335" w="268">
                    <a:moveTo>
                      <a:pt x="0" y="1"/>
                    </a:moveTo>
                    <a:lnTo>
                      <a:pt x="0" y="1"/>
                    </a:lnTo>
                    <a:cubicBezTo>
                      <a:pt x="100" y="467"/>
                      <a:pt x="167" y="901"/>
                      <a:pt x="267" y="1334"/>
                    </a:cubicBezTo>
                    <a:cubicBezTo>
                      <a:pt x="167" y="867"/>
                      <a:pt x="100" y="467"/>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4037225" y="4098375"/>
                <a:ext cx="4200" cy="11700"/>
              </a:xfrm>
              <a:custGeom>
                <a:rect b="b" l="l" r="r" t="t"/>
                <a:pathLst>
                  <a:path extrusionOk="0" h="468" w="168">
                    <a:moveTo>
                      <a:pt x="0" y="1"/>
                    </a:moveTo>
                    <a:cubicBezTo>
                      <a:pt x="7" y="34"/>
                      <a:pt x="15" y="66"/>
                      <a:pt x="24" y="97"/>
                    </a:cubicBezTo>
                    <a:lnTo>
                      <a:pt x="24" y="97"/>
                    </a:lnTo>
                    <a:cubicBezTo>
                      <a:pt x="16" y="63"/>
                      <a:pt x="8" y="31"/>
                      <a:pt x="0" y="1"/>
                    </a:cubicBezTo>
                    <a:close/>
                    <a:moveTo>
                      <a:pt x="24" y="97"/>
                    </a:moveTo>
                    <a:cubicBezTo>
                      <a:pt x="52" y="210"/>
                      <a:pt x="90" y="339"/>
                      <a:pt x="167" y="468"/>
                    </a:cubicBezTo>
                    <a:cubicBezTo>
                      <a:pt x="114" y="334"/>
                      <a:pt x="60" y="222"/>
                      <a:pt x="24" y="97"/>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4025550" y="4070025"/>
                <a:ext cx="4200" cy="10875"/>
              </a:xfrm>
              <a:custGeom>
                <a:rect b="b" l="l" r="r" t="t"/>
                <a:pathLst>
                  <a:path extrusionOk="0" h="435" w="168">
                    <a:moveTo>
                      <a:pt x="0" y="1"/>
                    </a:moveTo>
                    <a:cubicBezTo>
                      <a:pt x="34" y="134"/>
                      <a:pt x="134" y="301"/>
                      <a:pt x="167" y="434"/>
                    </a:cubicBezTo>
                    <a:cubicBezTo>
                      <a:pt x="134" y="267"/>
                      <a:pt x="34" y="134"/>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4059725" y="4152575"/>
                <a:ext cx="5875" cy="11700"/>
              </a:xfrm>
              <a:custGeom>
                <a:rect b="b" l="l" r="r" t="t"/>
                <a:pathLst>
                  <a:path extrusionOk="0" h="468" w="235">
                    <a:moveTo>
                      <a:pt x="1" y="1"/>
                    </a:moveTo>
                    <a:lnTo>
                      <a:pt x="1" y="1"/>
                    </a:lnTo>
                    <a:cubicBezTo>
                      <a:pt x="68" y="168"/>
                      <a:pt x="134" y="301"/>
                      <a:pt x="234" y="468"/>
                    </a:cubicBezTo>
                    <a:cubicBezTo>
                      <a:pt x="134" y="301"/>
                      <a:pt x="101" y="168"/>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4047225" y="4125075"/>
                <a:ext cx="5875" cy="11675"/>
              </a:xfrm>
              <a:custGeom>
                <a:rect b="b" l="l" r="r" t="t"/>
                <a:pathLst>
                  <a:path extrusionOk="0" h="467" w="235">
                    <a:moveTo>
                      <a:pt x="1" y="0"/>
                    </a:moveTo>
                    <a:cubicBezTo>
                      <a:pt x="101" y="167"/>
                      <a:pt x="134" y="300"/>
                      <a:pt x="234" y="467"/>
                    </a:cubicBezTo>
                    <a:cubicBezTo>
                      <a:pt x="167" y="334"/>
                      <a:pt x="101" y="167"/>
                      <a:pt x="1"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4003875" y="4002475"/>
                <a:ext cx="1675" cy="7525"/>
              </a:xfrm>
              <a:custGeom>
                <a:rect b="b" l="l" r="r" t="t"/>
                <a:pathLst>
                  <a:path extrusionOk="0" h="301" w="67">
                    <a:moveTo>
                      <a:pt x="67" y="301"/>
                    </a:moveTo>
                    <a:cubicBezTo>
                      <a:pt x="33" y="201"/>
                      <a:pt x="33" y="67"/>
                      <a:pt x="0" y="0"/>
                    </a:cubicBezTo>
                    <a:cubicBezTo>
                      <a:pt x="33" y="67"/>
                      <a:pt x="33" y="201"/>
                      <a:pt x="67" y="30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823150" y="3519625"/>
                <a:ext cx="3350" cy="53400"/>
              </a:xfrm>
              <a:custGeom>
                <a:rect b="b" l="l" r="r" t="t"/>
                <a:pathLst>
                  <a:path extrusionOk="0" h="2136" w="134">
                    <a:moveTo>
                      <a:pt x="0" y="2135"/>
                    </a:moveTo>
                    <a:lnTo>
                      <a:pt x="134" y="1"/>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819800" y="3641375"/>
                <a:ext cx="875" cy="51725"/>
              </a:xfrm>
              <a:custGeom>
                <a:rect b="b" l="l" r="r" t="t"/>
                <a:pathLst>
                  <a:path extrusionOk="0" h="2069" w="35">
                    <a:moveTo>
                      <a:pt x="34" y="1"/>
                    </a:moveTo>
                    <a:lnTo>
                      <a:pt x="34" y="1"/>
                    </a:lnTo>
                    <a:cubicBezTo>
                      <a:pt x="1" y="735"/>
                      <a:pt x="1" y="1402"/>
                      <a:pt x="1" y="2069"/>
                    </a:cubicBezTo>
                    <a:cubicBezTo>
                      <a:pt x="1" y="1368"/>
                      <a:pt x="34" y="735"/>
                      <a:pt x="3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818975" y="3753975"/>
                <a:ext cx="25" cy="45875"/>
              </a:xfrm>
              <a:custGeom>
                <a:rect b="b" l="l" r="r" t="t"/>
                <a:pathLst>
                  <a:path extrusionOk="0" h="1835" w="1">
                    <a:moveTo>
                      <a:pt x="0" y="1835"/>
                    </a:moveTo>
                    <a:lnTo>
                      <a:pt x="0" y="0"/>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818975" y="3694750"/>
                <a:ext cx="850" cy="50075"/>
              </a:xfrm>
              <a:custGeom>
                <a:rect b="b" l="l" r="r" t="t"/>
                <a:pathLst>
                  <a:path extrusionOk="0" h="2003" w="34">
                    <a:moveTo>
                      <a:pt x="0" y="1"/>
                    </a:moveTo>
                    <a:lnTo>
                      <a:pt x="0" y="2002"/>
                    </a:lnTo>
                    <a:cubicBezTo>
                      <a:pt x="0" y="1368"/>
                      <a:pt x="34" y="701"/>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818975" y="3808175"/>
                <a:ext cx="850" cy="45050"/>
              </a:xfrm>
              <a:custGeom>
                <a:rect b="b" l="l" r="r" t="t"/>
                <a:pathLst>
                  <a:path extrusionOk="0" h="1802" w="34">
                    <a:moveTo>
                      <a:pt x="0" y="0"/>
                    </a:moveTo>
                    <a:cubicBezTo>
                      <a:pt x="0" y="601"/>
                      <a:pt x="34" y="1234"/>
                      <a:pt x="34" y="1802"/>
                    </a:cubicBezTo>
                    <a:cubicBezTo>
                      <a:pt x="34" y="1234"/>
                      <a:pt x="34" y="634"/>
                      <a:pt x="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1823150" y="3906925"/>
                <a:ext cx="1675" cy="42200"/>
              </a:xfrm>
              <a:custGeom>
                <a:rect b="b" l="l" r="r" t="t"/>
                <a:pathLst>
                  <a:path extrusionOk="0" h="1688" w="67">
                    <a:moveTo>
                      <a:pt x="0" y="1"/>
                    </a:moveTo>
                    <a:cubicBezTo>
                      <a:pt x="1" y="564"/>
                      <a:pt x="34" y="1158"/>
                      <a:pt x="67" y="1688"/>
                    </a:cubicBezTo>
                    <a:cubicBezTo>
                      <a:pt x="34" y="1125"/>
                      <a:pt x="1" y="563"/>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1819800" y="3859875"/>
                <a:ext cx="2525" cy="43375"/>
              </a:xfrm>
              <a:custGeom>
                <a:rect b="b" l="l" r="r" t="t"/>
                <a:pathLst>
                  <a:path extrusionOk="0" h="1735" w="101">
                    <a:moveTo>
                      <a:pt x="1" y="1"/>
                    </a:moveTo>
                    <a:cubicBezTo>
                      <a:pt x="34" y="568"/>
                      <a:pt x="34" y="1168"/>
                      <a:pt x="101" y="1735"/>
                    </a:cubicBezTo>
                    <a:cubicBezTo>
                      <a:pt x="101" y="1168"/>
                      <a:pt x="34" y="568"/>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830650" y="2110275"/>
                <a:ext cx="602125" cy="1341825"/>
              </a:xfrm>
              <a:custGeom>
                <a:rect b="b" l="l" r="r" t="t"/>
                <a:pathLst>
                  <a:path extrusionOk="0" h="53673" w="24085">
                    <a:moveTo>
                      <a:pt x="16879" y="1"/>
                    </a:moveTo>
                    <a:cubicBezTo>
                      <a:pt x="8273" y="14645"/>
                      <a:pt x="1368" y="32891"/>
                      <a:pt x="0" y="53673"/>
                    </a:cubicBezTo>
                    <a:cubicBezTo>
                      <a:pt x="267" y="53239"/>
                      <a:pt x="667" y="52839"/>
                      <a:pt x="1034" y="52505"/>
                    </a:cubicBezTo>
                    <a:cubicBezTo>
                      <a:pt x="4037" y="50037"/>
                      <a:pt x="6905" y="47368"/>
                      <a:pt x="10208" y="45200"/>
                    </a:cubicBezTo>
                    <a:cubicBezTo>
                      <a:pt x="10608" y="44933"/>
                      <a:pt x="11042" y="44666"/>
                      <a:pt x="11442" y="44399"/>
                    </a:cubicBezTo>
                    <a:cubicBezTo>
                      <a:pt x="11542" y="44366"/>
                      <a:pt x="11575" y="44333"/>
                      <a:pt x="11675" y="44299"/>
                    </a:cubicBezTo>
                    <a:cubicBezTo>
                      <a:pt x="11242" y="40530"/>
                      <a:pt x="12176" y="36661"/>
                      <a:pt x="14277" y="33525"/>
                    </a:cubicBezTo>
                    <a:cubicBezTo>
                      <a:pt x="16379" y="30456"/>
                      <a:pt x="19448" y="28188"/>
                      <a:pt x="21849" y="25319"/>
                    </a:cubicBezTo>
                    <a:cubicBezTo>
                      <a:pt x="22717" y="24285"/>
                      <a:pt x="23417" y="23151"/>
                      <a:pt x="24084" y="21983"/>
                    </a:cubicBezTo>
                    <a:cubicBezTo>
                      <a:pt x="23884" y="21383"/>
                      <a:pt x="23684" y="20816"/>
                      <a:pt x="23517" y="20215"/>
                    </a:cubicBezTo>
                    <a:cubicBezTo>
                      <a:pt x="22717" y="17480"/>
                      <a:pt x="22516" y="14645"/>
                      <a:pt x="21883" y="11876"/>
                    </a:cubicBezTo>
                    <a:cubicBezTo>
                      <a:pt x="21215" y="9007"/>
                      <a:pt x="19881" y="6105"/>
                      <a:pt x="18447" y="3503"/>
                    </a:cubicBezTo>
                    <a:cubicBezTo>
                      <a:pt x="17846" y="2369"/>
                      <a:pt x="17279" y="1202"/>
                      <a:pt x="168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1872350" y="4275175"/>
                <a:ext cx="6700" cy="28375"/>
              </a:xfrm>
              <a:custGeom>
                <a:rect b="b" l="l" r="r" t="t"/>
                <a:pathLst>
                  <a:path extrusionOk="0" h="1135" w="268">
                    <a:moveTo>
                      <a:pt x="0" y="0"/>
                    </a:moveTo>
                    <a:lnTo>
                      <a:pt x="0" y="0"/>
                    </a:lnTo>
                    <a:cubicBezTo>
                      <a:pt x="49" y="291"/>
                      <a:pt x="133" y="565"/>
                      <a:pt x="200" y="834"/>
                    </a:cubicBezTo>
                    <a:lnTo>
                      <a:pt x="200" y="834"/>
                    </a:lnTo>
                    <a:lnTo>
                      <a:pt x="200" y="767"/>
                    </a:lnTo>
                    <a:cubicBezTo>
                      <a:pt x="100" y="501"/>
                      <a:pt x="67" y="267"/>
                      <a:pt x="0" y="0"/>
                    </a:cubicBezTo>
                    <a:close/>
                    <a:moveTo>
                      <a:pt x="200" y="834"/>
                    </a:moveTo>
                    <a:lnTo>
                      <a:pt x="200" y="834"/>
                    </a:lnTo>
                    <a:cubicBezTo>
                      <a:pt x="200" y="835"/>
                      <a:pt x="201" y="835"/>
                      <a:pt x="201" y="836"/>
                    </a:cubicBezTo>
                    <a:lnTo>
                      <a:pt x="201" y="836"/>
                    </a:lnTo>
                    <a:cubicBezTo>
                      <a:pt x="201" y="835"/>
                      <a:pt x="200" y="834"/>
                      <a:pt x="200" y="834"/>
                    </a:cubicBezTo>
                    <a:close/>
                    <a:moveTo>
                      <a:pt x="201" y="836"/>
                    </a:moveTo>
                    <a:lnTo>
                      <a:pt x="201" y="836"/>
                    </a:lnTo>
                    <a:cubicBezTo>
                      <a:pt x="207" y="862"/>
                      <a:pt x="214" y="889"/>
                      <a:pt x="220" y="915"/>
                    </a:cubicBezTo>
                    <a:lnTo>
                      <a:pt x="220" y="915"/>
                    </a:lnTo>
                    <a:cubicBezTo>
                      <a:pt x="215" y="888"/>
                      <a:pt x="209" y="861"/>
                      <a:pt x="201" y="836"/>
                    </a:cubicBezTo>
                    <a:close/>
                    <a:moveTo>
                      <a:pt x="220" y="915"/>
                    </a:moveTo>
                    <a:cubicBezTo>
                      <a:pt x="236" y="998"/>
                      <a:pt x="242" y="1085"/>
                      <a:pt x="267" y="1134"/>
                    </a:cubicBezTo>
                    <a:cubicBezTo>
                      <a:pt x="254" y="1061"/>
                      <a:pt x="238" y="989"/>
                      <a:pt x="220" y="915"/>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1824800" y="3956600"/>
                <a:ext cx="3375" cy="39225"/>
              </a:xfrm>
              <a:custGeom>
                <a:rect b="b" l="l" r="r" t="t"/>
                <a:pathLst>
                  <a:path extrusionOk="0" h="1569" w="135">
                    <a:moveTo>
                      <a:pt x="1" y="1"/>
                    </a:moveTo>
                    <a:cubicBezTo>
                      <a:pt x="68" y="535"/>
                      <a:pt x="101" y="1035"/>
                      <a:pt x="134" y="1569"/>
                    </a:cubicBezTo>
                    <a:cubicBezTo>
                      <a:pt x="101" y="1035"/>
                      <a:pt x="68" y="501"/>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3499325" y="4203450"/>
                <a:ext cx="7550" cy="12525"/>
              </a:xfrm>
              <a:custGeom>
                <a:rect b="b" l="l" r="r" t="t"/>
                <a:pathLst>
                  <a:path extrusionOk="0" h="501" w="302">
                    <a:moveTo>
                      <a:pt x="301" y="1"/>
                    </a:moveTo>
                    <a:cubicBezTo>
                      <a:pt x="234" y="34"/>
                      <a:pt x="234" y="101"/>
                      <a:pt x="201" y="134"/>
                    </a:cubicBezTo>
                    <a:cubicBezTo>
                      <a:pt x="198" y="148"/>
                      <a:pt x="193" y="162"/>
                      <a:pt x="188" y="175"/>
                    </a:cubicBezTo>
                    <a:lnTo>
                      <a:pt x="188" y="175"/>
                    </a:lnTo>
                    <a:cubicBezTo>
                      <a:pt x="227" y="117"/>
                      <a:pt x="266" y="59"/>
                      <a:pt x="301" y="1"/>
                    </a:cubicBezTo>
                    <a:close/>
                    <a:moveTo>
                      <a:pt x="188" y="175"/>
                    </a:moveTo>
                    <a:cubicBezTo>
                      <a:pt x="116" y="284"/>
                      <a:pt x="44" y="392"/>
                      <a:pt x="1" y="501"/>
                    </a:cubicBezTo>
                    <a:cubicBezTo>
                      <a:pt x="61" y="382"/>
                      <a:pt x="147" y="289"/>
                      <a:pt x="188" y="175"/>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1828150" y="4003300"/>
                <a:ext cx="3350" cy="38400"/>
              </a:xfrm>
              <a:custGeom>
                <a:rect b="b" l="l" r="r" t="t"/>
                <a:pathLst>
                  <a:path extrusionOk="0" h="1536" w="134">
                    <a:moveTo>
                      <a:pt x="0" y="1"/>
                    </a:moveTo>
                    <a:lnTo>
                      <a:pt x="0" y="1"/>
                    </a:lnTo>
                    <a:cubicBezTo>
                      <a:pt x="34" y="535"/>
                      <a:pt x="100" y="1035"/>
                      <a:pt x="134" y="1535"/>
                    </a:cubicBezTo>
                    <a:lnTo>
                      <a:pt x="134" y="1469"/>
                    </a:lnTo>
                    <a:cubicBezTo>
                      <a:pt x="100" y="1002"/>
                      <a:pt x="34" y="501"/>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1826475" y="3453750"/>
                <a:ext cx="2525" cy="57575"/>
              </a:xfrm>
              <a:custGeom>
                <a:rect b="b" l="l" r="r" t="t"/>
                <a:pathLst>
                  <a:path extrusionOk="0" h="2303" w="101">
                    <a:moveTo>
                      <a:pt x="101" y="0"/>
                    </a:moveTo>
                    <a:lnTo>
                      <a:pt x="101" y="0"/>
                    </a:lnTo>
                    <a:cubicBezTo>
                      <a:pt x="70" y="700"/>
                      <a:pt x="40" y="1427"/>
                      <a:pt x="9" y="2106"/>
                    </a:cubicBezTo>
                    <a:lnTo>
                      <a:pt x="9" y="2106"/>
                    </a:lnTo>
                    <a:cubicBezTo>
                      <a:pt x="44" y="1381"/>
                      <a:pt x="101" y="705"/>
                      <a:pt x="101" y="0"/>
                    </a:cubicBezTo>
                    <a:close/>
                    <a:moveTo>
                      <a:pt x="9" y="2106"/>
                    </a:moveTo>
                    <a:cubicBezTo>
                      <a:pt x="6" y="2171"/>
                      <a:pt x="3" y="2236"/>
                      <a:pt x="1" y="2302"/>
                    </a:cubicBezTo>
                    <a:cubicBezTo>
                      <a:pt x="3" y="2237"/>
                      <a:pt x="6" y="2172"/>
                      <a:pt x="9" y="2106"/>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1820650" y="3583000"/>
                <a:ext cx="2525" cy="52575"/>
              </a:xfrm>
              <a:custGeom>
                <a:rect b="b" l="l" r="r" t="t"/>
                <a:pathLst>
                  <a:path extrusionOk="0" h="2103" w="101">
                    <a:moveTo>
                      <a:pt x="100" y="1"/>
                    </a:moveTo>
                    <a:lnTo>
                      <a:pt x="100" y="1"/>
                    </a:lnTo>
                    <a:cubicBezTo>
                      <a:pt x="83" y="351"/>
                      <a:pt x="75" y="710"/>
                      <a:pt x="63" y="1064"/>
                    </a:cubicBezTo>
                    <a:lnTo>
                      <a:pt x="63" y="1064"/>
                    </a:lnTo>
                    <a:cubicBezTo>
                      <a:pt x="75" y="718"/>
                      <a:pt x="83" y="368"/>
                      <a:pt x="100" y="1"/>
                    </a:cubicBezTo>
                    <a:close/>
                    <a:moveTo>
                      <a:pt x="63" y="1064"/>
                    </a:moveTo>
                    <a:lnTo>
                      <a:pt x="63" y="1064"/>
                    </a:lnTo>
                    <a:cubicBezTo>
                      <a:pt x="50" y="1410"/>
                      <a:pt x="33" y="1752"/>
                      <a:pt x="0" y="2102"/>
                    </a:cubicBezTo>
                    <a:cubicBezTo>
                      <a:pt x="33" y="1769"/>
                      <a:pt x="50" y="1418"/>
                      <a:pt x="63" y="1064"/>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3442625" y="4291850"/>
                <a:ext cx="10025" cy="12525"/>
              </a:xfrm>
              <a:custGeom>
                <a:rect b="b" l="l" r="r" t="t"/>
                <a:pathLst>
                  <a:path extrusionOk="0" h="501" w="401">
                    <a:moveTo>
                      <a:pt x="401" y="0"/>
                    </a:moveTo>
                    <a:lnTo>
                      <a:pt x="1" y="501"/>
                    </a:lnTo>
                    <a:lnTo>
                      <a:pt x="67" y="467"/>
                    </a:lnTo>
                    <a:cubicBezTo>
                      <a:pt x="134" y="301"/>
                      <a:pt x="268" y="167"/>
                      <a:pt x="401" y="67"/>
                    </a:cubicBezTo>
                    <a:lnTo>
                      <a:pt x="401" y="0"/>
                    </a:ln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3035675" y="2498900"/>
                <a:ext cx="355275" cy="894000"/>
              </a:xfrm>
              <a:custGeom>
                <a:rect b="b" l="l" r="r" t="t"/>
                <a:pathLst>
                  <a:path extrusionOk="0" h="35760" w="14211">
                    <a:moveTo>
                      <a:pt x="11675" y="0"/>
                    </a:moveTo>
                    <a:cubicBezTo>
                      <a:pt x="10074" y="4170"/>
                      <a:pt x="7439" y="7739"/>
                      <a:pt x="5104" y="11509"/>
                    </a:cubicBezTo>
                    <a:cubicBezTo>
                      <a:pt x="2569" y="15745"/>
                      <a:pt x="868" y="20482"/>
                      <a:pt x="201" y="25319"/>
                    </a:cubicBezTo>
                    <a:cubicBezTo>
                      <a:pt x="100" y="25919"/>
                      <a:pt x="34" y="26486"/>
                      <a:pt x="0" y="27086"/>
                    </a:cubicBezTo>
                    <a:cubicBezTo>
                      <a:pt x="4504" y="29455"/>
                      <a:pt x="8673" y="32524"/>
                      <a:pt x="12843" y="35759"/>
                    </a:cubicBezTo>
                    <a:cubicBezTo>
                      <a:pt x="12876" y="35159"/>
                      <a:pt x="12910" y="34592"/>
                      <a:pt x="12876" y="33991"/>
                    </a:cubicBezTo>
                    <a:cubicBezTo>
                      <a:pt x="12676" y="29588"/>
                      <a:pt x="9674" y="25519"/>
                      <a:pt x="10041" y="21116"/>
                    </a:cubicBezTo>
                    <a:cubicBezTo>
                      <a:pt x="10341" y="17746"/>
                      <a:pt x="12576" y="14811"/>
                      <a:pt x="13343" y="11475"/>
                    </a:cubicBezTo>
                    <a:cubicBezTo>
                      <a:pt x="14211" y="7606"/>
                      <a:pt x="13076" y="3670"/>
                      <a:pt x="1167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3566875" y="3352850"/>
                <a:ext cx="75925" cy="245200"/>
              </a:xfrm>
              <a:custGeom>
                <a:rect b="b" l="l" r="r" t="t"/>
                <a:pathLst>
                  <a:path extrusionOk="0" h="9808" w="3037">
                    <a:moveTo>
                      <a:pt x="2503" y="0"/>
                    </a:moveTo>
                    <a:cubicBezTo>
                      <a:pt x="1769" y="701"/>
                      <a:pt x="1035" y="1468"/>
                      <a:pt x="701" y="2369"/>
                    </a:cubicBezTo>
                    <a:cubicBezTo>
                      <a:pt x="1" y="4136"/>
                      <a:pt x="635" y="6205"/>
                      <a:pt x="301" y="8006"/>
                    </a:cubicBezTo>
                    <a:cubicBezTo>
                      <a:pt x="1202" y="8640"/>
                      <a:pt x="2136" y="9207"/>
                      <a:pt x="3036" y="9807"/>
                    </a:cubicBezTo>
                    <a:lnTo>
                      <a:pt x="3036" y="9340"/>
                    </a:lnTo>
                    <a:lnTo>
                      <a:pt x="3036" y="8473"/>
                    </a:lnTo>
                    <a:lnTo>
                      <a:pt x="3036" y="7739"/>
                    </a:lnTo>
                    <a:cubicBezTo>
                      <a:pt x="3036" y="7472"/>
                      <a:pt x="3036" y="7172"/>
                      <a:pt x="3003" y="6838"/>
                    </a:cubicBezTo>
                    <a:cubicBezTo>
                      <a:pt x="3003" y="6572"/>
                      <a:pt x="3003" y="6371"/>
                      <a:pt x="2970" y="6138"/>
                    </a:cubicBezTo>
                    <a:cubicBezTo>
                      <a:pt x="2970" y="5838"/>
                      <a:pt x="2936" y="5504"/>
                      <a:pt x="2936" y="5171"/>
                    </a:cubicBezTo>
                    <a:cubicBezTo>
                      <a:pt x="2936" y="4904"/>
                      <a:pt x="2870" y="4704"/>
                      <a:pt x="2870" y="4470"/>
                    </a:cubicBezTo>
                    <a:cubicBezTo>
                      <a:pt x="2870" y="4136"/>
                      <a:pt x="2836" y="3803"/>
                      <a:pt x="2803" y="3469"/>
                    </a:cubicBezTo>
                    <a:cubicBezTo>
                      <a:pt x="2803" y="3269"/>
                      <a:pt x="2770" y="3002"/>
                      <a:pt x="2770" y="2802"/>
                    </a:cubicBezTo>
                    <a:cubicBezTo>
                      <a:pt x="2703" y="2435"/>
                      <a:pt x="2669" y="2035"/>
                      <a:pt x="2669" y="1635"/>
                    </a:cubicBezTo>
                    <a:cubicBezTo>
                      <a:pt x="2669" y="1435"/>
                      <a:pt x="2636" y="1268"/>
                      <a:pt x="2636" y="1034"/>
                    </a:cubicBezTo>
                    <a:cubicBezTo>
                      <a:pt x="2603" y="701"/>
                      <a:pt x="2536" y="334"/>
                      <a:pt x="25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1843150" y="4129225"/>
                <a:ext cx="5025" cy="33400"/>
              </a:xfrm>
              <a:custGeom>
                <a:rect b="b" l="l" r="r" t="t"/>
                <a:pathLst>
                  <a:path extrusionOk="0" h="1336" w="201">
                    <a:moveTo>
                      <a:pt x="1" y="1"/>
                    </a:moveTo>
                    <a:cubicBezTo>
                      <a:pt x="29" y="393"/>
                      <a:pt x="80" y="761"/>
                      <a:pt x="155" y="1125"/>
                    </a:cubicBezTo>
                    <a:lnTo>
                      <a:pt x="155" y="1125"/>
                    </a:lnTo>
                    <a:cubicBezTo>
                      <a:pt x="88" y="776"/>
                      <a:pt x="56" y="388"/>
                      <a:pt x="1" y="1"/>
                    </a:cubicBezTo>
                    <a:close/>
                    <a:moveTo>
                      <a:pt x="155" y="1125"/>
                    </a:moveTo>
                    <a:cubicBezTo>
                      <a:pt x="169" y="1197"/>
                      <a:pt x="184" y="1267"/>
                      <a:pt x="201" y="1335"/>
                    </a:cubicBezTo>
                    <a:cubicBezTo>
                      <a:pt x="185" y="1265"/>
                      <a:pt x="169" y="1195"/>
                      <a:pt x="155" y="1125"/>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832325" y="4045875"/>
                <a:ext cx="4175" cy="36675"/>
              </a:xfrm>
              <a:custGeom>
                <a:rect b="b" l="l" r="r" t="t"/>
                <a:pathLst>
                  <a:path extrusionOk="0" h="1467" w="167">
                    <a:moveTo>
                      <a:pt x="0" y="1"/>
                    </a:moveTo>
                    <a:lnTo>
                      <a:pt x="0" y="1"/>
                    </a:lnTo>
                    <a:cubicBezTo>
                      <a:pt x="34" y="500"/>
                      <a:pt x="133" y="1000"/>
                      <a:pt x="167" y="1467"/>
                    </a:cubicBezTo>
                    <a:cubicBezTo>
                      <a:pt x="133" y="967"/>
                      <a:pt x="34" y="500"/>
                      <a:pt x="0"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836475" y="4086700"/>
                <a:ext cx="5025" cy="36725"/>
              </a:xfrm>
              <a:custGeom>
                <a:rect b="b" l="l" r="r" t="t"/>
                <a:pathLst>
                  <a:path extrusionOk="0" h="1469" w="201">
                    <a:moveTo>
                      <a:pt x="1" y="1"/>
                    </a:moveTo>
                    <a:cubicBezTo>
                      <a:pt x="101" y="501"/>
                      <a:pt x="134" y="1001"/>
                      <a:pt x="201" y="1468"/>
                    </a:cubicBezTo>
                    <a:cubicBezTo>
                      <a:pt x="168" y="968"/>
                      <a:pt x="101" y="501"/>
                      <a:pt x="1"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3627750" y="3336175"/>
                <a:ext cx="4200" cy="43375"/>
              </a:xfrm>
              <a:custGeom>
                <a:rect b="b" l="l" r="r" t="t"/>
                <a:pathLst>
                  <a:path extrusionOk="0" h="1735" w="168">
                    <a:moveTo>
                      <a:pt x="1" y="0"/>
                    </a:moveTo>
                    <a:lnTo>
                      <a:pt x="1" y="0"/>
                    </a:lnTo>
                    <a:cubicBezTo>
                      <a:pt x="34" y="567"/>
                      <a:pt x="101" y="1168"/>
                      <a:pt x="168" y="1735"/>
                    </a:cubicBezTo>
                    <a:cubicBezTo>
                      <a:pt x="168" y="1434"/>
                      <a:pt x="101" y="1034"/>
                      <a:pt x="68" y="701"/>
                    </a:cubicBezTo>
                    <a:cubicBezTo>
                      <a:pt x="34" y="467"/>
                      <a:pt x="34" y="267"/>
                      <a:pt x="1"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1823150" y="3573000"/>
                <a:ext cx="25" cy="10025"/>
              </a:xfrm>
              <a:custGeom>
                <a:rect b="b" l="l" r="r" t="t"/>
                <a:pathLst>
                  <a:path extrusionOk="0" h="401" w="1">
                    <a:moveTo>
                      <a:pt x="0" y="401"/>
                    </a:moveTo>
                    <a:lnTo>
                      <a:pt x="0"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3955500" y="3736450"/>
                <a:ext cx="2525" cy="20875"/>
              </a:xfrm>
              <a:custGeom>
                <a:rect b="b" l="l" r="r" t="t"/>
                <a:pathLst>
                  <a:path extrusionOk="0" h="835" w="101">
                    <a:moveTo>
                      <a:pt x="0" y="1"/>
                    </a:moveTo>
                    <a:cubicBezTo>
                      <a:pt x="34" y="301"/>
                      <a:pt x="34" y="601"/>
                      <a:pt x="100" y="834"/>
                    </a:cubicBezTo>
                    <a:cubicBezTo>
                      <a:pt x="100" y="601"/>
                      <a:pt x="34" y="301"/>
                      <a:pt x="0"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3634425" y="3736450"/>
                <a:ext cx="1700" cy="15875"/>
              </a:xfrm>
              <a:custGeom>
                <a:rect b="b" l="l" r="r" t="t"/>
                <a:pathLst>
                  <a:path extrusionOk="0" h="635" w="68">
                    <a:moveTo>
                      <a:pt x="68" y="1"/>
                    </a:moveTo>
                    <a:cubicBezTo>
                      <a:pt x="68" y="201"/>
                      <a:pt x="1" y="434"/>
                      <a:pt x="1" y="634"/>
                    </a:cubicBezTo>
                    <a:cubicBezTo>
                      <a:pt x="68" y="434"/>
                      <a:pt x="68" y="201"/>
                      <a:pt x="68"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3637775" y="3699775"/>
                <a:ext cx="850" cy="16675"/>
              </a:xfrm>
              <a:custGeom>
                <a:rect b="b" l="l" r="r" t="t"/>
                <a:pathLst>
                  <a:path extrusionOk="0" h="667" w="34">
                    <a:moveTo>
                      <a:pt x="34" y="0"/>
                    </a:moveTo>
                    <a:cubicBezTo>
                      <a:pt x="34" y="234"/>
                      <a:pt x="0" y="467"/>
                      <a:pt x="0" y="667"/>
                    </a:cubicBezTo>
                    <a:cubicBezTo>
                      <a:pt x="0" y="467"/>
                      <a:pt x="34" y="267"/>
                      <a:pt x="34"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1826475" y="3511300"/>
                <a:ext cx="25" cy="8350"/>
              </a:xfrm>
              <a:custGeom>
                <a:rect b="b" l="l" r="r" t="t"/>
                <a:pathLst>
                  <a:path extrusionOk="0" h="334" w="1">
                    <a:moveTo>
                      <a:pt x="1" y="334"/>
                    </a:moveTo>
                    <a:lnTo>
                      <a:pt x="1"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1820650" y="3635550"/>
                <a:ext cx="25" cy="7525"/>
              </a:xfrm>
              <a:custGeom>
                <a:rect b="b" l="l" r="r" t="t"/>
                <a:pathLst>
                  <a:path extrusionOk="0" h="301" w="1">
                    <a:moveTo>
                      <a:pt x="0" y="301"/>
                    </a:moveTo>
                    <a:lnTo>
                      <a:pt x="0"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1824800" y="3949100"/>
                <a:ext cx="25" cy="7525"/>
              </a:xfrm>
              <a:custGeom>
                <a:rect b="b" l="l" r="r" t="t"/>
                <a:pathLst>
                  <a:path extrusionOk="0" h="301" w="1">
                    <a:moveTo>
                      <a:pt x="1" y="301"/>
                    </a:moveTo>
                    <a:lnTo>
                      <a:pt x="1" y="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3630275" y="3772300"/>
                <a:ext cx="2525" cy="15050"/>
              </a:xfrm>
              <a:custGeom>
                <a:rect b="b" l="l" r="r" t="t"/>
                <a:pathLst>
                  <a:path extrusionOk="0" h="602" w="101">
                    <a:moveTo>
                      <a:pt x="100" y="1"/>
                    </a:moveTo>
                    <a:lnTo>
                      <a:pt x="100" y="1"/>
                    </a:lnTo>
                    <a:cubicBezTo>
                      <a:pt x="67" y="201"/>
                      <a:pt x="67" y="401"/>
                      <a:pt x="0" y="601"/>
                    </a:cubicBezTo>
                    <a:cubicBezTo>
                      <a:pt x="67" y="401"/>
                      <a:pt x="100" y="201"/>
                      <a:pt x="100"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3626100" y="3806500"/>
                <a:ext cx="2525" cy="14200"/>
              </a:xfrm>
              <a:custGeom>
                <a:rect b="b" l="l" r="r" t="t"/>
                <a:pathLst>
                  <a:path extrusionOk="0" h="568" w="101">
                    <a:moveTo>
                      <a:pt x="100" y="1"/>
                    </a:moveTo>
                    <a:lnTo>
                      <a:pt x="100" y="1"/>
                    </a:lnTo>
                    <a:cubicBezTo>
                      <a:pt x="67" y="201"/>
                      <a:pt x="67" y="401"/>
                      <a:pt x="0" y="568"/>
                    </a:cubicBezTo>
                    <a:cubicBezTo>
                      <a:pt x="67" y="401"/>
                      <a:pt x="100" y="201"/>
                      <a:pt x="100"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3621925" y="3840700"/>
                <a:ext cx="2525" cy="15025"/>
              </a:xfrm>
              <a:custGeom>
                <a:rect b="b" l="l" r="r" t="t"/>
                <a:pathLst>
                  <a:path extrusionOk="0" h="601" w="101">
                    <a:moveTo>
                      <a:pt x="101" y="0"/>
                    </a:moveTo>
                    <a:cubicBezTo>
                      <a:pt x="67" y="167"/>
                      <a:pt x="0" y="367"/>
                      <a:pt x="0" y="601"/>
                    </a:cubicBezTo>
                    <a:cubicBezTo>
                      <a:pt x="67" y="367"/>
                      <a:pt x="67" y="200"/>
                      <a:pt x="101"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827300" y="3995800"/>
                <a:ext cx="875" cy="7525"/>
              </a:xfrm>
              <a:custGeom>
                <a:rect b="b" l="l" r="r" t="t"/>
                <a:pathLst>
                  <a:path extrusionOk="0" h="301" w="35">
                    <a:moveTo>
                      <a:pt x="1" y="1"/>
                    </a:moveTo>
                    <a:lnTo>
                      <a:pt x="1" y="1"/>
                    </a:lnTo>
                    <a:cubicBezTo>
                      <a:pt x="34" y="101"/>
                      <a:pt x="34" y="234"/>
                      <a:pt x="34" y="301"/>
                    </a:cubicBezTo>
                    <a:cubicBezTo>
                      <a:pt x="34" y="167"/>
                      <a:pt x="34" y="101"/>
                      <a:pt x="1"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5770950" y="3903225"/>
                <a:ext cx="25" cy="7550"/>
              </a:xfrm>
              <a:custGeom>
                <a:rect b="b" l="l" r="r" t="t"/>
                <a:pathLst>
                  <a:path extrusionOk="0" h="302" w="1">
                    <a:moveTo>
                      <a:pt x="1" y="1"/>
                    </a:moveTo>
                    <a:lnTo>
                      <a:pt x="1" y="30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3563550" y="4065850"/>
                <a:ext cx="4200" cy="11700"/>
              </a:xfrm>
              <a:custGeom>
                <a:rect b="b" l="l" r="r" t="t"/>
                <a:pathLst>
                  <a:path extrusionOk="0" h="468" w="168">
                    <a:moveTo>
                      <a:pt x="167" y="1"/>
                    </a:moveTo>
                    <a:cubicBezTo>
                      <a:pt x="134" y="134"/>
                      <a:pt x="67" y="301"/>
                      <a:pt x="0" y="468"/>
                    </a:cubicBezTo>
                    <a:cubicBezTo>
                      <a:pt x="101" y="301"/>
                      <a:pt x="134" y="134"/>
                      <a:pt x="167"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3640275" y="3663900"/>
                <a:ext cx="850" cy="16700"/>
              </a:xfrm>
              <a:custGeom>
                <a:rect b="b" l="l" r="r" t="t"/>
                <a:pathLst>
                  <a:path extrusionOk="0" h="668" w="34">
                    <a:moveTo>
                      <a:pt x="34" y="0"/>
                    </a:moveTo>
                    <a:lnTo>
                      <a:pt x="34" y="0"/>
                    </a:lnTo>
                    <a:cubicBezTo>
                      <a:pt x="0" y="201"/>
                      <a:pt x="0" y="434"/>
                      <a:pt x="0" y="668"/>
                    </a:cubicBezTo>
                    <a:cubicBezTo>
                      <a:pt x="34" y="434"/>
                      <a:pt x="34" y="201"/>
                      <a:pt x="34"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5771800" y="3848200"/>
                <a:ext cx="850" cy="11700"/>
              </a:xfrm>
              <a:custGeom>
                <a:rect b="b" l="l" r="r" t="t"/>
                <a:pathLst>
                  <a:path extrusionOk="0" h="468" w="34">
                    <a:moveTo>
                      <a:pt x="34" y="0"/>
                    </a:moveTo>
                    <a:cubicBezTo>
                      <a:pt x="34" y="134"/>
                      <a:pt x="0" y="301"/>
                      <a:pt x="34" y="467"/>
                    </a:cubicBezTo>
                    <a:lnTo>
                      <a:pt x="34"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4005525" y="4009975"/>
                <a:ext cx="2525" cy="6700"/>
              </a:xfrm>
              <a:custGeom>
                <a:rect b="b" l="l" r="r" t="t"/>
                <a:pathLst>
                  <a:path extrusionOk="0" h="268" w="101">
                    <a:moveTo>
                      <a:pt x="1" y="1"/>
                    </a:moveTo>
                    <a:lnTo>
                      <a:pt x="1" y="1"/>
                    </a:lnTo>
                    <a:cubicBezTo>
                      <a:pt x="24" y="35"/>
                      <a:pt x="43" y="70"/>
                      <a:pt x="58" y="103"/>
                    </a:cubicBezTo>
                    <a:lnTo>
                      <a:pt x="58" y="103"/>
                    </a:lnTo>
                    <a:cubicBezTo>
                      <a:pt x="46" y="64"/>
                      <a:pt x="29" y="29"/>
                      <a:pt x="1" y="1"/>
                    </a:cubicBezTo>
                    <a:close/>
                    <a:moveTo>
                      <a:pt x="58" y="103"/>
                    </a:moveTo>
                    <a:cubicBezTo>
                      <a:pt x="74" y="153"/>
                      <a:pt x="82" y="211"/>
                      <a:pt x="101" y="268"/>
                    </a:cubicBezTo>
                    <a:cubicBezTo>
                      <a:pt x="101" y="224"/>
                      <a:pt x="86" y="166"/>
                      <a:pt x="58" y="103"/>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3641950" y="3624700"/>
                <a:ext cx="25" cy="17550"/>
              </a:xfrm>
              <a:custGeom>
                <a:rect b="b" l="l" r="r" t="t"/>
                <a:pathLst>
                  <a:path extrusionOk="0" h="702" w="1">
                    <a:moveTo>
                      <a:pt x="0" y="1"/>
                    </a:moveTo>
                    <a:lnTo>
                      <a:pt x="0" y="70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3974675" y="3881550"/>
                <a:ext cx="4200" cy="18375"/>
              </a:xfrm>
              <a:custGeom>
                <a:rect b="b" l="l" r="r" t="t"/>
                <a:pathLst>
                  <a:path extrusionOk="0" h="735" w="168">
                    <a:moveTo>
                      <a:pt x="167" y="735"/>
                    </a:moveTo>
                    <a:cubicBezTo>
                      <a:pt x="101" y="501"/>
                      <a:pt x="67" y="234"/>
                      <a:pt x="1" y="1"/>
                    </a:cubicBezTo>
                    <a:cubicBezTo>
                      <a:pt x="67" y="234"/>
                      <a:pt x="101" y="501"/>
                      <a:pt x="167" y="735"/>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3641950" y="3598025"/>
                <a:ext cx="25" cy="5850"/>
              </a:xfrm>
              <a:custGeom>
                <a:rect b="b" l="l" r="r" t="t"/>
                <a:pathLst>
                  <a:path extrusionOk="0" h="234" w="1">
                    <a:moveTo>
                      <a:pt x="0" y="234"/>
                    </a:moveTo>
                    <a:lnTo>
                      <a:pt x="0" y="0"/>
                    </a:lnTo>
                    <a:lnTo>
                      <a:pt x="0"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1819800" y="3799825"/>
                <a:ext cx="25" cy="8375"/>
              </a:xfrm>
              <a:custGeom>
                <a:rect b="b" l="l" r="r" t="t"/>
                <a:pathLst>
                  <a:path extrusionOk="0" h="335" w="1">
                    <a:moveTo>
                      <a:pt x="1" y="334"/>
                    </a:moveTo>
                    <a:lnTo>
                      <a:pt x="1" y="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1820650" y="3853200"/>
                <a:ext cx="25" cy="6700"/>
              </a:xfrm>
              <a:custGeom>
                <a:rect b="b" l="l" r="r" t="t"/>
                <a:pathLst>
                  <a:path extrusionOk="0" h="268" w="1">
                    <a:moveTo>
                      <a:pt x="0" y="267"/>
                    </a:moveTo>
                    <a:lnTo>
                      <a:pt x="0" y="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3574400" y="4037500"/>
                <a:ext cx="4175" cy="11700"/>
              </a:xfrm>
              <a:custGeom>
                <a:rect b="b" l="l" r="r" t="t"/>
                <a:pathLst>
                  <a:path extrusionOk="0" h="468" w="167">
                    <a:moveTo>
                      <a:pt x="167" y="0"/>
                    </a:moveTo>
                    <a:lnTo>
                      <a:pt x="167" y="0"/>
                    </a:lnTo>
                    <a:cubicBezTo>
                      <a:pt x="67" y="134"/>
                      <a:pt x="33" y="301"/>
                      <a:pt x="0" y="467"/>
                    </a:cubicBezTo>
                    <a:cubicBezTo>
                      <a:pt x="33" y="334"/>
                      <a:pt x="134" y="167"/>
                      <a:pt x="167"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3959675" y="3774800"/>
                <a:ext cx="2525" cy="20050"/>
              </a:xfrm>
              <a:custGeom>
                <a:rect b="b" l="l" r="r" t="t"/>
                <a:pathLst>
                  <a:path extrusionOk="0" h="802" w="101">
                    <a:moveTo>
                      <a:pt x="0" y="1"/>
                    </a:moveTo>
                    <a:cubicBezTo>
                      <a:pt x="0" y="268"/>
                      <a:pt x="33" y="568"/>
                      <a:pt x="100" y="802"/>
                    </a:cubicBezTo>
                    <a:cubicBezTo>
                      <a:pt x="67" y="501"/>
                      <a:pt x="67" y="268"/>
                      <a:pt x="0"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3988850" y="3947425"/>
                <a:ext cx="5875" cy="19225"/>
              </a:xfrm>
              <a:custGeom>
                <a:rect b="b" l="l" r="r" t="t"/>
                <a:pathLst>
                  <a:path extrusionOk="0" h="769" w="235">
                    <a:moveTo>
                      <a:pt x="1" y="1"/>
                    </a:moveTo>
                    <a:cubicBezTo>
                      <a:pt x="101" y="268"/>
                      <a:pt x="134" y="535"/>
                      <a:pt x="234" y="768"/>
                    </a:cubicBezTo>
                    <a:cubicBezTo>
                      <a:pt x="134" y="535"/>
                      <a:pt x="101" y="234"/>
                      <a:pt x="1"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3963825" y="3810675"/>
                <a:ext cx="3375" cy="20025"/>
              </a:xfrm>
              <a:custGeom>
                <a:rect b="b" l="l" r="r" t="t"/>
                <a:pathLst>
                  <a:path extrusionOk="0" h="801" w="135">
                    <a:moveTo>
                      <a:pt x="134" y="801"/>
                    </a:moveTo>
                    <a:cubicBezTo>
                      <a:pt x="101" y="534"/>
                      <a:pt x="68" y="301"/>
                      <a:pt x="1" y="0"/>
                    </a:cubicBezTo>
                    <a:cubicBezTo>
                      <a:pt x="68" y="301"/>
                      <a:pt x="101" y="534"/>
                      <a:pt x="134" y="80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3583575" y="4008300"/>
                <a:ext cx="3350" cy="11700"/>
              </a:xfrm>
              <a:custGeom>
                <a:rect b="b" l="l" r="r" t="t"/>
                <a:pathLst>
                  <a:path extrusionOk="0" h="468" w="134">
                    <a:moveTo>
                      <a:pt x="133" y="1"/>
                    </a:moveTo>
                    <a:cubicBezTo>
                      <a:pt x="100" y="168"/>
                      <a:pt x="33" y="301"/>
                      <a:pt x="0" y="468"/>
                    </a:cubicBezTo>
                    <a:cubicBezTo>
                      <a:pt x="33" y="301"/>
                      <a:pt x="100" y="168"/>
                      <a:pt x="133"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4"/>
              <p:cNvSpPr/>
              <p:nvPr/>
            </p:nvSpPr>
            <p:spPr>
              <a:xfrm>
                <a:off x="3997200" y="3979125"/>
                <a:ext cx="6700" cy="23375"/>
              </a:xfrm>
              <a:custGeom>
                <a:rect b="b" l="l" r="r" t="t"/>
                <a:pathLst>
                  <a:path extrusionOk="0" h="935" w="268">
                    <a:moveTo>
                      <a:pt x="267" y="934"/>
                    </a:moveTo>
                    <a:cubicBezTo>
                      <a:pt x="167" y="634"/>
                      <a:pt x="100" y="301"/>
                      <a:pt x="0" y="0"/>
                    </a:cubicBezTo>
                    <a:cubicBezTo>
                      <a:pt x="100" y="301"/>
                      <a:pt x="167" y="634"/>
                      <a:pt x="267" y="934"/>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822300" y="3903225"/>
                <a:ext cx="25" cy="3375"/>
              </a:xfrm>
              <a:custGeom>
                <a:rect b="b" l="l" r="r" t="t"/>
                <a:pathLst>
                  <a:path extrusionOk="0" h="135" w="1">
                    <a:moveTo>
                      <a:pt x="1" y="134"/>
                    </a:moveTo>
                    <a:lnTo>
                      <a:pt x="1" y="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5772625" y="3799000"/>
                <a:ext cx="850" cy="12525"/>
              </a:xfrm>
              <a:custGeom>
                <a:rect b="b" l="l" r="r" t="t"/>
                <a:pathLst>
                  <a:path extrusionOk="0" h="501" w="34">
                    <a:moveTo>
                      <a:pt x="34" y="0"/>
                    </a:moveTo>
                    <a:cubicBezTo>
                      <a:pt x="1" y="167"/>
                      <a:pt x="1" y="334"/>
                      <a:pt x="34" y="501"/>
                    </a:cubicBezTo>
                    <a:lnTo>
                      <a:pt x="34"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3609425" y="3908250"/>
                <a:ext cx="2525" cy="10850"/>
              </a:xfrm>
              <a:custGeom>
                <a:rect b="b" l="l" r="r" t="t"/>
                <a:pathLst>
                  <a:path extrusionOk="0" h="434" w="101">
                    <a:moveTo>
                      <a:pt x="100" y="0"/>
                    </a:moveTo>
                    <a:cubicBezTo>
                      <a:pt x="67" y="134"/>
                      <a:pt x="67" y="300"/>
                      <a:pt x="0" y="434"/>
                    </a:cubicBezTo>
                    <a:cubicBezTo>
                      <a:pt x="67" y="300"/>
                      <a:pt x="67" y="134"/>
                      <a:pt x="100"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3968850" y="3847375"/>
                <a:ext cx="3350" cy="18350"/>
              </a:xfrm>
              <a:custGeom>
                <a:rect b="b" l="l" r="r" t="t"/>
                <a:pathLst>
                  <a:path extrusionOk="0" h="734" w="134">
                    <a:moveTo>
                      <a:pt x="133" y="734"/>
                    </a:moveTo>
                    <a:lnTo>
                      <a:pt x="0"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818975" y="3744800"/>
                <a:ext cx="25" cy="8350"/>
              </a:xfrm>
              <a:custGeom>
                <a:rect b="b" l="l" r="r" t="t"/>
                <a:pathLst>
                  <a:path extrusionOk="0" h="334" w="1">
                    <a:moveTo>
                      <a:pt x="0" y="334"/>
                    </a:moveTo>
                    <a:lnTo>
                      <a:pt x="0"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3603575" y="3948275"/>
                <a:ext cx="25" cy="850"/>
              </a:xfrm>
              <a:custGeom>
                <a:rect b="b" l="l" r="r" t="t"/>
                <a:pathLst>
                  <a:path extrusionOk="0" h="34" w="1">
                    <a:moveTo>
                      <a:pt x="1" y="0"/>
                    </a:moveTo>
                    <a:lnTo>
                      <a:pt x="1" y="34"/>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3982175" y="3914900"/>
                <a:ext cx="4200" cy="18375"/>
              </a:xfrm>
              <a:custGeom>
                <a:rect b="b" l="l" r="r" t="t"/>
                <a:pathLst>
                  <a:path extrusionOk="0" h="735" w="168">
                    <a:moveTo>
                      <a:pt x="168" y="735"/>
                    </a:moveTo>
                    <a:cubicBezTo>
                      <a:pt x="101" y="501"/>
                      <a:pt x="34" y="234"/>
                      <a:pt x="1" y="1"/>
                    </a:cubicBezTo>
                    <a:cubicBezTo>
                      <a:pt x="34" y="234"/>
                      <a:pt x="101" y="501"/>
                      <a:pt x="168" y="735"/>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3616075" y="3874050"/>
                <a:ext cx="1700" cy="12525"/>
              </a:xfrm>
              <a:custGeom>
                <a:rect b="b" l="l" r="r" t="t"/>
                <a:pathLst>
                  <a:path extrusionOk="0" h="501" w="68">
                    <a:moveTo>
                      <a:pt x="68" y="0"/>
                    </a:moveTo>
                    <a:lnTo>
                      <a:pt x="68" y="0"/>
                    </a:lnTo>
                    <a:cubicBezTo>
                      <a:pt x="34" y="167"/>
                      <a:pt x="34" y="334"/>
                      <a:pt x="1" y="501"/>
                    </a:cubicBezTo>
                    <a:cubicBezTo>
                      <a:pt x="34" y="334"/>
                      <a:pt x="68" y="167"/>
                      <a:pt x="68" y="0"/>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819800" y="3693925"/>
                <a:ext cx="25" cy="1675"/>
              </a:xfrm>
              <a:custGeom>
                <a:rect b="b" l="l" r="r" t="t"/>
                <a:pathLst>
                  <a:path extrusionOk="0" h="67" w="1">
                    <a:moveTo>
                      <a:pt x="1" y="67"/>
                    </a:moveTo>
                    <a:lnTo>
                      <a:pt x="1" y="0"/>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3591900" y="3979125"/>
                <a:ext cx="3375" cy="9200"/>
              </a:xfrm>
              <a:custGeom>
                <a:rect b="b" l="l" r="r" t="t"/>
                <a:pathLst>
                  <a:path extrusionOk="0" h="368" w="135">
                    <a:moveTo>
                      <a:pt x="134" y="0"/>
                    </a:moveTo>
                    <a:lnTo>
                      <a:pt x="1" y="367"/>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4878650" y="3490450"/>
                <a:ext cx="892325" cy="683850"/>
              </a:xfrm>
              <a:custGeom>
                <a:rect b="b" l="l" r="r" t="t"/>
                <a:pathLst>
                  <a:path extrusionOk="0" h="27354" w="35693">
                    <a:moveTo>
                      <a:pt x="9708" y="0"/>
                    </a:moveTo>
                    <a:cubicBezTo>
                      <a:pt x="8840" y="2302"/>
                      <a:pt x="8440" y="4837"/>
                      <a:pt x="7673" y="7639"/>
                    </a:cubicBezTo>
                    <a:cubicBezTo>
                      <a:pt x="7006" y="10007"/>
                      <a:pt x="5771" y="12276"/>
                      <a:pt x="4170" y="14144"/>
                    </a:cubicBezTo>
                    <a:cubicBezTo>
                      <a:pt x="2903" y="15545"/>
                      <a:pt x="1335" y="16879"/>
                      <a:pt x="534" y="18647"/>
                    </a:cubicBezTo>
                    <a:cubicBezTo>
                      <a:pt x="268" y="19214"/>
                      <a:pt x="101" y="19814"/>
                      <a:pt x="1" y="20448"/>
                    </a:cubicBezTo>
                    <a:lnTo>
                      <a:pt x="1268" y="20448"/>
                    </a:lnTo>
                    <a:lnTo>
                      <a:pt x="1268" y="21349"/>
                    </a:lnTo>
                    <a:lnTo>
                      <a:pt x="2236" y="21349"/>
                    </a:lnTo>
                    <a:lnTo>
                      <a:pt x="2236" y="27353"/>
                    </a:lnTo>
                    <a:lnTo>
                      <a:pt x="3503" y="27353"/>
                    </a:lnTo>
                    <a:lnTo>
                      <a:pt x="3503" y="21349"/>
                    </a:lnTo>
                    <a:lnTo>
                      <a:pt x="4437" y="21349"/>
                    </a:lnTo>
                    <a:lnTo>
                      <a:pt x="4437" y="20448"/>
                    </a:lnTo>
                    <a:lnTo>
                      <a:pt x="9274" y="20448"/>
                    </a:lnTo>
                    <a:lnTo>
                      <a:pt x="9274" y="21349"/>
                    </a:lnTo>
                    <a:lnTo>
                      <a:pt x="10241" y="21349"/>
                    </a:lnTo>
                    <a:lnTo>
                      <a:pt x="10241" y="27353"/>
                    </a:lnTo>
                    <a:lnTo>
                      <a:pt x="12710" y="27353"/>
                    </a:lnTo>
                    <a:lnTo>
                      <a:pt x="12710" y="26452"/>
                    </a:lnTo>
                    <a:lnTo>
                      <a:pt x="16613" y="26452"/>
                    </a:lnTo>
                    <a:lnTo>
                      <a:pt x="16546" y="16846"/>
                    </a:lnTo>
                    <a:lnTo>
                      <a:pt x="25619" y="25952"/>
                    </a:lnTo>
                    <a:lnTo>
                      <a:pt x="25619" y="25952"/>
                    </a:lnTo>
                    <a:lnTo>
                      <a:pt x="25552" y="16846"/>
                    </a:lnTo>
                    <a:lnTo>
                      <a:pt x="34592" y="25885"/>
                    </a:lnTo>
                    <a:lnTo>
                      <a:pt x="34525" y="16846"/>
                    </a:lnTo>
                    <a:lnTo>
                      <a:pt x="35526" y="17846"/>
                    </a:lnTo>
                    <a:cubicBezTo>
                      <a:pt x="35526" y="17513"/>
                      <a:pt x="35559" y="17179"/>
                      <a:pt x="35559" y="16812"/>
                    </a:cubicBezTo>
                    <a:lnTo>
                      <a:pt x="35559" y="16512"/>
                    </a:lnTo>
                    <a:cubicBezTo>
                      <a:pt x="35593" y="15945"/>
                      <a:pt x="35593" y="15344"/>
                      <a:pt x="35626" y="14777"/>
                    </a:cubicBezTo>
                    <a:lnTo>
                      <a:pt x="35626" y="14310"/>
                    </a:lnTo>
                    <a:cubicBezTo>
                      <a:pt x="35626" y="13843"/>
                      <a:pt x="35693" y="13343"/>
                      <a:pt x="35693" y="12843"/>
                    </a:cubicBezTo>
                    <a:lnTo>
                      <a:pt x="35693" y="12342"/>
                    </a:lnTo>
                    <a:lnTo>
                      <a:pt x="35693" y="10641"/>
                    </a:lnTo>
                    <a:cubicBezTo>
                      <a:pt x="27387" y="6471"/>
                      <a:pt x="18614" y="2936"/>
                      <a:pt x="97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3441800" y="3553882"/>
                <a:ext cx="197650" cy="522900"/>
              </a:xfrm>
              <a:custGeom>
                <a:rect b="b" l="l" r="r" t="t"/>
                <a:pathLst>
                  <a:path extrusionOk="0" h="20916" w="7906">
                    <a:moveTo>
                      <a:pt x="5271" y="1"/>
                    </a:moveTo>
                    <a:cubicBezTo>
                      <a:pt x="5171" y="334"/>
                      <a:pt x="5104" y="701"/>
                      <a:pt x="4971" y="1002"/>
                    </a:cubicBezTo>
                    <a:cubicBezTo>
                      <a:pt x="4203" y="2636"/>
                      <a:pt x="2335" y="3537"/>
                      <a:pt x="1601" y="5171"/>
                    </a:cubicBezTo>
                    <a:cubicBezTo>
                      <a:pt x="1501" y="5472"/>
                      <a:pt x="1335" y="5738"/>
                      <a:pt x="1268" y="6105"/>
                    </a:cubicBezTo>
                    <a:cubicBezTo>
                      <a:pt x="1168" y="6506"/>
                      <a:pt x="1168" y="6939"/>
                      <a:pt x="1168" y="7340"/>
                    </a:cubicBezTo>
                    <a:cubicBezTo>
                      <a:pt x="1134" y="8173"/>
                      <a:pt x="1034" y="9007"/>
                      <a:pt x="1001" y="9841"/>
                    </a:cubicBezTo>
                    <a:cubicBezTo>
                      <a:pt x="934" y="11042"/>
                      <a:pt x="534" y="12210"/>
                      <a:pt x="200" y="13344"/>
                    </a:cubicBezTo>
                    <a:cubicBezTo>
                      <a:pt x="167" y="13511"/>
                      <a:pt x="100" y="13878"/>
                      <a:pt x="0" y="14311"/>
                    </a:cubicBezTo>
                    <a:lnTo>
                      <a:pt x="100" y="14311"/>
                    </a:lnTo>
                    <a:lnTo>
                      <a:pt x="100" y="19248"/>
                    </a:lnTo>
                    <a:lnTo>
                      <a:pt x="4937" y="20916"/>
                    </a:lnTo>
                    <a:cubicBezTo>
                      <a:pt x="4971" y="20749"/>
                      <a:pt x="5037" y="20582"/>
                      <a:pt x="5104" y="20482"/>
                    </a:cubicBezTo>
                    <a:cubicBezTo>
                      <a:pt x="5171" y="20249"/>
                      <a:pt x="5271" y="20049"/>
                      <a:pt x="5304" y="19848"/>
                    </a:cubicBezTo>
                    <a:cubicBezTo>
                      <a:pt x="5337" y="19682"/>
                      <a:pt x="5438" y="19515"/>
                      <a:pt x="5471" y="19381"/>
                    </a:cubicBezTo>
                    <a:cubicBezTo>
                      <a:pt x="5538" y="19181"/>
                      <a:pt x="5604" y="18914"/>
                      <a:pt x="5671" y="18681"/>
                    </a:cubicBezTo>
                    <a:cubicBezTo>
                      <a:pt x="5704" y="18514"/>
                      <a:pt x="5771" y="18381"/>
                      <a:pt x="5804" y="18214"/>
                    </a:cubicBezTo>
                    <a:cubicBezTo>
                      <a:pt x="5871" y="17980"/>
                      <a:pt x="5971" y="17714"/>
                      <a:pt x="6005" y="17413"/>
                    </a:cubicBezTo>
                    <a:lnTo>
                      <a:pt x="6138" y="17046"/>
                    </a:lnTo>
                    <a:cubicBezTo>
                      <a:pt x="6271" y="16680"/>
                      <a:pt x="6338" y="16246"/>
                      <a:pt x="6438" y="15846"/>
                    </a:cubicBezTo>
                    <a:lnTo>
                      <a:pt x="6438" y="15812"/>
                    </a:lnTo>
                    <a:cubicBezTo>
                      <a:pt x="6505" y="15412"/>
                      <a:pt x="6605" y="15012"/>
                      <a:pt x="6672" y="14645"/>
                    </a:cubicBezTo>
                    <a:cubicBezTo>
                      <a:pt x="6705" y="14511"/>
                      <a:pt x="6705" y="14345"/>
                      <a:pt x="6772" y="14211"/>
                    </a:cubicBezTo>
                    <a:cubicBezTo>
                      <a:pt x="6805" y="13911"/>
                      <a:pt x="6872" y="13677"/>
                      <a:pt x="6939" y="13377"/>
                    </a:cubicBezTo>
                    <a:cubicBezTo>
                      <a:pt x="6972" y="13210"/>
                      <a:pt x="6972" y="13044"/>
                      <a:pt x="7005" y="12877"/>
                    </a:cubicBezTo>
                    <a:cubicBezTo>
                      <a:pt x="7039" y="12643"/>
                      <a:pt x="7072" y="12376"/>
                      <a:pt x="7139" y="12076"/>
                    </a:cubicBezTo>
                    <a:cubicBezTo>
                      <a:pt x="7172" y="11943"/>
                      <a:pt x="7172" y="11709"/>
                      <a:pt x="7205" y="11509"/>
                    </a:cubicBezTo>
                    <a:lnTo>
                      <a:pt x="7339" y="10742"/>
                    </a:lnTo>
                    <a:cubicBezTo>
                      <a:pt x="7372" y="10542"/>
                      <a:pt x="7372" y="10342"/>
                      <a:pt x="7439" y="10175"/>
                    </a:cubicBezTo>
                    <a:cubicBezTo>
                      <a:pt x="7472" y="9908"/>
                      <a:pt x="7506" y="9675"/>
                      <a:pt x="7506" y="9441"/>
                    </a:cubicBezTo>
                    <a:cubicBezTo>
                      <a:pt x="7539" y="9208"/>
                      <a:pt x="7539" y="9007"/>
                      <a:pt x="7572" y="8807"/>
                    </a:cubicBezTo>
                    <a:cubicBezTo>
                      <a:pt x="7639" y="8540"/>
                      <a:pt x="7639" y="8307"/>
                      <a:pt x="7672" y="8007"/>
                    </a:cubicBezTo>
                    <a:cubicBezTo>
                      <a:pt x="7672" y="7807"/>
                      <a:pt x="7706" y="7606"/>
                      <a:pt x="7706" y="7373"/>
                    </a:cubicBezTo>
                    <a:cubicBezTo>
                      <a:pt x="7739" y="7139"/>
                      <a:pt x="7739" y="6839"/>
                      <a:pt x="7739" y="6606"/>
                    </a:cubicBezTo>
                    <a:cubicBezTo>
                      <a:pt x="7739" y="6372"/>
                      <a:pt x="7806" y="6139"/>
                      <a:pt x="7806" y="5939"/>
                    </a:cubicBezTo>
                    <a:cubicBezTo>
                      <a:pt x="7806" y="5672"/>
                      <a:pt x="7839" y="5371"/>
                      <a:pt x="7839" y="5138"/>
                    </a:cubicBezTo>
                    <a:cubicBezTo>
                      <a:pt x="7839" y="4938"/>
                      <a:pt x="7873" y="4671"/>
                      <a:pt x="7873" y="4471"/>
                    </a:cubicBezTo>
                    <a:cubicBezTo>
                      <a:pt x="7873" y="4171"/>
                      <a:pt x="7873" y="3904"/>
                      <a:pt x="7906" y="3637"/>
                    </a:cubicBezTo>
                    <a:lnTo>
                      <a:pt x="7906" y="2936"/>
                    </a:lnTo>
                    <a:lnTo>
                      <a:pt x="7906" y="2102"/>
                    </a:lnTo>
                    <a:lnTo>
                      <a:pt x="7906" y="1836"/>
                    </a:lnTo>
                    <a:cubicBezTo>
                      <a:pt x="7105" y="1202"/>
                      <a:pt x="6171" y="635"/>
                      <a:pt x="527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4551750" y="3407050"/>
                <a:ext cx="399475" cy="761400"/>
              </a:xfrm>
              <a:custGeom>
                <a:rect b="b" l="l" r="r" t="t"/>
                <a:pathLst>
                  <a:path extrusionOk="0" h="30456" w="15979">
                    <a:moveTo>
                      <a:pt x="7773" y="0"/>
                    </a:moveTo>
                    <a:cubicBezTo>
                      <a:pt x="8674" y="4604"/>
                      <a:pt x="7940" y="9507"/>
                      <a:pt x="5671" y="13610"/>
                    </a:cubicBezTo>
                    <a:cubicBezTo>
                      <a:pt x="3670" y="17179"/>
                      <a:pt x="768" y="20015"/>
                      <a:pt x="101" y="24284"/>
                    </a:cubicBezTo>
                    <a:cubicBezTo>
                      <a:pt x="67" y="24518"/>
                      <a:pt x="1" y="24785"/>
                      <a:pt x="1" y="25018"/>
                    </a:cubicBezTo>
                    <a:lnTo>
                      <a:pt x="1" y="27720"/>
                    </a:lnTo>
                    <a:cubicBezTo>
                      <a:pt x="67" y="28121"/>
                      <a:pt x="134" y="28487"/>
                      <a:pt x="167" y="28854"/>
                    </a:cubicBezTo>
                    <a:lnTo>
                      <a:pt x="1669" y="28854"/>
                    </a:lnTo>
                    <a:lnTo>
                      <a:pt x="1669" y="29955"/>
                    </a:lnTo>
                    <a:lnTo>
                      <a:pt x="2836" y="29955"/>
                    </a:lnTo>
                    <a:lnTo>
                      <a:pt x="2836" y="30456"/>
                    </a:lnTo>
                    <a:lnTo>
                      <a:pt x="8640" y="30456"/>
                    </a:lnTo>
                    <a:lnTo>
                      <a:pt x="8640" y="24685"/>
                    </a:lnTo>
                    <a:lnTo>
                      <a:pt x="9608" y="24685"/>
                    </a:lnTo>
                    <a:lnTo>
                      <a:pt x="9608" y="23784"/>
                    </a:lnTo>
                    <a:lnTo>
                      <a:pt x="10075" y="23784"/>
                    </a:lnTo>
                    <a:cubicBezTo>
                      <a:pt x="9941" y="21983"/>
                      <a:pt x="10275" y="20182"/>
                      <a:pt x="11175" y="18480"/>
                    </a:cubicBezTo>
                    <a:cubicBezTo>
                      <a:pt x="12176" y="16646"/>
                      <a:pt x="14177" y="15512"/>
                      <a:pt x="15011" y="13610"/>
                    </a:cubicBezTo>
                    <a:cubicBezTo>
                      <a:pt x="15979" y="11475"/>
                      <a:pt x="15412" y="9207"/>
                      <a:pt x="15011" y="7005"/>
                    </a:cubicBezTo>
                    <a:cubicBezTo>
                      <a:pt x="14611" y="4770"/>
                      <a:pt x="15111" y="2969"/>
                      <a:pt x="15845" y="1201"/>
                    </a:cubicBezTo>
                    <a:cubicBezTo>
                      <a:pt x="13177" y="501"/>
                      <a:pt x="10475" y="0"/>
                      <a:pt x="777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4309075" y="3461250"/>
                <a:ext cx="219350" cy="370300"/>
              </a:xfrm>
              <a:custGeom>
                <a:rect b="b" l="l" r="r" t="t"/>
                <a:pathLst>
                  <a:path extrusionOk="0" h="14812" w="8774">
                    <a:moveTo>
                      <a:pt x="8774" y="1"/>
                    </a:moveTo>
                    <a:lnTo>
                      <a:pt x="8774" y="1"/>
                    </a:lnTo>
                    <a:cubicBezTo>
                      <a:pt x="7439" y="634"/>
                      <a:pt x="6105" y="1335"/>
                      <a:pt x="4804" y="2002"/>
                    </a:cubicBezTo>
                    <a:cubicBezTo>
                      <a:pt x="3203" y="2869"/>
                      <a:pt x="1602" y="3703"/>
                      <a:pt x="1" y="4604"/>
                    </a:cubicBezTo>
                    <a:lnTo>
                      <a:pt x="1" y="14811"/>
                    </a:lnTo>
                    <a:lnTo>
                      <a:pt x="4037" y="14811"/>
                    </a:lnTo>
                    <a:lnTo>
                      <a:pt x="4037" y="14778"/>
                    </a:lnTo>
                    <a:cubicBezTo>
                      <a:pt x="4104" y="13610"/>
                      <a:pt x="4304" y="12376"/>
                      <a:pt x="4637" y="11175"/>
                    </a:cubicBezTo>
                    <a:cubicBezTo>
                      <a:pt x="5638" y="7539"/>
                      <a:pt x="7906" y="4437"/>
                      <a:pt x="8640" y="668"/>
                    </a:cubicBezTo>
                    <a:cubicBezTo>
                      <a:pt x="8674" y="468"/>
                      <a:pt x="8707" y="201"/>
                      <a:pt x="877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3955500" y="3623875"/>
                <a:ext cx="261875" cy="391975"/>
              </a:xfrm>
              <a:custGeom>
                <a:rect b="b" l="l" r="r" t="t"/>
                <a:pathLst>
                  <a:path extrusionOk="0" h="15679" w="10475">
                    <a:moveTo>
                      <a:pt x="10474" y="0"/>
                    </a:moveTo>
                    <a:cubicBezTo>
                      <a:pt x="9340" y="634"/>
                      <a:pt x="8173" y="1201"/>
                      <a:pt x="7072" y="1835"/>
                    </a:cubicBezTo>
                    <a:cubicBezTo>
                      <a:pt x="4937" y="2969"/>
                      <a:pt x="2669" y="4137"/>
                      <a:pt x="267" y="4137"/>
                    </a:cubicBezTo>
                    <a:lnTo>
                      <a:pt x="0" y="4137"/>
                    </a:lnTo>
                    <a:cubicBezTo>
                      <a:pt x="0" y="4270"/>
                      <a:pt x="0" y="4437"/>
                      <a:pt x="67" y="4537"/>
                    </a:cubicBezTo>
                    <a:cubicBezTo>
                      <a:pt x="100" y="4837"/>
                      <a:pt x="100" y="5104"/>
                      <a:pt x="134" y="5371"/>
                    </a:cubicBezTo>
                    <a:cubicBezTo>
                      <a:pt x="167" y="5604"/>
                      <a:pt x="167" y="5838"/>
                      <a:pt x="234" y="6038"/>
                    </a:cubicBezTo>
                    <a:cubicBezTo>
                      <a:pt x="267" y="6305"/>
                      <a:pt x="267" y="6605"/>
                      <a:pt x="301" y="6839"/>
                    </a:cubicBezTo>
                    <a:cubicBezTo>
                      <a:pt x="334" y="7039"/>
                      <a:pt x="334" y="7306"/>
                      <a:pt x="401" y="7506"/>
                    </a:cubicBezTo>
                    <a:cubicBezTo>
                      <a:pt x="434" y="7773"/>
                      <a:pt x="467" y="8039"/>
                      <a:pt x="501" y="8306"/>
                    </a:cubicBezTo>
                    <a:cubicBezTo>
                      <a:pt x="567" y="8506"/>
                      <a:pt x="567" y="8707"/>
                      <a:pt x="601" y="8940"/>
                    </a:cubicBezTo>
                    <a:lnTo>
                      <a:pt x="734" y="9674"/>
                    </a:lnTo>
                    <a:lnTo>
                      <a:pt x="834" y="10308"/>
                    </a:lnTo>
                    <a:cubicBezTo>
                      <a:pt x="901" y="10541"/>
                      <a:pt x="934" y="10808"/>
                      <a:pt x="1001" y="11042"/>
                    </a:cubicBezTo>
                    <a:cubicBezTo>
                      <a:pt x="1068" y="11275"/>
                      <a:pt x="1101" y="11442"/>
                      <a:pt x="1134" y="11642"/>
                    </a:cubicBezTo>
                    <a:cubicBezTo>
                      <a:pt x="1168" y="11875"/>
                      <a:pt x="1268" y="12142"/>
                      <a:pt x="1301" y="12376"/>
                    </a:cubicBezTo>
                    <a:cubicBezTo>
                      <a:pt x="1335" y="12543"/>
                      <a:pt x="1368" y="12776"/>
                      <a:pt x="1435" y="12943"/>
                    </a:cubicBezTo>
                    <a:cubicBezTo>
                      <a:pt x="1501" y="13210"/>
                      <a:pt x="1568" y="13477"/>
                      <a:pt x="1635" y="13710"/>
                    </a:cubicBezTo>
                    <a:cubicBezTo>
                      <a:pt x="1668" y="13877"/>
                      <a:pt x="1702" y="14044"/>
                      <a:pt x="1768" y="14177"/>
                    </a:cubicBezTo>
                    <a:cubicBezTo>
                      <a:pt x="1835" y="14511"/>
                      <a:pt x="1935" y="14811"/>
                      <a:pt x="2002" y="15111"/>
                    </a:cubicBezTo>
                    <a:cubicBezTo>
                      <a:pt x="2068" y="15178"/>
                      <a:pt x="2068" y="15311"/>
                      <a:pt x="2102" y="15378"/>
                    </a:cubicBezTo>
                    <a:cubicBezTo>
                      <a:pt x="2135" y="15478"/>
                      <a:pt x="2135" y="15545"/>
                      <a:pt x="2169" y="15678"/>
                    </a:cubicBezTo>
                    <a:lnTo>
                      <a:pt x="8139" y="15678"/>
                    </a:lnTo>
                    <a:lnTo>
                      <a:pt x="8139" y="8273"/>
                    </a:lnTo>
                    <a:lnTo>
                      <a:pt x="10474" y="8273"/>
                    </a:lnTo>
                    <a:lnTo>
                      <a:pt x="10474"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2346025" y="3228575"/>
                <a:ext cx="399475" cy="823950"/>
              </a:xfrm>
              <a:custGeom>
                <a:rect b="b" l="l" r="r" t="t"/>
                <a:pathLst>
                  <a:path extrusionOk="0" h="32958" w="15979">
                    <a:moveTo>
                      <a:pt x="15645" y="1"/>
                    </a:moveTo>
                    <a:cubicBezTo>
                      <a:pt x="13109" y="1168"/>
                      <a:pt x="10407" y="1969"/>
                      <a:pt x="8106" y="3503"/>
                    </a:cubicBezTo>
                    <a:cubicBezTo>
                      <a:pt x="3102" y="6873"/>
                      <a:pt x="1168" y="12977"/>
                      <a:pt x="0" y="19015"/>
                    </a:cubicBezTo>
                    <a:lnTo>
                      <a:pt x="567" y="19015"/>
                    </a:lnTo>
                    <a:lnTo>
                      <a:pt x="567" y="32458"/>
                    </a:lnTo>
                    <a:lnTo>
                      <a:pt x="7138" y="32458"/>
                    </a:lnTo>
                    <a:lnTo>
                      <a:pt x="7138" y="32958"/>
                    </a:lnTo>
                    <a:lnTo>
                      <a:pt x="13410" y="30790"/>
                    </a:lnTo>
                    <a:lnTo>
                      <a:pt x="14344" y="23451"/>
                    </a:lnTo>
                    <a:lnTo>
                      <a:pt x="15778" y="23451"/>
                    </a:lnTo>
                    <a:cubicBezTo>
                      <a:pt x="15478" y="19748"/>
                      <a:pt x="13109" y="16446"/>
                      <a:pt x="13276" y="12643"/>
                    </a:cubicBezTo>
                    <a:cubicBezTo>
                      <a:pt x="13410" y="9808"/>
                      <a:pt x="15144" y="7306"/>
                      <a:pt x="15678" y="4504"/>
                    </a:cubicBezTo>
                    <a:cubicBezTo>
                      <a:pt x="15978" y="3003"/>
                      <a:pt x="15945" y="1502"/>
                      <a:pt x="156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3366750" y="3806425"/>
                <a:ext cx="55050" cy="214425"/>
              </a:xfrm>
              <a:custGeom>
                <a:rect b="b" l="l" r="r" t="t"/>
                <a:pathLst>
                  <a:path extrusionOk="0" h="8577" w="2202">
                    <a:moveTo>
                      <a:pt x="934" y="0"/>
                    </a:moveTo>
                    <a:cubicBezTo>
                      <a:pt x="776" y="0"/>
                      <a:pt x="616" y="69"/>
                      <a:pt x="467" y="237"/>
                    </a:cubicBezTo>
                    <a:cubicBezTo>
                      <a:pt x="367" y="337"/>
                      <a:pt x="334" y="504"/>
                      <a:pt x="300" y="637"/>
                    </a:cubicBezTo>
                    <a:cubicBezTo>
                      <a:pt x="0" y="1738"/>
                      <a:pt x="167" y="3072"/>
                      <a:pt x="200" y="4240"/>
                    </a:cubicBezTo>
                    <a:lnTo>
                      <a:pt x="434" y="4240"/>
                    </a:lnTo>
                    <a:lnTo>
                      <a:pt x="434" y="8243"/>
                    </a:lnTo>
                    <a:lnTo>
                      <a:pt x="1435" y="8576"/>
                    </a:lnTo>
                    <a:lnTo>
                      <a:pt x="1435" y="4207"/>
                    </a:lnTo>
                    <a:lnTo>
                      <a:pt x="1601" y="4207"/>
                    </a:lnTo>
                    <a:cubicBezTo>
                      <a:pt x="1535" y="3840"/>
                      <a:pt x="1601" y="3406"/>
                      <a:pt x="1635" y="3139"/>
                    </a:cubicBezTo>
                    <a:cubicBezTo>
                      <a:pt x="1768" y="2372"/>
                      <a:pt x="2202" y="1471"/>
                      <a:pt x="1835" y="737"/>
                    </a:cubicBezTo>
                    <a:cubicBezTo>
                      <a:pt x="1671" y="385"/>
                      <a:pt x="1308" y="0"/>
                      <a:pt x="93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2793000" y="3176050"/>
                <a:ext cx="564600" cy="822275"/>
              </a:xfrm>
              <a:custGeom>
                <a:rect b="b" l="l" r="r" t="t"/>
                <a:pathLst>
                  <a:path extrusionOk="0" h="32891" w="22584">
                    <a:moveTo>
                      <a:pt x="9741" y="0"/>
                    </a:moveTo>
                    <a:cubicBezTo>
                      <a:pt x="9407" y="2569"/>
                      <a:pt x="9107" y="5104"/>
                      <a:pt x="7639" y="7206"/>
                    </a:cubicBezTo>
                    <a:cubicBezTo>
                      <a:pt x="6372" y="9074"/>
                      <a:pt x="4370" y="10274"/>
                      <a:pt x="2936" y="12042"/>
                    </a:cubicBezTo>
                    <a:cubicBezTo>
                      <a:pt x="0" y="15678"/>
                      <a:pt x="134" y="20849"/>
                      <a:pt x="634" y="25519"/>
                    </a:cubicBezTo>
                    <a:lnTo>
                      <a:pt x="2602" y="25519"/>
                    </a:lnTo>
                    <a:lnTo>
                      <a:pt x="3236" y="30222"/>
                    </a:lnTo>
                    <a:lnTo>
                      <a:pt x="8607" y="28387"/>
                    </a:lnTo>
                    <a:lnTo>
                      <a:pt x="21749" y="32891"/>
                    </a:lnTo>
                    <a:lnTo>
                      <a:pt x="21749" y="29388"/>
                    </a:lnTo>
                    <a:lnTo>
                      <a:pt x="21949" y="29388"/>
                    </a:lnTo>
                    <a:cubicBezTo>
                      <a:pt x="21883" y="26720"/>
                      <a:pt x="20448" y="24385"/>
                      <a:pt x="20115" y="21783"/>
                    </a:cubicBezTo>
                    <a:cubicBezTo>
                      <a:pt x="19815" y="19615"/>
                      <a:pt x="20182" y="17513"/>
                      <a:pt x="20815" y="15411"/>
                    </a:cubicBezTo>
                    <a:cubicBezTo>
                      <a:pt x="21482" y="13210"/>
                      <a:pt x="22316" y="10942"/>
                      <a:pt x="22583" y="8673"/>
                    </a:cubicBezTo>
                    <a:cubicBezTo>
                      <a:pt x="18414" y="5504"/>
                      <a:pt x="14244" y="2369"/>
                      <a:pt x="974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819800" y="3217750"/>
                <a:ext cx="483700" cy="822275"/>
              </a:xfrm>
              <a:custGeom>
                <a:rect b="b" l="l" r="r" t="t"/>
                <a:pathLst>
                  <a:path extrusionOk="0" h="32891" w="19348">
                    <a:moveTo>
                      <a:pt x="12043" y="0"/>
                    </a:moveTo>
                    <a:cubicBezTo>
                      <a:pt x="11976" y="34"/>
                      <a:pt x="11943" y="67"/>
                      <a:pt x="11842" y="100"/>
                    </a:cubicBezTo>
                    <a:cubicBezTo>
                      <a:pt x="11442" y="367"/>
                      <a:pt x="11009" y="601"/>
                      <a:pt x="10608" y="901"/>
                    </a:cubicBezTo>
                    <a:cubicBezTo>
                      <a:pt x="7339" y="3036"/>
                      <a:pt x="4471" y="5704"/>
                      <a:pt x="1435" y="8206"/>
                    </a:cubicBezTo>
                    <a:cubicBezTo>
                      <a:pt x="1035" y="8540"/>
                      <a:pt x="668" y="8907"/>
                      <a:pt x="368" y="9407"/>
                    </a:cubicBezTo>
                    <a:cubicBezTo>
                      <a:pt x="334" y="10208"/>
                      <a:pt x="301" y="10941"/>
                      <a:pt x="268" y="11709"/>
                    </a:cubicBezTo>
                    <a:lnTo>
                      <a:pt x="268" y="12042"/>
                    </a:lnTo>
                    <a:lnTo>
                      <a:pt x="134" y="14177"/>
                    </a:lnTo>
                    <a:lnTo>
                      <a:pt x="134" y="14577"/>
                    </a:lnTo>
                    <a:cubicBezTo>
                      <a:pt x="101" y="15278"/>
                      <a:pt x="101" y="15945"/>
                      <a:pt x="34" y="16679"/>
                    </a:cubicBezTo>
                    <a:lnTo>
                      <a:pt x="34" y="16946"/>
                    </a:lnTo>
                    <a:cubicBezTo>
                      <a:pt x="34" y="17613"/>
                      <a:pt x="1" y="18347"/>
                      <a:pt x="1" y="19014"/>
                    </a:cubicBezTo>
                    <a:lnTo>
                      <a:pt x="1" y="19081"/>
                    </a:lnTo>
                    <a:lnTo>
                      <a:pt x="1" y="21082"/>
                    </a:lnTo>
                    <a:lnTo>
                      <a:pt x="1" y="21416"/>
                    </a:lnTo>
                    <a:lnTo>
                      <a:pt x="1" y="23250"/>
                    </a:lnTo>
                    <a:lnTo>
                      <a:pt x="1" y="23584"/>
                    </a:lnTo>
                    <a:cubicBezTo>
                      <a:pt x="1" y="24218"/>
                      <a:pt x="1" y="24785"/>
                      <a:pt x="34" y="25385"/>
                    </a:cubicBezTo>
                    <a:lnTo>
                      <a:pt x="34" y="25619"/>
                    </a:lnTo>
                    <a:cubicBezTo>
                      <a:pt x="34" y="26219"/>
                      <a:pt x="101" y="26786"/>
                      <a:pt x="134" y="27387"/>
                    </a:cubicBezTo>
                    <a:lnTo>
                      <a:pt x="134" y="27520"/>
                    </a:lnTo>
                    <a:cubicBezTo>
                      <a:pt x="167" y="28087"/>
                      <a:pt x="167" y="28621"/>
                      <a:pt x="201" y="29221"/>
                    </a:cubicBezTo>
                    <a:lnTo>
                      <a:pt x="201" y="29521"/>
                    </a:lnTo>
                    <a:cubicBezTo>
                      <a:pt x="268" y="30055"/>
                      <a:pt x="301" y="30589"/>
                      <a:pt x="334" y="31089"/>
                    </a:cubicBezTo>
                    <a:cubicBezTo>
                      <a:pt x="334" y="31189"/>
                      <a:pt x="334" y="31289"/>
                      <a:pt x="368" y="31389"/>
                    </a:cubicBezTo>
                    <a:cubicBezTo>
                      <a:pt x="434" y="31890"/>
                      <a:pt x="468" y="32390"/>
                      <a:pt x="501" y="32857"/>
                    </a:cubicBezTo>
                    <a:lnTo>
                      <a:pt x="4237" y="32857"/>
                    </a:lnTo>
                    <a:lnTo>
                      <a:pt x="4237" y="17613"/>
                    </a:lnTo>
                    <a:lnTo>
                      <a:pt x="5872" y="17613"/>
                    </a:lnTo>
                    <a:lnTo>
                      <a:pt x="5872" y="32891"/>
                    </a:lnTo>
                    <a:lnTo>
                      <a:pt x="6872" y="32891"/>
                    </a:lnTo>
                    <a:lnTo>
                      <a:pt x="6872" y="17613"/>
                    </a:lnTo>
                    <a:lnTo>
                      <a:pt x="8507" y="17613"/>
                    </a:lnTo>
                    <a:lnTo>
                      <a:pt x="8507" y="32891"/>
                    </a:lnTo>
                    <a:lnTo>
                      <a:pt x="17980" y="32891"/>
                    </a:lnTo>
                    <a:lnTo>
                      <a:pt x="17980" y="19448"/>
                    </a:lnTo>
                    <a:lnTo>
                      <a:pt x="19214" y="19448"/>
                    </a:lnTo>
                    <a:cubicBezTo>
                      <a:pt x="19281" y="19214"/>
                      <a:pt x="19348" y="18947"/>
                      <a:pt x="19348" y="18747"/>
                    </a:cubicBezTo>
                    <a:cubicBezTo>
                      <a:pt x="19348" y="16245"/>
                      <a:pt x="18547" y="13910"/>
                      <a:pt x="17346" y="11742"/>
                    </a:cubicBezTo>
                    <a:cubicBezTo>
                      <a:pt x="15945" y="9107"/>
                      <a:pt x="14111" y="6738"/>
                      <a:pt x="13010" y="3936"/>
                    </a:cubicBezTo>
                    <a:cubicBezTo>
                      <a:pt x="12510" y="2702"/>
                      <a:pt x="12209" y="1368"/>
                      <a:pt x="120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4893675" y="1817575"/>
                <a:ext cx="688000" cy="1673725"/>
              </a:xfrm>
              <a:custGeom>
                <a:rect b="b" l="l" r="r" t="t"/>
                <a:pathLst>
                  <a:path extrusionOk="0" h="66949" w="27520">
                    <a:moveTo>
                      <a:pt x="10074" y="1"/>
                    </a:moveTo>
                    <a:cubicBezTo>
                      <a:pt x="8173" y="4204"/>
                      <a:pt x="4837" y="7573"/>
                      <a:pt x="1968" y="11209"/>
                    </a:cubicBezTo>
                    <a:cubicBezTo>
                      <a:pt x="1768" y="11342"/>
                      <a:pt x="1601" y="11576"/>
                      <a:pt x="1434" y="11809"/>
                    </a:cubicBezTo>
                    <a:cubicBezTo>
                      <a:pt x="1568" y="12043"/>
                      <a:pt x="1635" y="12309"/>
                      <a:pt x="1768" y="12576"/>
                    </a:cubicBezTo>
                    <a:cubicBezTo>
                      <a:pt x="2402" y="14144"/>
                      <a:pt x="2969" y="15745"/>
                      <a:pt x="3169" y="17413"/>
                    </a:cubicBezTo>
                    <a:cubicBezTo>
                      <a:pt x="3669" y="22250"/>
                      <a:pt x="967" y="26520"/>
                      <a:pt x="467" y="31190"/>
                    </a:cubicBezTo>
                    <a:cubicBezTo>
                      <a:pt x="0" y="35026"/>
                      <a:pt x="1101" y="38928"/>
                      <a:pt x="2402" y="42664"/>
                    </a:cubicBezTo>
                    <a:cubicBezTo>
                      <a:pt x="3002" y="42398"/>
                      <a:pt x="3736" y="42264"/>
                      <a:pt x="4437" y="42264"/>
                    </a:cubicBezTo>
                    <a:cubicBezTo>
                      <a:pt x="7772" y="42264"/>
                      <a:pt x="10508" y="44966"/>
                      <a:pt x="10508" y="48369"/>
                    </a:cubicBezTo>
                    <a:cubicBezTo>
                      <a:pt x="10508" y="51337"/>
                      <a:pt x="8439" y="53772"/>
                      <a:pt x="5637" y="54339"/>
                    </a:cubicBezTo>
                    <a:cubicBezTo>
                      <a:pt x="5671" y="55740"/>
                      <a:pt x="5571" y="57108"/>
                      <a:pt x="5137" y="58509"/>
                    </a:cubicBezTo>
                    <a:cubicBezTo>
                      <a:pt x="4437" y="60877"/>
                      <a:pt x="3102" y="62779"/>
                      <a:pt x="2235" y="64847"/>
                    </a:cubicBezTo>
                    <a:cubicBezTo>
                      <a:pt x="3236" y="65080"/>
                      <a:pt x="4236" y="65381"/>
                      <a:pt x="5237" y="65714"/>
                    </a:cubicBezTo>
                    <a:cubicBezTo>
                      <a:pt x="6571" y="66115"/>
                      <a:pt x="7839" y="66548"/>
                      <a:pt x="9173" y="66948"/>
                    </a:cubicBezTo>
                    <a:cubicBezTo>
                      <a:pt x="9974" y="64847"/>
                      <a:pt x="11141" y="62912"/>
                      <a:pt x="13443" y="61178"/>
                    </a:cubicBezTo>
                    <a:cubicBezTo>
                      <a:pt x="15311" y="59710"/>
                      <a:pt x="17346" y="58442"/>
                      <a:pt x="18914" y="56674"/>
                    </a:cubicBezTo>
                    <a:cubicBezTo>
                      <a:pt x="21849" y="53339"/>
                      <a:pt x="21816" y="49069"/>
                      <a:pt x="22016" y="44899"/>
                    </a:cubicBezTo>
                    <a:cubicBezTo>
                      <a:pt x="22283" y="40496"/>
                      <a:pt x="23617" y="36660"/>
                      <a:pt x="26452" y="33258"/>
                    </a:cubicBezTo>
                    <a:cubicBezTo>
                      <a:pt x="26786" y="32857"/>
                      <a:pt x="27153" y="32424"/>
                      <a:pt x="27520" y="32023"/>
                    </a:cubicBezTo>
                    <a:cubicBezTo>
                      <a:pt x="22916" y="19648"/>
                      <a:pt x="16645" y="8807"/>
                      <a:pt x="10074" y="1"/>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4800275" y="3437900"/>
                <a:ext cx="321900" cy="564600"/>
              </a:xfrm>
              <a:custGeom>
                <a:rect b="b" l="l" r="r" t="t"/>
                <a:pathLst>
                  <a:path extrusionOk="0" h="22584" w="12876">
                    <a:moveTo>
                      <a:pt x="5904" y="1"/>
                    </a:moveTo>
                    <a:cubicBezTo>
                      <a:pt x="5137" y="1735"/>
                      <a:pt x="4670" y="3570"/>
                      <a:pt x="5070" y="5805"/>
                    </a:cubicBezTo>
                    <a:cubicBezTo>
                      <a:pt x="5504" y="7973"/>
                      <a:pt x="6038" y="10275"/>
                      <a:pt x="5070" y="12410"/>
                    </a:cubicBezTo>
                    <a:cubicBezTo>
                      <a:pt x="4203" y="14311"/>
                      <a:pt x="2235" y="15445"/>
                      <a:pt x="1234" y="17280"/>
                    </a:cubicBezTo>
                    <a:cubicBezTo>
                      <a:pt x="300" y="18981"/>
                      <a:pt x="0" y="20782"/>
                      <a:pt x="134" y="22583"/>
                    </a:cubicBezTo>
                    <a:lnTo>
                      <a:pt x="3169" y="22583"/>
                    </a:lnTo>
                    <a:cubicBezTo>
                      <a:pt x="3302" y="21950"/>
                      <a:pt x="3469" y="21383"/>
                      <a:pt x="3703" y="20782"/>
                    </a:cubicBezTo>
                    <a:cubicBezTo>
                      <a:pt x="4503" y="19048"/>
                      <a:pt x="6071" y="17713"/>
                      <a:pt x="7339" y="16279"/>
                    </a:cubicBezTo>
                    <a:cubicBezTo>
                      <a:pt x="8973" y="14411"/>
                      <a:pt x="10174" y="12143"/>
                      <a:pt x="10841" y="9774"/>
                    </a:cubicBezTo>
                    <a:cubicBezTo>
                      <a:pt x="11642" y="6972"/>
                      <a:pt x="12009" y="4437"/>
                      <a:pt x="12876" y="2135"/>
                    </a:cubicBezTo>
                    <a:cubicBezTo>
                      <a:pt x="11575" y="1735"/>
                      <a:pt x="10241" y="1302"/>
                      <a:pt x="8906" y="901"/>
                    </a:cubicBezTo>
                    <a:lnTo>
                      <a:pt x="5904" y="1"/>
                    </a:ln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2899750" y="2125300"/>
                <a:ext cx="427825" cy="1051600"/>
              </a:xfrm>
              <a:custGeom>
                <a:rect b="b" l="l" r="r" t="t"/>
                <a:pathLst>
                  <a:path extrusionOk="0" h="42064" w="17113">
                    <a:moveTo>
                      <a:pt x="10107" y="0"/>
                    </a:moveTo>
                    <a:cubicBezTo>
                      <a:pt x="8506" y="3703"/>
                      <a:pt x="7506" y="7606"/>
                      <a:pt x="7205" y="11675"/>
                    </a:cubicBezTo>
                    <a:cubicBezTo>
                      <a:pt x="6872" y="16712"/>
                      <a:pt x="7672" y="21783"/>
                      <a:pt x="6838" y="26753"/>
                    </a:cubicBezTo>
                    <a:cubicBezTo>
                      <a:pt x="6004" y="31623"/>
                      <a:pt x="3536" y="36226"/>
                      <a:pt x="0" y="39695"/>
                    </a:cubicBezTo>
                    <a:cubicBezTo>
                      <a:pt x="1868" y="40296"/>
                      <a:pt x="3669" y="41130"/>
                      <a:pt x="5437" y="42064"/>
                    </a:cubicBezTo>
                    <a:cubicBezTo>
                      <a:pt x="5504" y="41430"/>
                      <a:pt x="5537" y="40863"/>
                      <a:pt x="5638" y="40263"/>
                    </a:cubicBezTo>
                    <a:cubicBezTo>
                      <a:pt x="6305" y="35392"/>
                      <a:pt x="7973" y="30689"/>
                      <a:pt x="10541" y="26519"/>
                    </a:cubicBezTo>
                    <a:cubicBezTo>
                      <a:pt x="12876" y="22717"/>
                      <a:pt x="15511" y="19181"/>
                      <a:pt x="17112" y="15011"/>
                    </a:cubicBezTo>
                    <a:cubicBezTo>
                      <a:pt x="16779" y="14077"/>
                      <a:pt x="16379" y="13176"/>
                      <a:pt x="16012" y="12276"/>
                    </a:cubicBezTo>
                    <a:cubicBezTo>
                      <a:pt x="14277" y="8073"/>
                      <a:pt x="12176" y="3937"/>
                      <a:pt x="10107"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2252625" y="1915150"/>
                <a:ext cx="276050" cy="744725"/>
              </a:xfrm>
              <a:custGeom>
                <a:rect b="b" l="l" r="r" t="t"/>
                <a:pathLst>
                  <a:path extrusionOk="0" h="29789" w="11042">
                    <a:moveTo>
                      <a:pt x="4970" y="0"/>
                    </a:moveTo>
                    <a:cubicBezTo>
                      <a:pt x="3236" y="2469"/>
                      <a:pt x="1568" y="5037"/>
                      <a:pt x="0" y="7806"/>
                    </a:cubicBezTo>
                    <a:cubicBezTo>
                      <a:pt x="400" y="9007"/>
                      <a:pt x="934" y="10141"/>
                      <a:pt x="1568" y="11308"/>
                    </a:cubicBezTo>
                    <a:cubicBezTo>
                      <a:pt x="2969" y="13944"/>
                      <a:pt x="4303" y="16846"/>
                      <a:pt x="4970" y="19681"/>
                    </a:cubicBezTo>
                    <a:cubicBezTo>
                      <a:pt x="5571" y="22450"/>
                      <a:pt x="5804" y="25285"/>
                      <a:pt x="6571" y="28020"/>
                    </a:cubicBezTo>
                    <a:cubicBezTo>
                      <a:pt x="6738" y="28621"/>
                      <a:pt x="6972" y="29188"/>
                      <a:pt x="7172" y="29788"/>
                    </a:cubicBezTo>
                    <a:cubicBezTo>
                      <a:pt x="11041" y="22650"/>
                      <a:pt x="10841" y="13443"/>
                      <a:pt x="7639" y="5838"/>
                    </a:cubicBezTo>
                    <a:cubicBezTo>
                      <a:pt x="6805" y="3903"/>
                      <a:pt x="5737" y="1968"/>
                      <a:pt x="4970" y="0"/>
                    </a:cubicBezTo>
                    <a:close/>
                  </a:path>
                </a:pathLst>
              </a:custGeom>
              <a:solidFill>
                <a:srgbClr val="EDD2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2252625" y="1915150"/>
                <a:ext cx="276050" cy="744725"/>
              </a:xfrm>
              <a:custGeom>
                <a:rect b="b" l="l" r="r" t="t"/>
                <a:pathLst>
                  <a:path extrusionOk="0" h="29789" w="11042">
                    <a:moveTo>
                      <a:pt x="4970" y="0"/>
                    </a:moveTo>
                    <a:cubicBezTo>
                      <a:pt x="3236" y="2469"/>
                      <a:pt x="1568" y="5037"/>
                      <a:pt x="0" y="7806"/>
                    </a:cubicBezTo>
                    <a:cubicBezTo>
                      <a:pt x="400" y="9007"/>
                      <a:pt x="934" y="10141"/>
                      <a:pt x="1568" y="11308"/>
                    </a:cubicBezTo>
                    <a:cubicBezTo>
                      <a:pt x="2969" y="13944"/>
                      <a:pt x="4303" y="16846"/>
                      <a:pt x="4970" y="19681"/>
                    </a:cubicBezTo>
                    <a:cubicBezTo>
                      <a:pt x="5571" y="22450"/>
                      <a:pt x="5804" y="25285"/>
                      <a:pt x="6571" y="28020"/>
                    </a:cubicBezTo>
                    <a:cubicBezTo>
                      <a:pt x="6738" y="28621"/>
                      <a:pt x="6972" y="29188"/>
                      <a:pt x="7172" y="29788"/>
                    </a:cubicBezTo>
                    <a:cubicBezTo>
                      <a:pt x="11041" y="22650"/>
                      <a:pt x="10841" y="13443"/>
                      <a:pt x="7639" y="5838"/>
                    </a:cubicBezTo>
                    <a:cubicBezTo>
                      <a:pt x="6805" y="3903"/>
                      <a:pt x="5737" y="1968"/>
                      <a:pt x="49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2673750" y="3118500"/>
                <a:ext cx="362775" cy="696375"/>
              </a:xfrm>
              <a:custGeom>
                <a:rect b="b" l="l" r="r" t="t"/>
                <a:pathLst>
                  <a:path extrusionOk="0" h="27855" w="14511">
                    <a:moveTo>
                      <a:pt x="9074" y="1"/>
                    </a:moveTo>
                    <a:cubicBezTo>
                      <a:pt x="7272" y="1735"/>
                      <a:pt x="5237" y="3203"/>
                      <a:pt x="3003" y="4271"/>
                    </a:cubicBezTo>
                    <a:cubicBezTo>
                      <a:pt x="2836" y="4304"/>
                      <a:pt x="2702" y="4371"/>
                      <a:pt x="2569" y="4404"/>
                    </a:cubicBezTo>
                    <a:cubicBezTo>
                      <a:pt x="2869" y="5905"/>
                      <a:pt x="2902" y="7406"/>
                      <a:pt x="2636" y="8907"/>
                    </a:cubicBezTo>
                    <a:cubicBezTo>
                      <a:pt x="2035" y="11709"/>
                      <a:pt x="334" y="14211"/>
                      <a:pt x="201" y="17046"/>
                    </a:cubicBezTo>
                    <a:cubicBezTo>
                      <a:pt x="0" y="20849"/>
                      <a:pt x="2402" y="24151"/>
                      <a:pt x="2702" y="27854"/>
                    </a:cubicBezTo>
                    <a:lnTo>
                      <a:pt x="5438" y="27854"/>
                    </a:lnTo>
                    <a:cubicBezTo>
                      <a:pt x="4937" y="23184"/>
                      <a:pt x="4770" y="18014"/>
                      <a:pt x="7739" y="14378"/>
                    </a:cubicBezTo>
                    <a:cubicBezTo>
                      <a:pt x="9174" y="12610"/>
                      <a:pt x="11208" y="11376"/>
                      <a:pt x="12476" y="9541"/>
                    </a:cubicBezTo>
                    <a:cubicBezTo>
                      <a:pt x="13877" y="7439"/>
                      <a:pt x="14211" y="4904"/>
                      <a:pt x="14511" y="2369"/>
                    </a:cubicBezTo>
                    <a:cubicBezTo>
                      <a:pt x="12743" y="1435"/>
                      <a:pt x="10975" y="668"/>
                      <a:pt x="9074" y="1"/>
                    </a:cubicBezTo>
                    <a:close/>
                  </a:path>
                </a:pathLst>
              </a:custGeom>
              <a:solidFill>
                <a:srgbClr val="F3E1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2673750" y="2126125"/>
                <a:ext cx="654650" cy="1689575"/>
              </a:xfrm>
              <a:custGeom>
                <a:rect b="b" l="l" r="r" t="t"/>
                <a:pathLst>
                  <a:path extrusionOk="0" h="67583" w="26186">
                    <a:moveTo>
                      <a:pt x="19147" y="1"/>
                    </a:moveTo>
                    <a:cubicBezTo>
                      <a:pt x="17546" y="3703"/>
                      <a:pt x="16546" y="7640"/>
                      <a:pt x="16245" y="11676"/>
                    </a:cubicBezTo>
                    <a:cubicBezTo>
                      <a:pt x="15912" y="16713"/>
                      <a:pt x="16712" y="21816"/>
                      <a:pt x="15878" y="26753"/>
                    </a:cubicBezTo>
                    <a:cubicBezTo>
                      <a:pt x="15044" y="31657"/>
                      <a:pt x="12576" y="36227"/>
                      <a:pt x="9040" y="39696"/>
                    </a:cubicBezTo>
                    <a:cubicBezTo>
                      <a:pt x="7239" y="41430"/>
                      <a:pt x="5204" y="42898"/>
                      <a:pt x="2969" y="43999"/>
                    </a:cubicBezTo>
                    <a:cubicBezTo>
                      <a:pt x="2836" y="44032"/>
                      <a:pt x="2702" y="44099"/>
                      <a:pt x="2569" y="44166"/>
                    </a:cubicBezTo>
                    <a:cubicBezTo>
                      <a:pt x="2869" y="45667"/>
                      <a:pt x="2902" y="47168"/>
                      <a:pt x="2636" y="48669"/>
                    </a:cubicBezTo>
                    <a:cubicBezTo>
                      <a:pt x="2035" y="51438"/>
                      <a:pt x="334" y="53939"/>
                      <a:pt x="201" y="56775"/>
                    </a:cubicBezTo>
                    <a:cubicBezTo>
                      <a:pt x="0" y="60577"/>
                      <a:pt x="2402" y="63880"/>
                      <a:pt x="2702" y="67582"/>
                    </a:cubicBezTo>
                    <a:lnTo>
                      <a:pt x="5438" y="67582"/>
                    </a:lnTo>
                    <a:cubicBezTo>
                      <a:pt x="4937" y="62912"/>
                      <a:pt x="4770" y="57742"/>
                      <a:pt x="7739" y="54106"/>
                    </a:cubicBezTo>
                    <a:cubicBezTo>
                      <a:pt x="9174" y="52372"/>
                      <a:pt x="11208" y="51104"/>
                      <a:pt x="12476" y="49269"/>
                    </a:cubicBezTo>
                    <a:cubicBezTo>
                      <a:pt x="13877" y="47201"/>
                      <a:pt x="14211" y="44633"/>
                      <a:pt x="14511" y="42098"/>
                    </a:cubicBezTo>
                    <a:cubicBezTo>
                      <a:pt x="14577" y="41530"/>
                      <a:pt x="14644" y="40930"/>
                      <a:pt x="14711" y="40363"/>
                    </a:cubicBezTo>
                    <a:cubicBezTo>
                      <a:pt x="15378" y="35493"/>
                      <a:pt x="17046" y="30756"/>
                      <a:pt x="19648" y="26586"/>
                    </a:cubicBezTo>
                    <a:cubicBezTo>
                      <a:pt x="21983" y="22817"/>
                      <a:pt x="24585" y="19248"/>
                      <a:pt x="26186" y="15078"/>
                    </a:cubicBezTo>
                    <a:cubicBezTo>
                      <a:pt x="25819" y="14044"/>
                      <a:pt x="25419" y="13177"/>
                      <a:pt x="25052" y="12310"/>
                    </a:cubicBezTo>
                    <a:cubicBezTo>
                      <a:pt x="23317" y="8073"/>
                      <a:pt x="21216" y="3970"/>
                      <a:pt x="19147"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2112804" y="590875"/>
                <a:ext cx="1819650" cy="3324900"/>
              </a:xfrm>
              <a:custGeom>
                <a:rect b="b" l="l" r="r" t="t"/>
                <a:pathLst>
                  <a:path extrusionOk="0" h="132996" w="72786">
                    <a:moveTo>
                      <a:pt x="65547" y="0"/>
                    </a:moveTo>
                    <a:cubicBezTo>
                      <a:pt x="64180" y="0"/>
                      <a:pt x="63112" y="1068"/>
                      <a:pt x="63112" y="2435"/>
                    </a:cubicBezTo>
                    <a:lnTo>
                      <a:pt x="63112" y="45232"/>
                    </a:lnTo>
                    <a:cubicBezTo>
                      <a:pt x="63012" y="48535"/>
                      <a:pt x="62879" y="51770"/>
                      <a:pt x="62645" y="55073"/>
                    </a:cubicBezTo>
                    <a:cubicBezTo>
                      <a:pt x="62278" y="60377"/>
                      <a:pt x="61745" y="65647"/>
                      <a:pt x="59376" y="70484"/>
                    </a:cubicBezTo>
                    <a:cubicBezTo>
                      <a:pt x="58943" y="71418"/>
                      <a:pt x="58342" y="72285"/>
                      <a:pt x="57775" y="73152"/>
                    </a:cubicBezTo>
                    <a:cubicBezTo>
                      <a:pt x="57041" y="58242"/>
                      <a:pt x="57108" y="49135"/>
                      <a:pt x="55674" y="42430"/>
                    </a:cubicBezTo>
                    <a:lnTo>
                      <a:pt x="55674" y="42397"/>
                    </a:lnTo>
                    <a:cubicBezTo>
                      <a:pt x="54940" y="38895"/>
                      <a:pt x="54339" y="35726"/>
                      <a:pt x="53672" y="33024"/>
                    </a:cubicBezTo>
                    <a:cubicBezTo>
                      <a:pt x="52205" y="27186"/>
                      <a:pt x="50337" y="23450"/>
                      <a:pt x="45300" y="23017"/>
                    </a:cubicBezTo>
                    <a:cubicBezTo>
                      <a:pt x="45173" y="23005"/>
                      <a:pt x="45041" y="22999"/>
                      <a:pt x="44905" y="22999"/>
                    </a:cubicBezTo>
                    <a:cubicBezTo>
                      <a:pt x="39878" y="22999"/>
                      <a:pt x="28481" y="30759"/>
                      <a:pt x="17180" y="44432"/>
                    </a:cubicBezTo>
                    <a:cubicBezTo>
                      <a:pt x="14978" y="47100"/>
                      <a:pt x="12776" y="50036"/>
                      <a:pt x="10608" y="53138"/>
                    </a:cubicBezTo>
                    <a:cubicBezTo>
                      <a:pt x="11409" y="55106"/>
                      <a:pt x="12443" y="57041"/>
                      <a:pt x="13277" y="58976"/>
                    </a:cubicBezTo>
                    <a:cubicBezTo>
                      <a:pt x="16512" y="66581"/>
                      <a:pt x="16679" y="75754"/>
                      <a:pt x="12810" y="82926"/>
                    </a:cubicBezTo>
                    <a:cubicBezTo>
                      <a:pt x="12176" y="84094"/>
                      <a:pt x="11442" y="85228"/>
                      <a:pt x="10575" y="86262"/>
                    </a:cubicBezTo>
                    <a:cubicBezTo>
                      <a:pt x="8173" y="89131"/>
                      <a:pt x="5104" y="91399"/>
                      <a:pt x="3003" y="94468"/>
                    </a:cubicBezTo>
                    <a:cubicBezTo>
                      <a:pt x="901" y="97603"/>
                      <a:pt x="1" y="101473"/>
                      <a:pt x="401" y="105242"/>
                    </a:cubicBezTo>
                    <a:cubicBezTo>
                      <a:pt x="568" y="106576"/>
                      <a:pt x="835" y="107911"/>
                      <a:pt x="1335" y="109178"/>
                    </a:cubicBezTo>
                    <a:cubicBezTo>
                      <a:pt x="2436" y="111947"/>
                      <a:pt x="4270" y="114349"/>
                      <a:pt x="5671" y="116984"/>
                    </a:cubicBezTo>
                    <a:cubicBezTo>
                      <a:pt x="6906" y="119152"/>
                      <a:pt x="7673" y="121487"/>
                      <a:pt x="7673" y="123989"/>
                    </a:cubicBezTo>
                    <a:cubicBezTo>
                      <a:pt x="7673" y="124189"/>
                      <a:pt x="7639" y="124456"/>
                      <a:pt x="7573" y="124689"/>
                    </a:cubicBezTo>
                    <a:lnTo>
                      <a:pt x="9341" y="124689"/>
                    </a:lnTo>
                    <a:cubicBezTo>
                      <a:pt x="10508" y="118652"/>
                      <a:pt x="12443" y="112514"/>
                      <a:pt x="17446" y="109178"/>
                    </a:cubicBezTo>
                    <a:cubicBezTo>
                      <a:pt x="19748" y="107644"/>
                      <a:pt x="22483" y="106843"/>
                      <a:pt x="24985" y="105676"/>
                    </a:cubicBezTo>
                    <a:cubicBezTo>
                      <a:pt x="25119" y="105642"/>
                      <a:pt x="25252" y="105576"/>
                      <a:pt x="25352" y="105509"/>
                    </a:cubicBezTo>
                    <a:cubicBezTo>
                      <a:pt x="27620" y="104442"/>
                      <a:pt x="29655" y="102974"/>
                      <a:pt x="31456" y="101239"/>
                    </a:cubicBezTo>
                    <a:cubicBezTo>
                      <a:pt x="34992" y="97770"/>
                      <a:pt x="37494" y="93234"/>
                      <a:pt x="38295" y="88297"/>
                    </a:cubicBezTo>
                    <a:cubicBezTo>
                      <a:pt x="39129" y="83326"/>
                      <a:pt x="38328" y="78256"/>
                      <a:pt x="38662" y="73219"/>
                    </a:cubicBezTo>
                    <a:cubicBezTo>
                      <a:pt x="38962" y="69150"/>
                      <a:pt x="39962" y="65247"/>
                      <a:pt x="41530" y="61544"/>
                    </a:cubicBezTo>
                    <a:cubicBezTo>
                      <a:pt x="43632" y="65547"/>
                      <a:pt x="45767" y="69650"/>
                      <a:pt x="47468" y="73820"/>
                    </a:cubicBezTo>
                    <a:cubicBezTo>
                      <a:pt x="47835" y="74720"/>
                      <a:pt x="48202" y="75621"/>
                      <a:pt x="48535" y="76555"/>
                    </a:cubicBezTo>
                    <a:cubicBezTo>
                      <a:pt x="49970" y="80224"/>
                      <a:pt x="51104" y="84127"/>
                      <a:pt x="50203" y="87996"/>
                    </a:cubicBezTo>
                    <a:cubicBezTo>
                      <a:pt x="49469" y="91332"/>
                      <a:pt x="47201" y="94268"/>
                      <a:pt x="46934" y="97637"/>
                    </a:cubicBezTo>
                    <a:cubicBezTo>
                      <a:pt x="46534" y="102073"/>
                      <a:pt x="49536" y="106109"/>
                      <a:pt x="49769" y="110513"/>
                    </a:cubicBezTo>
                    <a:cubicBezTo>
                      <a:pt x="49803" y="111113"/>
                      <a:pt x="49769" y="111680"/>
                      <a:pt x="49703" y="112280"/>
                    </a:cubicBezTo>
                    <a:cubicBezTo>
                      <a:pt x="49469" y="114582"/>
                      <a:pt x="48669" y="116817"/>
                      <a:pt x="47968" y="119019"/>
                    </a:cubicBezTo>
                    <a:cubicBezTo>
                      <a:pt x="47334" y="121087"/>
                      <a:pt x="46967" y="123255"/>
                      <a:pt x="47268" y="125423"/>
                    </a:cubicBezTo>
                    <a:cubicBezTo>
                      <a:pt x="47601" y="128025"/>
                      <a:pt x="49002" y="130327"/>
                      <a:pt x="49102" y="132995"/>
                    </a:cubicBezTo>
                    <a:lnTo>
                      <a:pt x="50303" y="132995"/>
                    </a:lnTo>
                    <a:cubicBezTo>
                      <a:pt x="50270" y="131828"/>
                      <a:pt x="50070" y="130494"/>
                      <a:pt x="50370" y="129359"/>
                    </a:cubicBezTo>
                    <a:cubicBezTo>
                      <a:pt x="50437" y="129259"/>
                      <a:pt x="50470" y="129126"/>
                      <a:pt x="50537" y="128992"/>
                    </a:cubicBezTo>
                    <a:cubicBezTo>
                      <a:pt x="50681" y="128839"/>
                      <a:pt x="50835" y="128777"/>
                      <a:pt x="50989" y="128777"/>
                    </a:cubicBezTo>
                    <a:cubicBezTo>
                      <a:pt x="51371" y="128777"/>
                      <a:pt x="51748" y="129160"/>
                      <a:pt x="51938" y="129493"/>
                    </a:cubicBezTo>
                    <a:cubicBezTo>
                      <a:pt x="52305" y="130260"/>
                      <a:pt x="51838" y="131127"/>
                      <a:pt x="51738" y="131861"/>
                    </a:cubicBezTo>
                    <a:cubicBezTo>
                      <a:pt x="51671" y="132195"/>
                      <a:pt x="51637" y="132595"/>
                      <a:pt x="51671" y="132962"/>
                    </a:cubicBezTo>
                    <a:lnTo>
                      <a:pt x="53072" y="132962"/>
                    </a:lnTo>
                    <a:cubicBezTo>
                      <a:pt x="53172" y="132528"/>
                      <a:pt x="53239" y="132161"/>
                      <a:pt x="53272" y="131995"/>
                    </a:cubicBezTo>
                    <a:cubicBezTo>
                      <a:pt x="53606" y="130827"/>
                      <a:pt x="53972" y="129693"/>
                      <a:pt x="54073" y="128492"/>
                    </a:cubicBezTo>
                    <a:cubicBezTo>
                      <a:pt x="54106" y="127658"/>
                      <a:pt x="54173" y="126824"/>
                      <a:pt x="54239" y="125990"/>
                    </a:cubicBezTo>
                    <a:cubicBezTo>
                      <a:pt x="54273" y="125590"/>
                      <a:pt x="54273" y="125123"/>
                      <a:pt x="54306" y="124756"/>
                    </a:cubicBezTo>
                    <a:cubicBezTo>
                      <a:pt x="54406" y="124423"/>
                      <a:pt x="54573" y="124122"/>
                      <a:pt x="54640" y="123822"/>
                    </a:cubicBezTo>
                    <a:cubicBezTo>
                      <a:pt x="55407" y="122188"/>
                      <a:pt x="57275" y="121287"/>
                      <a:pt x="58009" y="119652"/>
                    </a:cubicBezTo>
                    <a:cubicBezTo>
                      <a:pt x="58175" y="119319"/>
                      <a:pt x="58276" y="118985"/>
                      <a:pt x="58309" y="118652"/>
                    </a:cubicBezTo>
                    <a:cubicBezTo>
                      <a:pt x="58642" y="116817"/>
                      <a:pt x="58009" y="114782"/>
                      <a:pt x="58743" y="113014"/>
                    </a:cubicBezTo>
                    <a:cubicBezTo>
                      <a:pt x="59109" y="112114"/>
                      <a:pt x="59810" y="111413"/>
                      <a:pt x="60510" y="110679"/>
                    </a:cubicBezTo>
                    <a:cubicBezTo>
                      <a:pt x="60477" y="110446"/>
                      <a:pt x="60477" y="110246"/>
                      <a:pt x="60444" y="109979"/>
                    </a:cubicBezTo>
                    <a:cubicBezTo>
                      <a:pt x="59243" y="98971"/>
                      <a:pt x="58476" y="89631"/>
                      <a:pt x="57975" y="81759"/>
                    </a:cubicBezTo>
                    <a:cubicBezTo>
                      <a:pt x="60811" y="78223"/>
                      <a:pt x="66148" y="70084"/>
                      <a:pt x="67182" y="58776"/>
                    </a:cubicBezTo>
                    <a:cubicBezTo>
                      <a:pt x="67649" y="63612"/>
                      <a:pt x="68850" y="67815"/>
                      <a:pt x="70351" y="71418"/>
                    </a:cubicBezTo>
                    <a:cubicBezTo>
                      <a:pt x="70851" y="68382"/>
                      <a:pt x="71652" y="65380"/>
                      <a:pt x="72786" y="62378"/>
                    </a:cubicBezTo>
                    <a:cubicBezTo>
                      <a:pt x="72652" y="59910"/>
                      <a:pt x="72452" y="57475"/>
                      <a:pt x="72286" y="55073"/>
                    </a:cubicBezTo>
                    <a:cubicBezTo>
                      <a:pt x="72019" y="51804"/>
                      <a:pt x="71919" y="48535"/>
                      <a:pt x="71819" y="45232"/>
                    </a:cubicBezTo>
                    <a:lnTo>
                      <a:pt x="71819" y="2435"/>
                    </a:lnTo>
                    <a:cubicBezTo>
                      <a:pt x="71819" y="1068"/>
                      <a:pt x="70718" y="0"/>
                      <a:pt x="6935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1870675" y="4270175"/>
                <a:ext cx="1700" cy="5025"/>
              </a:xfrm>
              <a:custGeom>
                <a:rect b="b" l="l" r="r" t="t"/>
                <a:pathLst>
                  <a:path extrusionOk="0" h="201" w="68">
                    <a:moveTo>
                      <a:pt x="0" y="0"/>
                    </a:moveTo>
                    <a:cubicBezTo>
                      <a:pt x="0" y="34"/>
                      <a:pt x="0" y="134"/>
                      <a:pt x="67" y="200"/>
                    </a:cubicBezTo>
                    <a:cubicBezTo>
                      <a:pt x="67" y="134"/>
                      <a:pt x="0" y="100"/>
                      <a:pt x="0"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1862325" y="4235975"/>
                <a:ext cx="875" cy="4200"/>
              </a:xfrm>
              <a:custGeom>
                <a:rect b="b" l="l" r="r" t="t"/>
                <a:pathLst>
                  <a:path extrusionOk="0" h="168" w="35">
                    <a:moveTo>
                      <a:pt x="1" y="1"/>
                    </a:moveTo>
                    <a:cubicBezTo>
                      <a:pt x="1" y="34"/>
                      <a:pt x="1" y="134"/>
                      <a:pt x="34" y="167"/>
                    </a:cubicBezTo>
                    <a:cubicBezTo>
                      <a:pt x="34" y="101"/>
                      <a:pt x="1" y="67"/>
                      <a:pt x="1"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1841475" y="4123400"/>
                <a:ext cx="1700" cy="5850"/>
              </a:xfrm>
              <a:custGeom>
                <a:rect b="b" l="l" r="r" t="t"/>
                <a:pathLst>
                  <a:path extrusionOk="0" h="234" w="68">
                    <a:moveTo>
                      <a:pt x="68" y="234"/>
                    </a:moveTo>
                    <a:cubicBezTo>
                      <a:pt x="68" y="167"/>
                      <a:pt x="1" y="67"/>
                      <a:pt x="1" y="0"/>
                    </a:cubicBezTo>
                    <a:cubicBezTo>
                      <a:pt x="1" y="67"/>
                      <a:pt x="68" y="167"/>
                      <a:pt x="68" y="234"/>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832325" y="4041675"/>
                <a:ext cx="25" cy="4200"/>
              </a:xfrm>
              <a:custGeom>
                <a:rect b="b" l="l" r="r" t="t"/>
                <a:pathLst>
                  <a:path extrusionOk="0" h="168" w="1">
                    <a:moveTo>
                      <a:pt x="0" y="167"/>
                    </a:moveTo>
                    <a:lnTo>
                      <a:pt x="0" y="0"/>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1836475" y="4082525"/>
                <a:ext cx="875" cy="4200"/>
              </a:xfrm>
              <a:custGeom>
                <a:rect b="b" l="l" r="r" t="t"/>
                <a:pathLst>
                  <a:path extrusionOk="0" h="168" w="35">
                    <a:moveTo>
                      <a:pt x="34" y="1"/>
                    </a:moveTo>
                    <a:cubicBezTo>
                      <a:pt x="1" y="101"/>
                      <a:pt x="1" y="134"/>
                      <a:pt x="34" y="168"/>
                    </a:cubicBezTo>
                    <a:lnTo>
                      <a:pt x="34" y="1"/>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1848150" y="4162600"/>
                <a:ext cx="875" cy="6675"/>
              </a:xfrm>
              <a:custGeom>
                <a:rect b="b" l="l" r="r" t="t"/>
                <a:pathLst>
                  <a:path extrusionOk="0" h="267" w="35">
                    <a:moveTo>
                      <a:pt x="1" y="0"/>
                    </a:moveTo>
                    <a:cubicBezTo>
                      <a:pt x="1" y="100"/>
                      <a:pt x="34" y="167"/>
                      <a:pt x="34" y="267"/>
                    </a:cubicBezTo>
                    <a:cubicBezTo>
                      <a:pt x="34" y="167"/>
                      <a:pt x="34" y="100"/>
                      <a:pt x="1"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1855675" y="4202625"/>
                <a:ext cx="850" cy="1675"/>
              </a:xfrm>
              <a:custGeom>
                <a:rect b="b" l="l" r="r" t="t"/>
                <a:pathLst>
                  <a:path extrusionOk="0" h="67" w="34">
                    <a:moveTo>
                      <a:pt x="0" y="0"/>
                    </a:moveTo>
                    <a:cubicBezTo>
                      <a:pt x="0" y="34"/>
                      <a:pt x="0" y="34"/>
                      <a:pt x="33" y="67"/>
                    </a:cubicBezTo>
                    <a:cubicBezTo>
                      <a:pt x="33" y="34"/>
                      <a:pt x="33" y="0"/>
                      <a:pt x="0"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1831475" y="3658050"/>
                <a:ext cx="438675" cy="636325"/>
              </a:xfrm>
              <a:custGeom>
                <a:rect b="b" l="l" r="r" t="t"/>
                <a:pathLst>
                  <a:path extrusionOk="0" h="25453" w="17547">
                    <a:moveTo>
                      <a:pt x="3770" y="1"/>
                    </a:moveTo>
                    <a:lnTo>
                      <a:pt x="3770" y="15279"/>
                    </a:lnTo>
                    <a:lnTo>
                      <a:pt x="1" y="15279"/>
                    </a:lnTo>
                    <a:lnTo>
                      <a:pt x="1" y="15345"/>
                    </a:lnTo>
                    <a:lnTo>
                      <a:pt x="1" y="15512"/>
                    </a:lnTo>
                    <a:cubicBezTo>
                      <a:pt x="34" y="16012"/>
                      <a:pt x="101" y="16513"/>
                      <a:pt x="167" y="16980"/>
                    </a:cubicBezTo>
                    <a:lnTo>
                      <a:pt x="167" y="17147"/>
                    </a:lnTo>
                    <a:cubicBezTo>
                      <a:pt x="201" y="17647"/>
                      <a:pt x="268" y="18114"/>
                      <a:pt x="368" y="18614"/>
                    </a:cubicBezTo>
                    <a:cubicBezTo>
                      <a:pt x="368" y="18681"/>
                      <a:pt x="401" y="18781"/>
                      <a:pt x="401" y="18848"/>
                    </a:cubicBezTo>
                    <a:cubicBezTo>
                      <a:pt x="501" y="19315"/>
                      <a:pt x="534" y="19782"/>
                      <a:pt x="601" y="20182"/>
                    </a:cubicBezTo>
                    <a:cubicBezTo>
                      <a:pt x="601" y="20282"/>
                      <a:pt x="668" y="20349"/>
                      <a:pt x="668" y="20449"/>
                    </a:cubicBezTo>
                    <a:cubicBezTo>
                      <a:pt x="735" y="20916"/>
                      <a:pt x="835" y="21350"/>
                      <a:pt x="901" y="21783"/>
                    </a:cubicBezTo>
                    <a:cubicBezTo>
                      <a:pt x="901" y="21817"/>
                      <a:pt x="901" y="21850"/>
                      <a:pt x="935" y="21850"/>
                    </a:cubicBezTo>
                    <a:lnTo>
                      <a:pt x="1202" y="23117"/>
                    </a:lnTo>
                    <a:cubicBezTo>
                      <a:pt x="1202" y="23151"/>
                      <a:pt x="1235" y="23184"/>
                      <a:pt x="1235" y="23284"/>
                    </a:cubicBezTo>
                    <a:cubicBezTo>
                      <a:pt x="1335" y="23685"/>
                      <a:pt x="1435" y="24051"/>
                      <a:pt x="1535" y="24485"/>
                    </a:cubicBezTo>
                    <a:cubicBezTo>
                      <a:pt x="1535" y="24552"/>
                      <a:pt x="1568" y="24619"/>
                      <a:pt x="1568" y="24685"/>
                    </a:cubicBezTo>
                    <a:cubicBezTo>
                      <a:pt x="1669" y="24952"/>
                      <a:pt x="1702" y="25186"/>
                      <a:pt x="1769" y="25452"/>
                    </a:cubicBezTo>
                    <a:lnTo>
                      <a:pt x="15212" y="25452"/>
                    </a:lnTo>
                    <a:lnTo>
                      <a:pt x="15212" y="17980"/>
                    </a:lnTo>
                    <a:lnTo>
                      <a:pt x="17547" y="17980"/>
                    </a:lnTo>
                    <a:lnTo>
                      <a:pt x="17547" y="15279"/>
                    </a:lnTo>
                    <a:lnTo>
                      <a:pt x="8040" y="15279"/>
                    </a:lnTo>
                    <a:lnTo>
                      <a:pt x="8040" y="1"/>
                    </a:lnTo>
                    <a:lnTo>
                      <a:pt x="6405" y="1"/>
                    </a:lnTo>
                    <a:lnTo>
                      <a:pt x="6405" y="15279"/>
                    </a:lnTo>
                    <a:lnTo>
                      <a:pt x="5405" y="15279"/>
                    </a:lnTo>
                    <a:lnTo>
                      <a:pt x="540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2640400" y="4441950"/>
                <a:ext cx="3350" cy="3375"/>
              </a:xfrm>
              <a:custGeom>
                <a:rect b="b" l="l" r="r" t="t"/>
                <a:pathLst>
                  <a:path extrusionOk="0" h="135" w="134">
                    <a:moveTo>
                      <a:pt x="0" y="1"/>
                    </a:moveTo>
                    <a:lnTo>
                      <a:pt x="0" y="134"/>
                    </a:lnTo>
                    <a:lnTo>
                      <a:pt x="134" y="134"/>
                    </a:lnTo>
                    <a:lnTo>
                      <a:pt x="134" y="1"/>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3465975" y="4261825"/>
                <a:ext cx="5875" cy="9200"/>
              </a:xfrm>
              <a:custGeom>
                <a:rect b="b" l="l" r="r" t="t"/>
                <a:pathLst>
                  <a:path extrusionOk="0" h="368" w="235">
                    <a:moveTo>
                      <a:pt x="234" y="1"/>
                    </a:moveTo>
                    <a:lnTo>
                      <a:pt x="1" y="367"/>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3480150" y="4239300"/>
                <a:ext cx="6700" cy="10050"/>
              </a:xfrm>
              <a:custGeom>
                <a:rect b="b" l="l" r="r" t="t"/>
                <a:pathLst>
                  <a:path extrusionOk="0" h="402" w="268">
                    <a:moveTo>
                      <a:pt x="268" y="1"/>
                    </a:moveTo>
                    <a:cubicBezTo>
                      <a:pt x="168" y="101"/>
                      <a:pt x="101" y="234"/>
                      <a:pt x="1" y="401"/>
                    </a:cubicBezTo>
                    <a:cubicBezTo>
                      <a:pt x="101" y="268"/>
                      <a:pt x="168" y="168"/>
                      <a:pt x="268"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3452625" y="4282675"/>
                <a:ext cx="5875" cy="9200"/>
              </a:xfrm>
              <a:custGeom>
                <a:rect b="b" l="l" r="r" t="t"/>
                <a:pathLst>
                  <a:path extrusionOk="0" h="368" w="235">
                    <a:moveTo>
                      <a:pt x="234" y="0"/>
                    </a:moveTo>
                    <a:lnTo>
                      <a:pt x="1" y="367"/>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3492675" y="4215950"/>
                <a:ext cx="6675" cy="10875"/>
              </a:xfrm>
              <a:custGeom>
                <a:rect b="b" l="l" r="r" t="t"/>
                <a:pathLst>
                  <a:path extrusionOk="0" h="435" w="267">
                    <a:moveTo>
                      <a:pt x="267" y="1"/>
                    </a:moveTo>
                    <a:cubicBezTo>
                      <a:pt x="167" y="134"/>
                      <a:pt x="100" y="301"/>
                      <a:pt x="0" y="435"/>
                    </a:cubicBezTo>
                    <a:cubicBezTo>
                      <a:pt x="134" y="301"/>
                      <a:pt x="234" y="168"/>
                      <a:pt x="267"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3377575" y="4208450"/>
                <a:ext cx="25050" cy="85100"/>
              </a:xfrm>
              <a:custGeom>
                <a:rect b="b" l="l" r="r" t="t"/>
                <a:pathLst>
                  <a:path extrusionOk="0" h="3404" w="1002">
                    <a:moveTo>
                      <a:pt x="1002" y="1"/>
                    </a:moveTo>
                    <a:cubicBezTo>
                      <a:pt x="668" y="1"/>
                      <a:pt x="334" y="1"/>
                      <a:pt x="1" y="67"/>
                    </a:cubicBezTo>
                    <a:lnTo>
                      <a:pt x="1" y="3403"/>
                    </a:lnTo>
                    <a:lnTo>
                      <a:pt x="1002" y="3403"/>
                    </a:lnTo>
                    <a:lnTo>
                      <a:pt x="100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3520175" y="4169250"/>
                <a:ext cx="5050" cy="11700"/>
              </a:xfrm>
              <a:custGeom>
                <a:rect b="b" l="l" r="r" t="t"/>
                <a:pathLst>
                  <a:path extrusionOk="0" h="468" w="202">
                    <a:moveTo>
                      <a:pt x="201" y="1"/>
                    </a:moveTo>
                    <a:cubicBezTo>
                      <a:pt x="134" y="134"/>
                      <a:pt x="34" y="301"/>
                      <a:pt x="1" y="468"/>
                    </a:cubicBezTo>
                    <a:cubicBezTo>
                      <a:pt x="34" y="301"/>
                      <a:pt x="134" y="168"/>
                      <a:pt x="201"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3506850" y="4193450"/>
                <a:ext cx="5850" cy="10025"/>
              </a:xfrm>
              <a:custGeom>
                <a:rect b="b" l="l" r="r" t="t"/>
                <a:pathLst>
                  <a:path extrusionOk="0" h="401" w="234">
                    <a:moveTo>
                      <a:pt x="234" y="0"/>
                    </a:moveTo>
                    <a:cubicBezTo>
                      <a:pt x="167" y="100"/>
                      <a:pt x="67" y="267"/>
                      <a:pt x="0" y="401"/>
                    </a:cubicBezTo>
                    <a:cubicBezTo>
                      <a:pt x="67" y="267"/>
                      <a:pt x="167" y="100"/>
                      <a:pt x="234"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3531850" y="4144250"/>
                <a:ext cx="5050" cy="11700"/>
              </a:xfrm>
              <a:custGeom>
                <a:rect b="b" l="l" r="r" t="t"/>
                <a:pathLst>
                  <a:path extrusionOk="0" h="468" w="202">
                    <a:moveTo>
                      <a:pt x="201" y="0"/>
                    </a:moveTo>
                    <a:cubicBezTo>
                      <a:pt x="101" y="167"/>
                      <a:pt x="68" y="300"/>
                      <a:pt x="1" y="467"/>
                    </a:cubicBezTo>
                    <a:cubicBezTo>
                      <a:pt x="68" y="300"/>
                      <a:pt x="101" y="167"/>
                      <a:pt x="201"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3542700" y="4118400"/>
                <a:ext cx="5850" cy="10850"/>
              </a:xfrm>
              <a:custGeom>
                <a:rect b="b" l="l" r="r" t="t"/>
                <a:pathLst>
                  <a:path extrusionOk="0" h="434" w="234">
                    <a:moveTo>
                      <a:pt x="234" y="1"/>
                    </a:moveTo>
                    <a:lnTo>
                      <a:pt x="234" y="1"/>
                    </a:lnTo>
                    <a:cubicBezTo>
                      <a:pt x="134" y="167"/>
                      <a:pt x="101" y="267"/>
                      <a:pt x="1" y="434"/>
                    </a:cubicBezTo>
                    <a:cubicBezTo>
                      <a:pt x="67" y="334"/>
                      <a:pt x="134" y="167"/>
                      <a:pt x="234"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3553550" y="4091700"/>
                <a:ext cx="5025" cy="11700"/>
              </a:xfrm>
              <a:custGeom>
                <a:rect b="b" l="l" r="r" t="t"/>
                <a:pathLst>
                  <a:path extrusionOk="0" h="468" w="201">
                    <a:moveTo>
                      <a:pt x="200" y="1"/>
                    </a:moveTo>
                    <a:lnTo>
                      <a:pt x="200" y="1"/>
                    </a:lnTo>
                    <a:cubicBezTo>
                      <a:pt x="134" y="167"/>
                      <a:pt x="67" y="334"/>
                      <a:pt x="0" y="468"/>
                    </a:cubicBezTo>
                    <a:cubicBezTo>
                      <a:pt x="67" y="334"/>
                      <a:pt x="167" y="167"/>
                      <a:pt x="200"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3563550" y="4077525"/>
                <a:ext cx="25" cy="25"/>
              </a:xfrm>
              <a:custGeom>
                <a:rect b="b" l="l" r="r" t="t"/>
                <a:pathLst>
                  <a:path extrusionOk="0" h="1" w="1">
                    <a:moveTo>
                      <a:pt x="0" y="1"/>
                    </a:move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3442625" y="4035825"/>
                <a:ext cx="120950" cy="257725"/>
              </a:xfrm>
              <a:custGeom>
                <a:rect b="b" l="l" r="r" t="t"/>
                <a:pathLst>
                  <a:path extrusionOk="0" h="10309" w="4838">
                    <a:moveTo>
                      <a:pt x="1" y="1"/>
                    </a:moveTo>
                    <a:lnTo>
                      <a:pt x="1" y="6872"/>
                    </a:lnTo>
                    <a:lnTo>
                      <a:pt x="1" y="10308"/>
                    </a:lnTo>
                    <a:lnTo>
                      <a:pt x="334" y="10308"/>
                    </a:lnTo>
                    <a:lnTo>
                      <a:pt x="334" y="10241"/>
                    </a:lnTo>
                    <a:lnTo>
                      <a:pt x="601" y="9874"/>
                    </a:lnTo>
                    <a:cubicBezTo>
                      <a:pt x="735" y="9708"/>
                      <a:pt x="801" y="9541"/>
                      <a:pt x="935" y="9374"/>
                    </a:cubicBezTo>
                    <a:lnTo>
                      <a:pt x="1168" y="9007"/>
                    </a:lnTo>
                    <a:cubicBezTo>
                      <a:pt x="1302" y="8840"/>
                      <a:pt x="1402" y="8674"/>
                      <a:pt x="1468" y="8507"/>
                    </a:cubicBezTo>
                    <a:cubicBezTo>
                      <a:pt x="1568" y="8373"/>
                      <a:pt x="1635" y="8240"/>
                      <a:pt x="1735" y="8073"/>
                    </a:cubicBezTo>
                    <a:cubicBezTo>
                      <a:pt x="1802" y="7906"/>
                      <a:pt x="1935" y="7740"/>
                      <a:pt x="2002" y="7573"/>
                    </a:cubicBezTo>
                    <a:cubicBezTo>
                      <a:pt x="2102" y="7473"/>
                      <a:pt x="2169" y="7306"/>
                      <a:pt x="2269" y="7173"/>
                    </a:cubicBezTo>
                    <a:cubicBezTo>
                      <a:pt x="2336" y="7039"/>
                      <a:pt x="2402" y="6906"/>
                      <a:pt x="2469" y="6806"/>
                    </a:cubicBezTo>
                    <a:cubicBezTo>
                      <a:pt x="2502" y="6739"/>
                      <a:pt x="2502" y="6706"/>
                      <a:pt x="2536" y="6672"/>
                    </a:cubicBezTo>
                    <a:cubicBezTo>
                      <a:pt x="2636" y="6539"/>
                      <a:pt x="2703" y="6372"/>
                      <a:pt x="2803" y="6239"/>
                    </a:cubicBezTo>
                    <a:cubicBezTo>
                      <a:pt x="2869" y="6072"/>
                      <a:pt x="2969" y="5905"/>
                      <a:pt x="3036" y="5705"/>
                    </a:cubicBezTo>
                    <a:cubicBezTo>
                      <a:pt x="3136" y="5538"/>
                      <a:pt x="3203" y="5405"/>
                      <a:pt x="3270" y="5238"/>
                    </a:cubicBezTo>
                    <a:cubicBezTo>
                      <a:pt x="3336" y="5071"/>
                      <a:pt x="3436" y="4871"/>
                      <a:pt x="3503" y="4704"/>
                    </a:cubicBezTo>
                    <a:cubicBezTo>
                      <a:pt x="3603" y="4537"/>
                      <a:pt x="3637" y="4404"/>
                      <a:pt x="3703" y="4237"/>
                    </a:cubicBezTo>
                    <a:cubicBezTo>
                      <a:pt x="3803" y="4070"/>
                      <a:pt x="3870" y="3870"/>
                      <a:pt x="3970" y="3703"/>
                    </a:cubicBezTo>
                    <a:cubicBezTo>
                      <a:pt x="4037" y="3537"/>
                      <a:pt x="4104" y="3403"/>
                      <a:pt x="4170" y="3236"/>
                    </a:cubicBezTo>
                    <a:cubicBezTo>
                      <a:pt x="4270" y="3036"/>
                      <a:pt x="4337" y="2869"/>
                      <a:pt x="4437" y="2669"/>
                    </a:cubicBezTo>
                    <a:cubicBezTo>
                      <a:pt x="4504" y="2503"/>
                      <a:pt x="4537" y="2336"/>
                      <a:pt x="4637" y="2202"/>
                    </a:cubicBezTo>
                    <a:cubicBezTo>
                      <a:pt x="4704" y="2002"/>
                      <a:pt x="4804" y="1802"/>
                      <a:pt x="4837" y="1635"/>
                    </a:cubicBez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3377575" y="4012475"/>
                <a:ext cx="25050" cy="197675"/>
              </a:xfrm>
              <a:custGeom>
                <a:rect b="b" l="l" r="r" t="t"/>
                <a:pathLst>
                  <a:path extrusionOk="0" h="7907" w="1002">
                    <a:moveTo>
                      <a:pt x="1" y="1"/>
                    </a:moveTo>
                    <a:lnTo>
                      <a:pt x="1" y="7906"/>
                    </a:lnTo>
                    <a:cubicBezTo>
                      <a:pt x="334" y="7906"/>
                      <a:pt x="668" y="7840"/>
                      <a:pt x="1002" y="7840"/>
                    </a:cubicBezTo>
                    <a:lnTo>
                      <a:pt x="1002" y="334"/>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2603700" y="4441125"/>
                <a:ext cx="36725" cy="5025"/>
              </a:xfrm>
              <a:custGeom>
                <a:rect b="b" l="l" r="r" t="t"/>
                <a:pathLst>
                  <a:path extrusionOk="0" h="201" w="1469">
                    <a:moveTo>
                      <a:pt x="0" y="0"/>
                    </a:moveTo>
                    <a:lnTo>
                      <a:pt x="0" y="200"/>
                    </a:lnTo>
                    <a:lnTo>
                      <a:pt x="1468" y="200"/>
                    </a:lnTo>
                    <a:lnTo>
                      <a:pt x="1468" y="100"/>
                    </a:lnTo>
                    <a:cubicBezTo>
                      <a:pt x="968" y="34"/>
                      <a:pt x="501" y="0"/>
                      <a:pt x="0"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5701750" y="4332700"/>
                <a:ext cx="2525" cy="7550"/>
              </a:xfrm>
              <a:custGeom>
                <a:rect b="b" l="l" r="r" t="t"/>
                <a:pathLst>
                  <a:path extrusionOk="0" h="302" w="101">
                    <a:moveTo>
                      <a:pt x="100" y="1"/>
                    </a:moveTo>
                    <a:cubicBezTo>
                      <a:pt x="34" y="101"/>
                      <a:pt x="0" y="201"/>
                      <a:pt x="0" y="301"/>
                    </a:cubicBezTo>
                    <a:cubicBezTo>
                      <a:pt x="34" y="201"/>
                      <a:pt x="100" y="134"/>
                      <a:pt x="100"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5737600" y="4198450"/>
                <a:ext cx="850" cy="5850"/>
              </a:xfrm>
              <a:custGeom>
                <a:rect b="b" l="l" r="r" t="t"/>
                <a:pathLst>
                  <a:path extrusionOk="0" h="234" w="34">
                    <a:moveTo>
                      <a:pt x="34" y="0"/>
                    </a:moveTo>
                    <a:cubicBezTo>
                      <a:pt x="1" y="67"/>
                      <a:pt x="1" y="167"/>
                      <a:pt x="1" y="234"/>
                    </a:cubicBezTo>
                    <a:cubicBezTo>
                      <a:pt x="1" y="167"/>
                      <a:pt x="34" y="67"/>
                      <a:pt x="34"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5692575" y="4361900"/>
                <a:ext cx="1675" cy="6700"/>
              </a:xfrm>
              <a:custGeom>
                <a:rect b="b" l="l" r="r" t="t"/>
                <a:pathLst>
                  <a:path extrusionOk="0" h="268" w="67">
                    <a:moveTo>
                      <a:pt x="67" y="0"/>
                    </a:moveTo>
                    <a:cubicBezTo>
                      <a:pt x="34" y="100"/>
                      <a:pt x="34" y="167"/>
                      <a:pt x="0" y="267"/>
                    </a:cubicBezTo>
                    <a:cubicBezTo>
                      <a:pt x="34" y="167"/>
                      <a:pt x="34" y="100"/>
                      <a:pt x="67"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5720925" y="4268500"/>
                <a:ext cx="1700" cy="8350"/>
              </a:xfrm>
              <a:custGeom>
                <a:rect b="b" l="l" r="r" t="t"/>
                <a:pathLst>
                  <a:path extrusionOk="0" h="334" w="68">
                    <a:moveTo>
                      <a:pt x="67" y="0"/>
                    </a:moveTo>
                    <a:lnTo>
                      <a:pt x="67" y="0"/>
                    </a:lnTo>
                    <a:cubicBezTo>
                      <a:pt x="34" y="67"/>
                      <a:pt x="34" y="201"/>
                      <a:pt x="0" y="334"/>
                    </a:cubicBezTo>
                    <a:cubicBezTo>
                      <a:pt x="34" y="201"/>
                      <a:pt x="34" y="100"/>
                      <a:pt x="67"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5727600" y="4235975"/>
                <a:ext cx="2525" cy="7525"/>
              </a:xfrm>
              <a:custGeom>
                <a:rect b="b" l="l" r="r" t="t"/>
                <a:pathLst>
                  <a:path extrusionOk="0" h="301" w="101">
                    <a:moveTo>
                      <a:pt x="100" y="0"/>
                    </a:moveTo>
                    <a:lnTo>
                      <a:pt x="100" y="0"/>
                    </a:lnTo>
                    <a:cubicBezTo>
                      <a:pt x="67" y="134"/>
                      <a:pt x="67" y="201"/>
                      <a:pt x="0" y="301"/>
                    </a:cubicBezTo>
                    <a:cubicBezTo>
                      <a:pt x="67" y="201"/>
                      <a:pt x="100" y="134"/>
                      <a:pt x="100"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5710925" y="4306025"/>
                <a:ext cx="1675" cy="1700"/>
              </a:xfrm>
              <a:custGeom>
                <a:rect b="b" l="l" r="r" t="t"/>
                <a:pathLst>
                  <a:path extrusionOk="0" h="68" w="67">
                    <a:moveTo>
                      <a:pt x="67" y="0"/>
                    </a:moveTo>
                    <a:cubicBezTo>
                      <a:pt x="67" y="1"/>
                      <a:pt x="66" y="34"/>
                      <a:pt x="0" y="67"/>
                    </a:cubicBezTo>
                    <a:cubicBezTo>
                      <a:pt x="67" y="34"/>
                      <a:pt x="67" y="34"/>
                      <a:pt x="67"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5767625" y="3947425"/>
                <a:ext cx="850" cy="12550"/>
              </a:xfrm>
              <a:custGeom>
                <a:rect b="b" l="l" r="r" t="t"/>
                <a:pathLst>
                  <a:path extrusionOk="0" h="502" w="34">
                    <a:moveTo>
                      <a:pt x="34" y="1"/>
                    </a:moveTo>
                    <a:lnTo>
                      <a:pt x="34" y="1"/>
                    </a:lnTo>
                    <a:cubicBezTo>
                      <a:pt x="0" y="168"/>
                      <a:pt x="0" y="268"/>
                      <a:pt x="0" y="501"/>
                    </a:cubicBezTo>
                    <a:cubicBezTo>
                      <a:pt x="34" y="334"/>
                      <a:pt x="34" y="168"/>
                      <a:pt x="34"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5759275" y="4040000"/>
                <a:ext cx="875" cy="10025"/>
              </a:xfrm>
              <a:custGeom>
                <a:rect b="b" l="l" r="r" t="t"/>
                <a:pathLst>
                  <a:path extrusionOk="0" h="401" w="35">
                    <a:moveTo>
                      <a:pt x="34" y="1"/>
                    </a:moveTo>
                    <a:lnTo>
                      <a:pt x="34" y="1"/>
                    </a:lnTo>
                    <a:cubicBezTo>
                      <a:pt x="34" y="134"/>
                      <a:pt x="1" y="301"/>
                      <a:pt x="1" y="401"/>
                    </a:cubicBezTo>
                    <a:cubicBezTo>
                      <a:pt x="34" y="234"/>
                      <a:pt x="34" y="134"/>
                      <a:pt x="34"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5764275" y="3994125"/>
                <a:ext cx="25" cy="5875"/>
              </a:xfrm>
              <a:custGeom>
                <a:rect b="b" l="l" r="r" t="t"/>
                <a:pathLst>
                  <a:path extrusionOk="0" h="235" w="1">
                    <a:moveTo>
                      <a:pt x="1" y="1"/>
                    </a:moveTo>
                    <a:lnTo>
                      <a:pt x="1" y="234"/>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5748450" y="4125050"/>
                <a:ext cx="1675" cy="5875"/>
              </a:xfrm>
              <a:custGeom>
                <a:rect b="b" l="l" r="r" t="t"/>
                <a:pathLst>
                  <a:path extrusionOk="0" h="235" w="67">
                    <a:moveTo>
                      <a:pt x="67" y="1"/>
                    </a:moveTo>
                    <a:cubicBezTo>
                      <a:pt x="67" y="101"/>
                      <a:pt x="67" y="134"/>
                      <a:pt x="0" y="234"/>
                    </a:cubicBezTo>
                    <a:cubicBezTo>
                      <a:pt x="67" y="134"/>
                      <a:pt x="67" y="101"/>
                      <a:pt x="67"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5755125" y="4079200"/>
                <a:ext cx="850" cy="10850"/>
              </a:xfrm>
              <a:custGeom>
                <a:rect b="b" l="l" r="r" t="t"/>
                <a:pathLst>
                  <a:path extrusionOk="0" h="434" w="34">
                    <a:moveTo>
                      <a:pt x="33" y="1"/>
                    </a:moveTo>
                    <a:lnTo>
                      <a:pt x="33" y="1"/>
                    </a:lnTo>
                    <a:cubicBezTo>
                      <a:pt x="33" y="134"/>
                      <a:pt x="0" y="267"/>
                      <a:pt x="0" y="434"/>
                    </a:cubicBezTo>
                    <a:cubicBezTo>
                      <a:pt x="33" y="267"/>
                      <a:pt x="33" y="134"/>
                      <a:pt x="33"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5742600" y="4160925"/>
                <a:ext cx="1700" cy="9200"/>
              </a:xfrm>
              <a:custGeom>
                <a:rect b="b" l="l" r="r" t="t"/>
                <a:pathLst>
                  <a:path extrusionOk="0" h="368" w="68">
                    <a:moveTo>
                      <a:pt x="67" y="0"/>
                    </a:moveTo>
                    <a:lnTo>
                      <a:pt x="67" y="0"/>
                    </a:lnTo>
                    <a:cubicBezTo>
                      <a:pt x="34" y="134"/>
                      <a:pt x="34" y="234"/>
                      <a:pt x="1" y="367"/>
                    </a:cubicBezTo>
                    <a:cubicBezTo>
                      <a:pt x="34" y="234"/>
                      <a:pt x="67" y="134"/>
                      <a:pt x="67"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4008025" y="4016650"/>
                <a:ext cx="7550" cy="23375"/>
              </a:xfrm>
              <a:custGeom>
                <a:rect b="b" l="l" r="r" t="t"/>
                <a:pathLst>
                  <a:path extrusionOk="0" h="935" w="302">
                    <a:moveTo>
                      <a:pt x="1" y="1"/>
                    </a:moveTo>
                    <a:cubicBezTo>
                      <a:pt x="68" y="301"/>
                      <a:pt x="201" y="634"/>
                      <a:pt x="301" y="935"/>
                    </a:cubicBezTo>
                    <a:cubicBezTo>
                      <a:pt x="201" y="634"/>
                      <a:pt x="134" y="334"/>
                      <a:pt x="1"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4105600" y="4239300"/>
                <a:ext cx="8375" cy="12550"/>
              </a:xfrm>
              <a:custGeom>
                <a:rect b="b" l="l" r="r" t="t"/>
                <a:pathLst>
                  <a:path extrusionOk="0" h="502" w="335">
                    <a:moveTo>
                      <a:pt x="334" y="501"/>
                    </a:moveTo>
                    <a:cubicBezTo>
                      <a:pt x="234" y="334"/>
                      <a:pt x="134" y="168"/>
                      <a:pt x="1" y="1"/>
                    </a:cubicBezTo>
                    <a:cubicBezTo>
                      <a:pt x="134" y="168"/>
                      <a:pt x="234" y="334"/>
                      <a:pt x="334" y="50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4041400" y="4108375"/>
                <a:ext cx="5850" cy="16700"/>
              </a:xfrm>
              <a:custGeom>
                <a:rect b="b" l="l" r="r" t="t"/>
                <a:pathLst>
                  <a:path extrusionOk="0" h="668" w="234">
                    <a:moveTo>
                      <a:pt x="234" y="668"/>
                    </a:moveTo>
                    <a:cubicBezTo>
                      <a:pt x="167" y="468"/>
                      <a:pt x="67" y="268"/>
                      <a:pt x="0" y="1"/>
                    </a:cubicBezTo>
                    <a:cubicBezTo>
                      <a:pt x="67" y="268"/>
                      <a:pt x="167" y="468"/>
                      <a:pt x="234" y="668"/>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4053075" y="4136725"/>
                <a:ext cx="6675" cy="15875"/>
              </a:xfrm>
              <a:custGeom>
                <a:rect b="b" l="l" r="r" t="t"/>
                <a:pathLst>
                  <a:path extrusionOk="0" h="635" w="267">
                    <a:moveTo>
                      <a:pt x="0" y="1"/>
                    </a:moveTo>
                    <a:lnTo>
                      <a:pt x="0" y="1"/>
                    </a:lnTo>
                    <a:cubicBezTo>
                      <a:pt x="67" y="201"/>
                      <a:pt x="200" y="435"/>
                      <a:pt x="267" y="635"/>
                    </a:cubicBezTo>
                    <a:cubicBezTo>
                      <a:pt x="200" y="435"/>
                      <a:pt x="100" y="201"/>
                      <a:pt x="0" y="1"/>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4028875" y="4080875"/>
                <a:ext cx="7525" cy="17525"/>
              </a:xfrm>
              <a:custGeom>
                <a:rect b="b" l="l" r="r" t="t"/>
                <a:pathLst>
                  <a:path extrusionOk="0" h="701" w="301">
                    <a:moveTo>
                      <a:pt x="1" y="0"/>
                    </a:moveTo>
                    <a:lnTo>
                      <a:pt x="1" y="0"/>
                    </a:lnTo>
                    <a:cubicBezTo>
                      <a:pt x="134" y="234"/>
                      <a:pt x="201" y="434"/>
                      <a:pt x="301" y="701"/>
                    </a:cubicBezTo>
                    <a:cubicBezTo>
                      <a:pt x="201" y="434"/>
                      <a:pt x="134" y="200"/>
                      <a:pt x="1"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4018050" y="4047500"/>
                <a:ext cx="7525" cy="21725"/>
              </a:xfrm>
              <a:custGeom>
                <a:rect b="b" l="l" r="r" t="t"/>
                <a:pathLst>
                  <a:path extrusionOk="0" h="869" w="301">
                    <a:moveTo>
                      <a:pt x="300" y="868"/>
                    </a:moveTo>
                    <a:cubicBezTo>
                      <a:pt x="167" y="568"/>
                      <a:pt x="100" y="268"/>
                      <a:pt x="0" y="1"/>
                    </a:cubicBezTo>
                    <a:cubicBezTo>
                      <a:pt x="100" y="268"/>
                      <a:pt x="167" y="568"/>
                      <a:pt x="300" y="868"/>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4078925" y="4190125"/>
                <a:ext cx="7525" cy="13350"/>
              </a:xfrm>
              <a:custGeom>
                <a:rect b="b" l="l" r="r" t="t"/>
                <a:pathLst>
                  <a:path extrusionOk="0" h="534" w="301">
                    <a:moveTo>
                      <a:pt x="0" y="0"/>
                    </a:moveTo>
                    <a:cubicBezTo>
                      <a:pt x="67" y="167"/>
                      <a:pt x="167" y="367"/>
                      <a:pt x="300" y="534"/>
                    </a:cubicBezTo>
                    <a:cubicBezTo>
                      <a:pt x="200" y="367"/>
                      <a:pt x="67" y="167"/>
                      <a:pt x="0" y="0"/>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4092250" y="4215125"/>
                <a:ext cx="7550" cy="13375"/>
              </a:xfrm>
              <a:custGeom>
                <a:rect b="b" l="l" r="r" t="t"/>
                <a:pathLst>
                  <a:path extrusionOk="0" h="535" w="302">
                    <a:moveTo>
                      <a:pt x="1" y="1"/>
                    </a:moveTo>
                    <a:cubicBezTo>
                      <a:pt x="54" y="107"/>
                      <a:pt x="107" y="203"/>
                      <a:pt x="160" y="296"/>
                    </a:cubicBezTo>
                    <a:lnTo>
                      <a:pt x="160" y="296"/>
                    </a:lnTo>
                    <a:cubicBezTo>
                      <a:pt x="105" y="193"/>
                      <a:pt x="59" y="97"/>
                      <a:pt x="1" y="1"/>
                    </a:cubicBezTo>
                    <a:close/>
                    <a:moveTo>
                      <a:pt x="160" y="296"/>
                    </a:moveTo>
                    <a:cubicBezTo>
                      <a:pt x="200" y="371"/>
                      <a:pt x="245" y="450"/>
                      <a:pt x="301" y="534"/>
                    </a:cubicBezTo>
                    <a:cubicBezTo>
                      <a:pt x="254" y="456"/>
                      <a:pt x="207" y="377"/>
                      <a:pt x="160" y="296"/>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4065575" y="4164250"/>
                <a:ext cx="6700" cy="14200"/>
              </a:xfrm>
              <a:custGeom>
                <a:rect b="b" l="l" r="r" t="t"/>
                <a:pathLst>
                  <a:path extrusionOk="0" h="568" w="268">
                    <a:moveTo>
                      <a:pt x="267" y="568"/>
                    </a:moveTo>
                    <a:cubicBezTo>
                      <a:pt x="201" y="368"/>
                      <a:pt x="67" y="201"/>
                      <a:pt x="0" y="1"/>
                    </a:cubicBezTo>
                    <a:cubicBezTo>
                      <a:pt x="67" y="201"/>
                      <a:pt x="201" y="368"/>
                      <a:pt x="267" y="568"/>
                    </a:cubicBez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4549250" y="4031650"/>
                <a:ext cx="1700" cy="65925"/>
              </a:xfrm>
              <a:custGeom>
                <a:rect b="b" l="l" r="r" t="t"/>
                <a:pathLst>
                  <a:path extrusionOk="0" h="2637" w="68">
                    <a:moveTo>
                      <a:pt x="67" y="1"/>
                    </a:moveTo>
                    <a:cubicBezTo>
                      <a:pt x="1" y="868"/>
                      <a:pt x="1" y="1802"/>
                      <a:pt x="67" y="2636"/>
                    </a:cubicBezTo>
                    <a:lnTo>
                      <a:pt x="67" y="1"/>
                    </a:lnTo>
                    <a:close/>
                  </a:path>
                </a:pathLst>
              </a:custGeom>
              <a:solidFill>
                <a:srgbClr val="E4BB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4008025" y="3427050"/>
                <a:ext cx="475375" cy="877325"/>
              </a:xfrm>
              <a:custGeom>
                <a:rect b="b" l="l" r="r" t="t"/>
                <a:pathLst>
                  <a:path extrusionOk="0" h="35093" w="19015">
                    <a:moveTo>
                      <a:pt x="8373" y="1"/>
                    </a:moveTo>
                    <a:lnTo>
                      <a:pt x="8373" y="7873"/>
                    </a:lnTo>
                    <a:lnTo>
                      <a:pt x="8373" y="16146"/>
                    </a:lnTo>
                    <a:lnTo>
                      <a:pt x="6038" y="16146"/>
                    </a:lnTo>
                    <a:lnTo>
                      <a:pt x="6038" y="23585"/>
                    </a:lnTo>
                    <a:lnTo>
                      <a:pt x="1" y="23585"/>
                    </a:lnTo>
                    <a:cubicBezTo>
                      <a:pt x="68" y="23885"/>
                      <a:pt x="201" y="24218"/>
                      <a:pt x="268" y="24519"/>
                    </a:cubicBezTo>
                    <a:cubicBezTo>
                      <a:pt x="334" y="24585"/>
                      <a:pt x="368" y="24719"/>
                      <a:pt x="368" y="24819"/>
                    </a:cubicBezTo>
                    <a:cubicBezTo>
                      <a:pt x="434" y="25086"/>
                      <a:pt x="568" y="25386"/>
                      <a:pt x="668" y="25686"/>
                    </a:cubicBezTo>
                    <a:cubicBezTo>
                      <a:pt x="701" y="25819"/>
                      <a:pt x="768" y="25986"/>
                      <a:pt x="835" y="26086"/>
                    </a:cubicBezTo>
                    <a:cubicBezTo>
                      <a:pt x="901" y="26353"/>
                      <a:pt x="1002" y="26553"/>
                      <a:pt x="1102" y="26820"/>
                    </a:cubicBezTo>
                    <a:cubicBezTo>
                      <a:pt x="1168" y="26987"/>
                      <a:pt x="1235" y="27087"/>
                      <a:pt x="1268" y="27254"/>
                    </a:cubicBezTo>
                    <a:cubicBezTo>
                      <a:pt x="1368" y="27487"/>
                      <a:pt x="1435" y="27687"/>
                      <a:pt x="1535" y="27921"/>
                    </a:cubicBezTo>
                    <a:cubicBezTo>
                      <a:pt x="1602" y="28088"/>
                      <a:pt x="1669" y="28221"/>
                      <a:pt x="1735" y="28388"/>
                    </a:cubicBezTo>
                    <a:cubicBezTo>
                      <a:pt x="1835" y="28588"/>
                      <a:pt x="1902" y="28822"/>
                      <a:pt x="2036" y="29022"/>
                    </a:cubicBezTo>
                    <a:cubicBezTo>
                      <a:pt x="2102" y="29189"/>
                      <a:pt x="2202" y="29322"/>
                      <a:pt x="2236" y="29489"/>
                    </a:cubicBezTo>
                    <a:cubicBezTo>
                      <a:pt x="2336" y="29689"/>
                      <a:pt x="2403" y="29856"/>
                      <a:pt x="2536" y="30056"/>
                    </a:cubicBezTo>
                    <a:cubicBezTo>
                      <a:pt x="2603" y="30223"/>
                      <a:pt x="2703" y="30356"/>
                      <a:pt x="2769" y="30523"/>
                    </a:cubicBezTo>
                    <a:cubicBezTo>
                      <a:pt x="2870" y="30690"/>
                      <a:pt x="3003" y="30890"/>
                      <a:pt x="3070" y="31057"/>
                    </a:cubicBezTo>
                    <a:cubicBezTo>
                      <a:pt x="3170" y="31223"/>
                      <a:pt x="3236" y="31357"/>
                      <a:pt x="3337" y="31524"/>
                    </a:cubicBezTo>
                    <a:cubicBezTo>
                      <a:pt x="3403" y="31690"/>
                      <a:pt x="3537" y="31890"/>
                      <a:pt x="3603" y="32057"/>
                    </a:cubicBezTo>
                    <a:cubicBezTo>
                      <a:pt x="3703" y="32224"/>
                      <a:pt x="3770" y="32357"/>
                      <a:pt x="3870" y="32491"/>
                    </a:cubicBezTo>
                    <a:cubicBezTo>
                      <a:pt x="3937" y="32658"/>
                      <a:pt x="4070" y="32824"/>
                      <a:pt x="4204" y="32991"/>
                    </a:cubicBezTo>
                    <a:cubicBezTo>
                      <a:pt x="4271" y="33091"/>
                      <a:pt x="4371" y="33258"/>
                      <a:pt x="4437" y="33392"/>
                    </a:cubicBezTo>
                    <a:cubicBezTo>
                      <a:pt x="4571" y="33558"/>
                      <a:pt x="4671" y="33725"/>
                      <a:pt x="4771" y="33892"/>
                    </a:cubicBezTo>
                    <a:cubicBezTo>
                      <a:pt x="4871" y="34025"/>
                      <a:pt x="4938" y="34192"/>
                      <a:pt x="5071" y="34326"/>
                    </a:cubicBezTo>
                    <a:cubicBezTo>
                      <a:pt x="5205" y="34492"/>
                      <a:pt x="5271" y="34659"/>
                      <a:pt x="5405" y="34826"/>
                    </a:cubicBezTo>
                    <a:cubicBezTo>
                      <a:pt x="5505" y="34893"/>
                      <a:pt x="5538" y="34993"/>
                      <a:pt x="5605" y="35093"/>
                    </a:cubicBezTo>
                    <a:lnTo>
                      <a:pt x="7106" y="34526"/>
                    </a:lnTo>
                    <a:lnTo>
                      <a:pt x="7106" y="29155"/>
                    </a:lnTo>
                    <a:lnTo>
                      <a:pt x="8307" y="29155"/>
                    </a:lnTo>
                    <a:lnTo>
                      <a:pt x="8307" y="28054"/>
                    </a:lnTo>
                    <a:lnTo>
                      <a:pt x="13977" y="28054"/>
                    </a:lnTo>
                    <a:lnTo>
                      <a:pt x="13977" y="29155"/>
                    </a:lnTo>
                    <a:lnTo>
                      <a:pt x="15145" y="29155"/>
                    </a:lnTo>
                    <a:lnTo>
                      <a:pt x="15145" y="31991"/>
                    </a:lnTo>
                    <a:cubicBezTo>
                      <a:pt x="15512" y="32057"/>
                      <a:pt x="16012" y="32091"/>
                      <a:pt x="16579" y="32224"/>
                    </a:cubicBezTo>
                    <a:lnTo>
                      <a:pt x="16579" y="29189"/>
                    </a:lnTo>
                    <a:lnTo>
                      <a:pt x="17747" y="29189"/>
                    </a:lnTo>
                    <a:lnTo>
                      <a:pt x="17747" y="28088"/>
                    </a:lnTo>
                    <a:lnTo>
                      <a:pt x="19014" y="28088"/>
                    </a:lnTo>
                    <a:cubicBezTo>
                      <a:pt x="17180" y="24218"/>
                      <a:pt x="15879" y="20249"/>
                      <a:pt x="16079" y="16146"/>
                    </a:cubicBezTo>
                    <a:lnTo>
                      <a:pt x="12009" y="16146"/>
                    </a:lnTo>
                    <a:lnTo>
                      <a:pt x="12009" y="5905"/>
                    </a:lnTo>
                    <a:lnTo>
                      <a:pt x="120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4622650" y="3911575"/>
                <a:ext cx="1148325" cy="482875"/>
              </a:xfrm>
              <a:custGeom>
                <a:rect b="b" l="l" r="r" t="t"/>
                <a:pathLst>
                  <a:path extrusionOk="0" h="19315" w="45933">
                    <a:moveTo>
                      <a:pt x="26853" y="1"/>
                    </a:moveTo>
                    <a:lnTo>
                      <a:pt x="26953" y="9607"/>
                    </a:lnTo>
                    <a:lnTo>
                      <a:pt x="23016" y="9607"/>
                    </a:lnTo>
                    <a:lnTo>
                      <a:pt x="23016" y="10508"/>
                    </a:lnTo>
                    <a:lnTo>
                      <a:pt x="20581" y="10508"/>
                    </a:lnTo>
                    <a:lnTo>
                      <a:pt x="20581" y="4504"/>
                    </a:lnTo>
                    <a:lnTo>
                      <a:pt x="19614" y="4504"/>
                    </a:lnTo>
                    <a:lnTo>
                      <a:pt x="19614" y="3603"/>
                    </a:lnTo>
                    <a:lnTo>
                      <a:pt x="14777" y="3603"/>
                    </a:lnTo>
                    <a:lnTo>
                      <a:pt x="14777" y="4504"/>
                    </a:lnTo>
                    <a:lnTo>
                      <a:pt x="13810" y="4504"/>
                    </a:lnTo>
                    <a:lnTo>
                      <a:pt x="13810" y="10508"/>
                    </a:lnTo>
                    <a:lnTo>
                      <a:pt x="12576" y="10508"/>
                    </a:lnTo>
                    <a:lnTo>
                      <a:pt x="12576" y="4504"/>
                    </a:lnTo>
                    <a:lnTo>
                      <a:pt x="11575" y="4504"/>
                    </a:lnTo>
                    <a:lnTo>
                      <a:pt x="11575" y="3603"/>
                    </a:lnTo>
                    <a:lnTo>
                      <a:pt x="6772" y="3603"/>
                    </a:lnTo>
                    <a:lnTo>
                      <a:pt x="6772" y="4504"/>
                    </a:lnTo>
                    <a:lnTo>
                      <a:pt x="5804" y="4504"/>
                    </a:lnTo>
                    <a:lnTo>
                      <a:pt x="5804" y="10275"/>
                    </a:lnTo>
                    <a:lnTo>
                      <a:pt x="0" y="10275"/>
                    </a:lnTo>
                    <a:lnTo>
                      <a:pt x="0" y="14111"/>
                    </a:lnTo>
                    <a:lnTo>
                      <a:pt x="0" y="16846"/>
                    </a:lnTo>
                    <a:lnTo>
                      <a:pt x="2869" y="16846"/>
                    </a:lnTo>
                    <a:lnTo>
                      <a:pt x="2869" y="15778"/>
                    </a:lnTo>
                    <a:lnTo>
                      <a:pt x="8973" y="15778"/>
                    </a:lnTo>
                    <a:lnTo>
                      <a:pt x="8973" y="16846"/>
                    </a:lnTo>
                    <a:lnTo>
                      <a:pt x="10374" y="16846"/>
                    </a:lnTo>
                    <a:lnTo>
                      <a:pt x="10374" y="19314"/>
                    </a:lnTo>
                    <a:lnTo>
                      <a:pt x="12275" y="18681"/>
                    </a:lnTo>
                    <a:lnTo>
                      <a:pt x="17980" y="16712"/>
                    </a:lnTo>
                    <a:lnTo>
                      <a:pt x="26686" y="13710"/>
                    </a:lnTo>
                    <a:lnTo>
                      <a:pt x="27019" y="13844"/>
                    </a:lnTo>
                    <a:lnTo>
                      <a:pt x="29454" y="14678"/>
                    </a:lnTo>
                    <a:lnTo>
                      <a:pt x="42497" y="19181"/>
                    </a:lnTo>
                    <a:cubicBezTo>
                      <a:pt x="42630" y="18881"/>
                      <a:pt x="42697" y="18614"/>
                      <a:pt x="42831" y="18314"/>
                    </a:cubicBezTo>
                    <a:cubicBezTo>
                      <a:pt x="42864" y="18214"/>
                      <a:pt x="42864" y="18147"/>
                      <a:pt x="42897" y="18047"/>
                    </a:cubicBezTo>
                    <a:cubicBezTo>
                      <a:pt x="42997" y="17780"/>
                      <a:pt x="43131" y="17513"/>
                      <a:pt x="43198" y="17213"/>
                    </a:cubicBezTo>
                    <a:cubicBezTo>
                      <a:pt x="43231" y="17146"/>
                      <a:pt x="43298" y="17013"/>
                      <a:pt x="43298" y="16946"/>
                    </a:cubicBezTo>
                    <a:cubicBezTo>
                      <a:pt x="43398" y="16612"/>
                      <a:pt x="43498" y="16279"/>
                      <a:pt x="43631" y="15879"/>
                    </a:cubicBezTo>
                    <a:cubicBezTo>
                      <a:pt x="43631" y="15845"/>
                      <a:pt x="43631" y="15845"/>
                      <a:pt x="43665" y="15812"/>
                    </a:cubicBezTo>
                    <a:cubicBezTo>
                      <a:pt x="43798" y="15445"/>
                      <a:pt x="43865" y="15045"/>
                      <a:pt x="43998" y="14644"/>
                    </a:cubicBezTo>
                    <a:cubicBezTo>
                      <a:pt x="44031" y="14511"/>
                      <a:pt x="44031" y="14444"/>
                      <a:pt x="44065" y="14311"/>
                    </a:cubicBezTo>
                    <a:cubicBezTo>
                      <a:pt x="44165" y="13977"/>
                      <a:pt x="44232" y="13677"/>
                      <a:pt x="44298" y="13343"/>
                    </a:cubicBezTo>
                    <a:cubicBezTo>
                      <a:pt x="44332" y="13277"/>
                      <a:pt x="44332" y="13143"/>
                      <a:pt x="44365" y="13043"/>
                    </a:cubicBezTo>
                    <a:lnTo>
                      <a:pt x="44632" y="11809"/>
                    </a:lnTo>
                    <a:cubicBezTo>
                      <a:pt x="44632" y="11709"/>
                      <a:pt x="44665" y="11642"/>
                      <a:pt x="44665" y="11542"/>
                    </a:cubicBezTo>
                    <a:cubicBezTo>
                      <a:pt x="44765" y="11175"/>
                      <a:pt x="44799" y="10842"/>
                      <a:pt x="44865" y="10475"/>
                    </a:cubicBezTo>
                    <a:cubicBezTo>
                      <a:pt x="44932" y="10341"/>
                      <a:pt x="44932" y="10208"/>
                      <a:pt x="44965" y="10108"/>
                    </a:cubicBezTo>
                    <a:cubicBezTo>
                      <a:pt x="45032" y="9674"/>
                      <a:pt x="45099" y="9307"/>
                      <a:pt x="45166" y="8874"/>
                    </a:cubicBezTo>
                    <a:cubicBezTo>
                      <a:pt x="45166" y="8807"/>
                      <a:pt x="45166" y="8773"/>
                      <a:pt x="45199" y="8673"/>
                    </a:cubicBezTo>
                    <a:cubicBezTo>
                      <a:pt x="45299" y="8206"/>
                      <a:pt x="45332" y="7706"/>
                      <a:pt x="45432" y="7206"/>
                    </a:cubicBezTo>
                    <a:cubicBezTo>
                      <a:pt x="45432" y="7106"/>
                      <a:pt x="45466" y="6972"/>
                      <a:pt x="45466" y="6805"/>
                    </a:cubicBezTo>
                    <a:cubicBezTo>
                      <a:pt x="45499" y="6438"/>
                      <a:pt x="45533" y="6005"/>
                      <a:pt x="45599" y="5638"/>
                    </a:cubicBezTo>
                    <a:cubicBezTo>
                      <a:pt x="45599" y="5504"/>
                      <a:pt x="45633" y="5371"/>
                      <a:pt x="45633" y="5204"/>
                    </a:cubicBezTo>
                    <a:cubicBezTo>
                      <a:pt x="45666" y="4704"/>
                      <a:pt x="45699" y="4170"/>
                      <a:pt x="45766" y="3636"/>
                    </a:cubicBezTo>
                    <a:lnTo>
                      <a:pt x="45766" y="3370"/>
                    </a:lnTo>
                    <a:cubicBezTo>
                      <a:pt x="45799" y="2903"/>
                      <a:pt x="45833" y="2402"/>
                      <a:pt x="45833" y="1969"/>
                    </a:cubicBezTo>
                    <a:cubicBezTo>
                      <a:pt x="45833" y="1802"/>
                      <a:pt x="45833" y="1635"/>
                      <a:pt x="45866" y="1468"/>
                    </a:cubicBezTo>
                    <a:cubicBezTo>
                      <a:pt x="45866" y="1335"/>
                      <a:pt x="45866" y="1201"/>
                      <a:pt x="45933" y="1101"/>
                    </a:cubicBezTo>
                    <a:lnTo>
                      <a:pt x="44832" y="1"/>
                    </a:lnTo>
                    <a:lnTo>
                      <a:pt x="44932" y="9040"/>
                    </a:lnTo>
                    <a:lnTo>
                      <a:pt x="35859" y="1"/>
                    </a:lnTo>
                    <a:lnTo>
                      <a:pt x="35959" y="9107"/>
                    </a:lnTo>
                    <a:lnTo>
                      <a:pt x="35959" y="9107"/>
                    </a:lnTo>
                    <a:lnTo>
                      <a:pt x="2685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2361025" y="3813175"/>
                <a:ext cx="976550" cy="627125"/>
              </a:xfrm>
              <a:custGeom>
                <a:rect b="b" l="l" r="r" t="t"/>
                <a:pathLst>
                  <a:path extrusionOk="0" h="25085" w="39062">
                    <a:moveTo>
                      <a:pt x="13744" y="0"/>
                    </a:moveTo>
                    <a:lnTo>
                      <a:pt x="12810" y="7372"/>
                    </a:lnTo>
                    <a:lnTo>
                      <a:pt x="6538" y="9507"/>
                    </a:lnTo>
                    <a:lnTo>
                      <a:pt x="6538" y="9040"/>
                    </a:lnTo>
                    <a:lnTo>
                      <a:pt x="0" y="9040"/>
                    </a:lnTo>
                    <a:lnTo>
                      <a:pt x="0" y="11742"/>
                    </a:lnTo>
                    <a:lnTo>
                      <a:pt x="9741" y="11742"/>
                    </a:lnTo>
                    <a:lnTo>
                      <a:pt x="9741" y="18247"/>
                    </a:lnTo>
                    <a:lnTo>
                      <a:pt x="9741" y="21416"/>
                    </a:lnTo>
                    <a:lnTo>
                      <a:pt x="9741" y="25052"/>
                    </a:lnTo>
                    <a:cubicBezTo>
                      <a:pt x="10241" y="25085"/>
                      <a:pt x="10708" y="25085"/>
                      <a:pt x="11208" y="25085"/>
                    </a:cubicBezTo>
                    <a:lnTo>
                      <a:pt x="11342" y="25085"/>
                    </a:lnTo>
                    <a:lnTo>
                      <a:pt x="11242" y="18080"/>
                    </a:lnTo>
                    <a:lnTo>
                      <a:pt x="11208" y="14110"/>
                    </a:lnTo>
                    <a:lnTo>
                      <a:pt x="14844" y="17746"/>
                    </a:lnTo>
                    <a:lnTo>
                      <a:pt x="20315" y="23217"/>
                    </a:lnTo>
                    <a:lnTo>
                      <a:pt x="20315" y="23217"/>
                    </a:lnTo>
                    <a:lnTo>
                      <a:pt x="20248" y="17246"/>
                    </a:lnTo>
                    <a:lnTo>
                      <a:pt x="20215" y="14110"/>
                    </a:lnTo>
                    <a:lnTo>
                      <a:pt x="23050" y="16946"/>
                    </a:lnTo>
                    <a:lnTo>
                      <a:pt x="29255" y="23150"/>
                    </a:lnTo>
                    <a:lnTo>
                      <a:pt x="29188" y="16412"/>
                    </a:lnTo>
                    <a:lnTo>
                      <a:pt x="29155" y="14077"/>
                    </a:lnTo>
                    <a:lnTo>
                      <a:pt x="29155" y="14077"/>
                    </a:lnTo>
                    <a:lnTo>
                      <a:pt x="31323" y="16245"/>
                    </a:lnTo>
                    <a:lnTo>
                      <a:pt x="34158" y="19081"/>
                    </a:lnTo>
                    <a:lnTo>
                      <a:pt x="39062" y="19081"/>
                    </a:lnTo>
                    <a:lnTo>
                      <a:pt x="39062" y="15778"/>
                    </a:lnTo>
                    <a:lnTo>
                      <a:pt x="39062" y="7306"/>
                    </a:lnTo>
                    <a:lnTo>
                      <a:pt x="25886" y="2902"/>
                    </a:lnTo>
                    <a:lnTo>
                      <a:pt x="20515" y="4737"/>
                    </a:lnTo>
                    <a:lnTo>
                      <a:pt x="1988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4053900" y="1160050"/>
                <a:ext cx="1052450" cy="2300400"/>
              </a:xfrm>
              <a:custGeom>
                <a:rect b="b" l="l" r="r" t="t"/>
                <a:pathLst>
                  <a:path extrusionOk="0" h="92016" w="42098">
                    <a:moveTo>
                      <a:pt x="12146" y="1"/>
                    </a:moveTo>
                    <a:cubicBezTo>
                      <a:pt x="12018" y="1"/>
                      <a:pt x="11895" y="6"/>
                      <a:pt x="11776" y="16"/>
                    </a:cubicBezTo>
                    <a:cubicBezTo>
                      <a:pt x="4437" y="683"/>
                      <a:pt x="3770" y="8355"/>
                      <a:pt x="1401" y="19430"/>
                    </a:cubicBezTo>
                    <a:cubicBezTo>
                      <a:pt x="568" y="23299"/>
                      <a:pt x="234" y="27936"/>
                      <a:pt x="0" y="34007"/>
                    </a:cubicBezTo>
                    <a:cubicBezTo>
                      <a:pt x="734" y="37143"/>
                      <a:pt x="2002" y="40145"/>
                      <a:pt x="3803" y="42880"/>
                    </a:cubicBezTo>
                    <a:cubicBezTo>
                      <a:pt x="6505" y="47116"/>
                      <a:pt x="10375" y="50786"/>
                      <a:pt x="10975" y="55656"/>
                    </a:cubicBezTo>
                    <a:cubicBezTo>
                      <a:pt x="11509" y="60226"/>
                      <a:pt x="9007" y="64729"/>
                      <a:pt x="9541" y="69332"/>
                    </a:cubicBezTo>
                    <a:cubicBezTo>
                      <a:pt x="10308" y="75437"/>
                      <a:pt x="16212" y="79673"/>
                      <a:pt x="18247" y="85444"/>
                    </a:cubicBezTo>
                    <a:cubicBezTo>
                      <a:pt x="19014" y="87545"/>
                      <a:pt x="19214" y="89780"/>
                      <a:pt x="18914" y="92015"/>
                    </a:cubicBezTo>
                    <a:cubicBezTo>
                      <a:pt x="20682" y="91215"/>
                      <a:pt x="22416" y="90548"/>
                      <a:pt x="24318" y="90181"/>
                    </a:cubicBezTo>
                    <a:cubicBezTo>
                      <a:pt x="25419" y="89980"/>
                      <a:pt x="26519" y="89880"/>
                      <a:pt x="27654" y="89880"/>
                    </a:cubicBezTo>
                    <a:cubicBezTo>
                      <a:pt x="27587" y="89747"/>
                      <a:pt x="27587" y="89614"/>
                      <a:pt x="27553" y="89480"/>
                    </a:cubicBezTo>
                    <a:cubicBezTo>
                      <a:pt x="26486" y="84743"/>
                      <a:pt x="23684" y="80307"/>
                      <a:pt x="24151" y="75503"/>
                    </a:cubicBezTo>
                    <a:cubicBezTo>
                      <a:pt x="24551" y="71200"/>
                      <a:pt x="27520" y="67531"/>
                      <a:pt x="28254" y="63228"/>
                    </a:cubicBezTo>
                    <a:cubicBezTo>
                      <a:pt x="28821" y="60159"/>
                      <a:pt x="28087" y="56990"/>
                      <a:pt x="28221" y="53821"/>
                    </a:cubicBezTo>
                    <a:cubicBezTo>
                      <a:pt x="28421" y="48017"/>
                      <a:pt x="31390" y="42647"/>
                      <a:pt x="34992" y="38010"/>
                    </a:cubicBezTo>
                    <a:cubicBezTo>
                      <a:pt x="34392" y="36609"/>
                      <a:pt x="33791" y="35175"/>
                      <a:pt x="33758" y="33674"/>
                    </a:cubicBezTo>
                    <a:cubicBezTo>
                      <a:pt x="33725" y="32873"/>
                      <a:pt x="33858" y="32072"/>
                      <a:pt x="34158" y="31339"/>
                    </a:cubicBezTo>
                    <a:cubicBezTo>
                      <a:pt x="33858" y="29537"/>
                      <a:pt x="34725" y="27536"/>
                      <a:pt x="36193" y="26368"/>
                    </a:cubicBezTo>
                    <a:cubicBezTo>
                      <a:pt x="37794" y="25001"/>
                      <a:pt x="39996" y="24467"/>
                      <a:pt x="42097" y="24267"/>
                    </a:cubicBezTo>
                    <a:cubicBezTo>
                      <a:pt x="30141" y="8825"/>
                      <a:pt x="17485" y="1"/>
                      <a:pt x="12146"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4409150" y="3406225"/>
                <a:ext cx="358625" cy="625450"/>
              </a:xfrm>
              <a:custGeom>
                <a:rect b="b" l="l" r="r" t="t"/>
                <a:pathLst>
                  <a:path extrusionOk="0" h="25018" w="14345">
                    <a:moveTo>
                      <a:pt x="13444" y="0"/>
                    </a:moveTo>
                    <a:cubicBezTo>
                      <a:pt x="12309" y="0"/>
                      <a:pt x="11209" y="67"/>
                      <a:pt x="10108" y="267"/>
                    </a:cubicBezTo>
                    <a:cubicBezTo>
                      <a:pt x="8206" y="600"/>
                      <a:pt x="6439" y="1334"/>
                      <a:pt x="4704" y="2102"/>
                    </a:cubicBezTo>
                    <a:cubicBezTo>
                      <a:pt x="4671" y="2335"/>
                      <a:pt x="4637" y="2569"/>
                      <a:pt x="4604" y="2769"/>
                    </a:cubicBezTo>
                    <a:cubicBezTo>
                      <a:pt x="3870" y="6571"/>
                      <a:pt x="1602" y="9707"/>
                      <a:pt x="601" y="13376"/>
                    </a:cubicBezTo>
                    <a:cubicBezTo>
                      <a:pt x="234" y="14577"/>
                      <a:pt x="101" y="15811"/>
                      <a:pt x="1" y="16979"/>
                    </a:cubicBezTo>
                    <a:lnTo>
                      <a:pt x="5671" y="16979"/>
                    </a:lnTo>
                    <a:lnTo>
                      <a:pt x="5671" y="25018"/>
                    </a:lnTo>
                    <a:cubicBezTo>
                      <a:pt x="5705" y="24751"/>
                      <a:pt x="5705" y="24518"/>
                      <a:pt x="5771" y="24251"/>
                    </a:cubicBezTo>
                    <a:cubicBezTo>
                      <a:pt x="6439" y="20048"/>
                      <a:pt x="9341" y="17212"/>
                      <a:pt x="11342" y="13576"/>
                    </a:cubicBezTo>
                    <a:cubicBezTo>
                      <a:pt x="13644" y="9507"/>
                      <a:pt x="14344" y="4570"/>
                      <a:pt x="1344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4551750" y="4100050"/>
                <a:ext cx="4200" cy="28375"/>
              </a:xfrm>
              <a:custGeom>
                <a:rect b="b" l="l" r="r" t="t"/>
                <a:pathLst>
                  <a:path extrusionOk="0" h="1135" w="168">
                    <a:moveTo>
                      <a:pt x="1" y="0"/>
                    </a:moveTo>
                    <a:lnTo>
                      <a:pt x="1" y="1134"/>
                    </a:lnTo>
                    <a:lnTo>
                      <a:pt x="167" y="1134"/>
                    </a:lnTo>
                    <a:cubicBezTo>
                      <a:pt x="101" y="767"/>
                      <a:pt x="34" y="401"/>
                      <a:pt x="1" y="0"/>
                    </a:cubicBezTo>
                    <a:close/>
                  </a:path>
                </a:pathLst>
              </a:custGeom>
              <a:solidFill>
                <a:srgbClr val="6144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4801100" y="1768375"/>
                <a:ext cx="780575" cy="2234125"/>
              </a:xfrm>
              <a:custGeom>
                <a:rect b="b" l="l" r="r" t="t"/>
                <a:pathLst>
                  <a:path extrusionOk="0" h="89365" w="31223">
                    <a:moveTo>
                      <a:pt x="12276" y="0"/>
                    </a:moveTo>
                    <a:cubicBezTo>
                      <a:pt x="10141" y="267"/>
                      <a:pt x="7973" y="768"/>
                      <a:pt x="6338" y="2135"/>
                    </a:cubicBezTo>
                    <a:cubicBezTo>
                      <a:pt x="4937" y="3336"/>
                      <a:pt x="4003" y="5304"/>
                      <a:pt x="4304" y="7106"/>
                    </a:cubicBezTo>
                    <a:cubicBezTo>
                      <a:pt x="4003" y="7806"/>
                      <a:pt x="3870" y="8640"/>
                      <a:pt x="3937" y="9441"/>
                    </a:cubicBezTo>
                    <a:cubicBezTo>
                      <a:pt x="4003" y="10942"/>
                      <a:pt x="4537" y="12343"/>
                      <a:pt x="5137" y="13777"/>
                    </a:cubicBezTo>
                    <a:cubicBezTo>
                      <a:pt x="5271" y="14011"/>
                      <a:pt x="5338" y="14277"/>
                      <a:pt x="5471" y="14544"/>
                    </a:cubicBezTo>
                    <a:cubicBezTo>
                      <a:pt x="6105" y="16112"/>
                      <a:pt x="6672" y="17713"/>
                      <a:pt x="6872" y="19381"/>
                    </a:cubicBezTo>
                    <a:cubicBezTo>
                      <a:pt x="7372" y="24218"/>
                      <a:pt x="4670" y="28488"/>
                      <a:pt x="4170" y="33158"/>
                    </a:cubicBezTo>
                    <a:cubicBezTo>
                      <a:pt x="3703" y="36994"/>
                      <a:pt x="4804" y="40896"/>
                      <a:pt x="6105" y="44632"/>
                    </a:cubicBezTo>
                    <a:cubicBezTo>
                      <a:pt x="6472" y="45733"/>
                      <a:pt x="6872" y="46834"/>
                      <a:pt x="7306" y="47901"/>
                    </a:cubicBezTo>
                    <a:cubicBezTo>
                      <a:pt x="8306" y="50570"/>
                      <a:pt x="9207" y="53472"/>
                      <a:pt x="9340" y="56307"/>
                    </a:cubicBezTo>
                    <a:cubicBezTo>
                      <a:pt x="9374" y="57708"/>
                      <a:pt x="9274" y="59076"/>
                      <a:pt x="8840" y="60477"/>
                    </a:cubicBezTo>
                    <a:cubicBezTo>
                      <a:pt x="8140" y="62845"/>
                      <a:pt x="6805" y="64747"/>
                      <a:pt x="5938" y="66815"/>
                    </a:cubicBezTo>
                    <a:cubicBezTo>
                      <a:pt x="5171" y="68550"/>
                      <a:pt x="4670" y="70384"/>
                      <a:pt x="5104" y="72586"/>
                    </a:cubicBezTo>
                    <a:cubicBezTo>
                      <a:pt x="5504" y="74754"/>
                      <a:pt x="6038" y="77056"/>
                      <a:pt x="5104" y="79191"/>
                    </a:cubicBezTo>
                    <a:cubicBezTo>
                      <a:pt x="4203" y="81092"/>
                      <a:pt x="2269" y="82226"/>
                      <a:pt x="1268" y="84061"/>
                    </a:cubicBezTo>
                    <a:cubicBezTo>
                      <a:pt x="301" y="85762"/>
                      <a:pt x="0" y="87563"/>
                      <a:pt x="134" y="89364"/>
                    </a:cubicBezTo>
                    <a:lnTo>
                      <a:pt x="3169" y="89364"/>
                    </a:lnTo>
                    <a:cubicBezTo>
                      <a:pt x="3303" y="88731"/>
                      <a:pt x="3470" y="88164"/>
                      <a:pt x="3703" y="87563"/>
                    </a:cubicBezTo>
                    <a:cubicBezTo>
                      <a:pt x="4504" y="85829"/>
                      <a:pt x="6105" y="84494"/>
                      <a:pt x="7339" y="83060"/>
                    </a:cubicBezTo>
                    <a:cubicBezTo>
                      <a:pt x="8974" y="81192"/>
                      <a:pt x="10174" y="78924"/>
                      <a:pt x="10842" y="76555"/>
                    </a:cubicBezTo>
                    <a:cubicBezTo>
                      <a:pt x="11642" y="73753"/>
                      <a:pt x="12009" y="71218"/>
                      <a:pt x="12876" y="68916"/>
                    </a:cubicBezTo>
                    <a:cubicBezTo>
                      <a:pt x="13677" y="66782"/>
                      <a:pt x="14844" y="64880"/>
                      <a:pt x="17146" y="63112"/>
                    </a:cubicBezTo>
                    <a:cubicBezTo>
                      <a:pt x="19014" y="61678"/>
                      <a:pt x="21049" y="60410"/>
                      <a:pt x="22617" y="58609"/>
                    </a:cubicBezTo>
                    <a:cubicBezTo>
                      <a:pt x="25552" y="55273"/>
                      <a:pt x="25519" y="51037"/>
                      <a:pt x="25719" y="46867"/>
                    </a:cubicBezTo>
                    <a:cubicBezTo>
                      <a:pt x="25986" y="42431"/>
                      <a:pt x="27320" y="38595"/>
                      <a:pt x="30155" y="35226"/>
                    </a:cubicBezTo>
                    <a:cubicBezTo>
                      <a:pt x="30489" y="34825"/>
                      <a:pt x="30856" y="34392"/>
                      <a:pt x="31223" y="33991"/>
                    </a:cubicBezTo>
                    <a:cubicBezTo>
                      <a:pt x="26619" y="21516"/>
                      <a:pt x="20315" y="10708"/>
                      <a:pt x="13710" y="1935"/>
                    </a:cubicBezTo>
                    <a:cubicBezTo>
                      <a:pt x="13210" y="1268"/>
                      <a:pt x="12776" y="634"/>
                      <a:pt x="12276"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4404150" y="3831525"/>
                <a:ext cx="146800" cy="297725"/>
              </a:xfrm>
              <a:custGeom>
                <a:rect b="b" l="l" r="r" t="t"/>
                <a:pathLst>
                  <a:path extrusionOk="0" h="11909" w="5872">
                    <a:moveTo>
                      <a:pt x="201" y="0"/>
                    </a:moveTo>
                    <a:cubicBezTo>
                      <a:pt x="0" y="4137"/>
                      <a:pt x="1268" y="8073"/>
                      <a:pt x="3103" y="11909"/>
                    </a:cubicBezTo>
                    <a:lnTo>
                      <a:pt x="5871" y="11909"/>
                    </a:lnTo>
                    <a:lnTo>
                      <a:pt x="5871" y="10741"/>
                    </a:lnTo>
                    <a:lnTo>
                      <a:pt x="5871" y="10675"/>
                    </a:lnTo>
                    <a:cubicBezTo>
                      <a:pt x="5805" y="9807"/>
                      <a:pt x="5805" y="8907"/>
                      <a:pt x="5871" y="8039"/>
                    </a:cubicBezTo>
                    <a:lnTo>
                      <a:pt x="58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3436800" y="4304350"/>
                <a:ext cx="5850" cy="8375"/>
              </a:xfrm>
              <a:custGeom>
                <a:rect b="b" l="l" r="r" t="t"/>
                <a:pathLst>
                  <a:path extrusionOk="0" h="335" w="234">
                    <a:moveTo>
                      <a:pt x="234" y="1"/>
                    </a:moveTo>
                    <a:lnTo>
                      <a:pt x="234" y="1"/>
                    </a:lnTo>
                    <a:cubicBezTo>
                      <a:pt x="167" y="101"/>
                      <a:pt x="67" y="234"/>
                      <a:pt x="0" y="334"/>
                    </a:cubicBezTo>
                    <a:cubicBezTo>
                      <a:pt x="67" y="234"/>
                      <a:pt x="167" y="134"/>
                      <a:pt x="234" y="1"/>
                    </a:cubicBez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5680900" y="4393575"/>
                <a:ext cx="2525" cy="5050"/>
              </a:xfrm>
              <a:custGeom>
                <a:rect b="b" l="l" r="r" t="t"/>
                <a:pathLst>
                  <a:path extrusionOk="0" h="202" w="101">
                    <a:moveTo>
                      <a:pt x="100" y="1"/>
                    </a:moveTo>
                    <a:lnTo>
                      <a:pt x="100" y="1"/>
                    </a:lnTo>
                    <a:cubicBezTo>
                      <a:pt x="34" y="34"/>
                      <a:pt x="34" y="101"/>
                      <a:pt x="0" y="201"/>
                    </a:cubicBezTo>
                    <a:cubicBezTo>
                      <a:pt x="34" y="168"/>
                      <a:pt x="34" y="68"/>
                      <a:pt x="100" y="1"/>
                    </a:cubicBez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5648375" y="4446275"/>
                <a:ext cx="11625" cy="19900"/>
              </a:xfrm>
              <a:custGeom>
                <a:rect b="b" l="l" r="r" t="t"/>
                <a:pathLst>
                  <a:path extrusionOk="0" h="796" w="465">
                    <a:moveTo>
                      <a:pt x="465" y="1"/>
                    </a:moveTo>
                    <a:cubicBezTo>
                      <a:pt x="332" y="298"/>
                      <a:pt x="166" y="563"/>
                      <a:pt x="0" y="795"/>
                    </a:cubicBezTo>
                    <a:lnTo>
                      <a:pt x="67" y="795"/>
                    </a:lnTo>
                    <a:cubicBezTo>
                      <a:pt x="166" y="563"/>
                      <a:pt x="332" y="298"/>
                      <a:pt x="465" y="1"/>
                    </a:cubicBez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5669225" y="4416925"/>
                <a:ext cx="3350" cy="6700"/>
              </a:xfrm>
              <a:custGeom>
                <a:rect b="b" l="l" r="r" t="t"/>
                <a:pathLst>
                  <a:path extrusionOk="0" h="268" w="134">
                    <a:moveTo>
                      <a:pt x="134" y="1"/>
                    </a:moveTo>
                    <a:lnTo>
                      <a:pt x="0" y="268"/>
                    </a:ln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5660050" y="4445300"/>
                <a:ext cx="25" cy="850"/>
              </a:xfrm>
              <a:custGeom>
                <a:rect b="b" l="l" r="r" t="t"/>
                <a:pathLst>
                  <a:path extrusionOk="0" h="34" w="1">
                    <a:moveTo>
                      <a:pt x="0" y="0"/>
                    </a:moveTo>
                    <a:cubicBezTo>
                      <a:pt x="0" y="33"/>
                      <a:pt x="0" y="33"/>
                      <a:pt x="0" y="0"/>
                    </a:cubicBezTo>
                    <a:cubicBezTo>
                      <a:pt x="0" y="33"/>
                      <a:pt x="0" y="33"/>
                      <a:pt x="0" y="0"/>
                    </a:cubicBez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4142300" y="4127575"/>
                <a:ext cx="1541950" cy="593500"/>
              </a:xfrm>
              <a:custGeom>
                <a:rect b="b" l="l" r="r" t="t"/>
                <a:pathLst>
                  <a:path extrusionOk="0" h="23740" w="61678">
                    <a:moveTo>
                      <a:pt x="2869" y="0"/>
                    </a:moveTo>
                    <a:lnTo>
                      <a:pt x="2869" y="1067"/>
                    </a:lnTo>
                    <a:lnTo>
                      <a:pt x="1702" y="1067"/>
                    </a:lnTo>
                    <a:lnTo>
                      <a:pt x="1702" y="6471"/>
                    </a:lnTo>
                    <a:lnTo>
                      <a:pt x="225" y="7029"/>
                    </a:lnTo>
                    <a:lnTo>
                      <a:pt x="225" y="7029"/>
                    </a:lnTo>
                    <a:cubicBezTo>
                      <a:pt x="141" y="6942"/>
                      <a:pt x="51" y="6840"/>
                      <a:pt x="0" y="6738"/>
                    </a:cubicBezTo>
                    <a:lnTo>
                      <a:pt x="0" y="6738"/>
                    </a:lnTo>
                    <a:cubicBezTo>
                      <a:pt x="67" y="6872"/>
                      <a:pt x="134" y="6938"/>
                      <a:pt x="200" y="7038"/>
                    </a:cubicBezTo>
                    <a:lnTo>
                      <a:pt x="225" y="7029"/>
                    </a:lnTo>
                    <a:lnTo>
                      <a:pt x="225" y="7029"/>
                    </a:lnTo>
                    <a:cubicBezTo>
                      <a:pt x="251" y="7056"/>
                      <a:pt x="277" y="7081"/>
                      <a:pt x="301" y="7105"/>
                    </a:cubicBezTo>
                    <a:cubicBezTo>
                      <a:pt x="401" y="7272"/>
                      <a:pt x="534" y="7405"/>
                      <a:pt x="634" y="7572"/>
                    </a:cubicBezTo>
                    <a:cubicBezTo>
                      <a:pt x="701" y="7706"/>
                      <a:pt x="834" y="7839"/>
                      <a:pt x="901" y="7939"/>
                    </a:cubicBezTo>
                    <a:cubicBezTo>
                      <a:pt x="968" y="8006"/>
                      <a:pt x="1001" y="8072"/>
                      <a:pt x="1034" y="8106"/>
                    </a:cubicBezTo>
                    <a:cubicBezTo>
                      <a:pt x="1134" y="8206"/>
                      <a:pt x="1201" y="8339"/>
                      <a:pt x="1301" y="8406"/>
                    </a:cubicBezTo>
                    <a:cubicBezTo>
                      <a:pt x="1368" y="8539"/>
                      <a:pt x="1501" y="8673"/>
                      <a:pt x="1568" y="8773"/>
                    </a:cubicBezTo>
                    <a:cubicBezTo>
                      <a:pt x="1702" y="8940"/>
                      <a:pt x="1835" y="9073"/>
                      <a:pt x="1968" y="9240"/>
                    </a:cubicBezTo>
                    <a:cubicBezTo>
                      <a:pt x="2035" y="9373"/>
                      <a:pt x="2169" y="9507"/>
                      <a:pt x="2235" y="9574"/>
                    </a:cubicBezTo>
                    <a:cubicBezTo>
                      <a:pt x="2369" y="9740"/>
                      <a:pt x="2502" y="9874"/>
                      <a:pt x="2669" y="10007"/>
                    </a:cubicBezTo>
                    <a:lnTo>
                      <a:pt x="2902" y="10241"/>
                    </a:lnTo>
                    <a:cubicBezTo>
                      <a:pt x="2902" y="10241"/>
                      <a:pt x="2969" y="10241"/>
                      <a:pt x="2969" y="10274"/>
                    </a:cubicBezTo>
                    <a:cubicBezTo>
                      <a:pt x="9474" y="17112"/>
                      <a:pt x="18180" y="20581"/>
                      <a:pt x="26886" y="22116"/>
                    </a:cubicBezTo>
                    <a:cubicBezTo>
                      <a:pt x="27487" y="22216"/>
                      <a:pt x="28054" y="22349"/>
                      <a:pt x="28654" y="22416"/>
                    </a:cubicBezTo>
                    <a:cubicBezTo>
                      <a:pt x="28921" y="22449"/>
                      <a:pt x="29221" y="22516"/>
                      <a:pt x="29555" y="22550"/>
                    </a:cubicBezTo>
                    <a:cubicBezTo>
                      <a:pt x="33660" y="23171"/>
                      <a:pt x="37757" y="23740"/>
                      <a:pt x="41634" y="23740"/>
                    </a:cubicBezTo>
                    <a:cubicBezTo>
                      <a:pt x="49195" y="23740"/>
                      <a:pt x="55922" y="21579"/>
                      <a:pt x="60243" y="13443"/>
                    </a:cubicBezTo>
                    <a:lnTo>
                      <a:pt x="60210" y="13443"/>
                    </a:lnTo>
                    <a:cubicBezTo>
                      <a:pt x="60377" y="13209"/>
                      <a:pt x="60544" y="12943"/>
                      <a:pt x="60677" y="12676"/>
                    </a:cubicBezTo>
                    <a:lnTo>
                      <a:pt x="60677" y="12609"/>
                    </a:lnTo>
                    <a:cubicBezTo>
                      <a:pt x="60777" y="12342"/>
                      <a:pt x="60944" y="12042"/>
                      <a:pt x="61077" y="11742"/>
                    </a:cubicBezTo>
                    <a:lnTo>
                      <a:pt x="61211" y="11508"/>
                    </a:lnTo>
                    <a:cubicBezTo>
                      <a:pt x="61344" y="11241"/>
                      <a:pt x="61411" y="11008"/>
                      <a:pt x="61544" y="10741"/>
                    </a:cubicBezTo>
                    <a:cubicBezTo>
                      <a:pt x="61578" y="10674"/>
                      <a:pt x="61578" y="10574"/>
                      <a:pt x="61611" y="10541"/>
                    </a:cubicBezTo>
                    <a:cubicBezTo>
                      <a:pt x="61611" y="10508"/>
                      <a:pt x="61611" y="10508"/>
                      <a:pt x="61678" y="10441"/>
                    </a:cubicBezTo>
                    <a:lnTo>
                      <a:pt x="61678" y="10407"/>
                    </a:lnTo>
                    <a:lnTo>
                      <a:pt x="48635" y="6004"/>
                    </a:lnTo>
                    <a:lnTo>
                      <a:pt x="46200" y="5170"/>
                    </a:lnTo>
                    <a:lnTo>
                      <a:pt x="45866" y="5037"/>
                    </a:lnTo>
                    <a:lnTo>
                      <a:pt x="37160" y="8039"/>
                    </a:lnTo>
                    <a:lnTo>
                      <a:pt x="31456" y="10007"/>
                    </a:lnTo>
                    <a:lnTo>
                      <a:pt x="29555" y="10641"/>
                    </a:lnTo>
                    <a:lnTo>
                      <a:pt x="29555" y="8173"/>
                    </a:lnTo>
                    <a:lnTo>
                      <a:pt x="28154" y="8173"/>
                    </a:lnTo>
                    <a:lnTo>
                      <a:pt x="28154" y="7072"/>
                    </a:lnTo>
                    <a:lnTo>
                      <a:pt x="22049" y="7072"/>
                    </a:lnTo>
                    <a:lnTo>
                      <a:pt x="22049" y="8173"/>
                    </a:lnTo>
                    <a:lnTo>
                      <a:pt x="19181" y="8173"/>
                    </a:lnTo>
                    <a:lnTo>
                      <a:pt x="19181" y="5404"/>
                    </a:lnTo>
                    <a:lnTo>
                      <a:pt x="19181" y="1635"/>
                    </a:lnTo>
                    <a:lnTo>
                      <a:pt x="19181" y="1134"/>
                    </a:lnTo>
                    <a:lnTo>
                      <a:pt x="18013" y="1134"/>
                    </a:lnTo>
                    <a:lnTo>
                      <a:pt x="18013" y="33"/>
                    </a:lnTo>
                    <a:lnTo>
                      <a:pt x="12342" y="33"/>
                    </a:lnTo>
                    <a:lnTo>
                      <a:pt x="12342" y="1134"/>
                    </a:lnTo>
                    <a:lnTo>
                      <a:pt x="11175" y="1134"/>
                    </a:lnTo>
                    <a:lnTo>
                      <a:pt x="11175" y="4170"/>
                    </a:lnTo>
                    <a:cubicBezTo>
                      <a:pt x="10608" y="4070"/>
                      <a:pt x="10074" y="4003"/>
                      <a:pt x="9707" y="3903"/>
                    </a:cubicBezTo>
                    <a:lnTo>
                      <a:pt x="9707" y="1067"/>
                    </a:lnTo>
                    <a:lnTo>
                      <a:pt x="8540" y="1067"/>
                    </a:lnTo>
                    <a:lnTo>
                      <a:pt x="854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1880675" y="4307700"/>
                <a:ext cx="25" cy="25"/>
              </a:xfrm>
              <a:custGeom>
                <a:rect b="b" l="l" r="r" t="t"/>
                <a:pathLst>
                  <a:path extrusionOk="0" h="1" w="1">
                    <a:moveTo>
                      <a:pt x="1" y="0"/>
                    </a:moveTo>
                    <a:lnTo>
                      <a:pt x="1" y="0"/>
                    </a:ln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1879025" y="4303525"/>
                <a:ext cx="1675" cy="4200"/>
              </a:xfrm>
              <a:custGeom>
                <a:rect b="b" l="l" r="r" t="t"/>
                <a:pathLst>
                  <a:path extrusionOk="0" h="168" w="67">
                    <a:moveTo>
                      <a:pt x="0" y="0"/>
                    </a:moveTo>
                    <a:cubicBezTo>
                      <a:pt x="0" y="34"/>
                      <a:pt x="33" y="134"/>
                      <a:pt x="33" y="167"/>
                    </a:cubicBezTo>
                    <a:cubicBezTo>
                      <a:pt x="67" y="134"/>
                      <a:pt x="67" y="34"/>
                      <a:pt x="0" y="0"/>
                    </a:cubicBezTo>
                    <a:close/>
                  </a:path>
                </a:pathLst>
              </a:custGeom>
              <a:solidFill>
                <a:srgbClr val="2C1F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1877350" y="3699472"/>
                <a:ext cx="1572800" cy="1019575"/>
              </a:xfrm>
              <a:custGeom>
                <a:rect b="b" l="l" r="r" t="t"/>
                <a:pathLst>
                  <a:path extrusionOk="0" h="40783" w="62912">
                    <a:moveTo>
                      <a:pt x="15712" y="1"/>
                    </a:moveTo>
                    <a:lnTo>
                      <a:pt x="15712" y="13410"/>
                    </a:lnTo>
                    <a:lnTo>
                      <a:pt x="15712" y="16146"/>
                    </a:lnTo>
                    <a:lnTo>
                      <a:pt x="13377" y="16146"/>
                    </a:lnTo>
                    <a:lnTo>
                      <a:pt x="13377" y="23584"/>
                    </a:lnTo>
                    <a:lnTo>
                      <a:pt x="0" y="23584"/>
                    </a:lnTo>
                    <a:lnTo>
                      <a:pt x="0" y="23684"/>
                    </a:lnTo>
                    <a:cubicBezTo>
                      <a:pt x="34" y="23751"/>
                      <a:pt x="34" y="23884"/>
                      <a:pt x="67" y="23984"/>
                    </a:cubicBezTo>
                    <a:cubicBezTo>
                      <a:pt x="67" y="24018"/>
                      <a:pt x="134" y="24085"/>
                      <a:pt x="134" y="24151"/>
                    </a:cubicBezTo>
                    <a:lnTo>
                      <a:pt x="134" y="24185"/>
                    </a:lnTo>
                    <a:cubicBezTo>
                      <a:pt x="167" y="24318"/>
                      <a:pt x="200" y="24485"/>
                      <a:pt x="234" y="24585"/>
                    </a:cubicBezTo>
                    <a:cubicBezTo>
                      <a:pt x="4165" y="37654"/>
                      <a:pt x="12135" y="40782"/>
                      <a:pt x="21298" y="40782"/>
                    </a:cubicBezTo>
                    <a:cubicBezTo>
                      <a:pt x="24342" y="40782"/>
                      <a:pt x="27519" y="40437"/>
                      <a:pt x="30722" y="39996"/>
                    </a:cubicBezTo>
                    <a:cubicBezTo>
                      <a:pt x="31890" y="39829"/>
                      <a:pt x="33024" y="39629"/>
                      <a:pt x="34191" y="39496"/>
                    </a:cubicBezTo>
                    <a:cubicBezTo>
                      <a:pt x="37527" y="38995"/>
                      <a:pt x="40863" y="38195"/>
                      <a:pt x="44098" y="37094"/>
                    </a:cubicBezTo>
                    <a:cubicBezTo>
                      <a:pt x="47267" y="36026"/>
                      <a:pt x="50370" y="34592"/>
                      <a:pt x="53238" y="32757"/>
                    </a:cubicBezTo>
                    <a:cubicBezTo>
                      <a:pt x="54839" y="31757"/>
                      <a:pt x="56341" y="30656"/>
                      <a:pt x="57742" y="29388"/>
                    </a:cubicBezTo>
                    <a:cubicBezTo>
                      <a:pt x="59376" y="27921"/>
                      <a:pt x="60910" y="26319"/>
                      <a:pt x="62278" y="24485"/>
                    </a:cubicBezTo>
                    <a:cubicBezTo>
                      <a:pt x="62278" y="24418"/>
                      <a:pt x="62345" y="24418"/>
                      <a:pt x="62345" y="24385"/>
                    </a:cubicBezTo>
                    <a:cubicBezTo>
                      <a:pt x="62412" y="24251"/>
                      <a:pt x="62512" y="24185"/>
                      <a:pt x="62578" y="24051"/>
                    </a:cubicBezTo>
                    <a:lnTo>
                      <a:pt x="62612" y="24018"/>
                    </a:lnTo>
                    <a:cubicBezTo>
                      <a:pt x="62712" y="23884"/>
                      <a:pt x="62845" y="23751"/>
                      <a:pt x="62912" y="23584"/>
                    </a:cubicBezTo>
                    <a:lnTo>
                      <a:pt x="62612" y="23584"/>
                    </a:lnTo>
                    <a:lnTo>
                      <a:pt x="62612" y="23484"/>
                    </a:lnTo>
                    <a:lnTo>
                      <a:pt x="62612" y="20048"/>
                    </a:lnTo>
                    <a:lnTo>
                      <a:pt x="62612" y="13177"/>
                    </a:lnTo>
                    <a:lnTo>
                      <a:pt x="62612" y="8207"/>
                    </a:lnTo>
                    <a:lnTo>
                      <a:pt x="61011" y="8207"/>
                    </a:lnTo>
                    <a:lnTo>
                      <a:pt x="61011" y="12576"/>
                    </a:lnTo>
                    <a:lnTo>
                      <a:pt x="61011" y="20082"/>
                    </a:lnTo>
                    <a:lnTo>
                      <a:pt x="61011" y="23484"/>
                    </a:lnTo>
                    <a:lnTo>
                      <a:pt x="60010" y="23484"/>
                    </a:lnTo>
                    <a:lnTo>
                      <a:pt x="60010" y="20148"/>
                    </a:lnTo>
                    <a:lnTo>
                      <a:pt x="60010" y="12309"/>
                    </a:lnTo>
                    <a:lnTo>
                      <a:pt x="60010" y="8240"/>
                    </a:lnTo>
                    <a:lnTo>
                      <a:pt x="58375" y="8240"/>
                    </a:lnTo>
                    <a:lnTo>
                      <a:pt x="58375" y="11742"/>
                    </a:lnTo>
                    <a:lnTo>
                      <a:pt x="58375" y="20215"/>
                    </a:lnTo>
                    <a:lnTo>
                      <a:pt x="58375" y="23517"/>
                    </a:lnTo>
                    <a:lnTo>
                      <a:pt x="53438" y="23517"/>
                    </a:lnTo>
                    <a:lnTo>
                      <a:pt x="50603" y="20682"/>
                    </a:lnTo>
                    <a:lnTo>
                      <a:pt x="48435" y="18514"/>
                    </a:lnTo>
                    <a:lnTo>
                      <a:pt x="48468" y="20849"/>
                    </a:lnTo>
                    <a:lnTo>
                      <a:pt x="48568" y="27587"/>
                    </a:lnTo>
                    <a:lnTo>
                      <a:pt x="42364" y="21383"/>
                    </a:lnTo>
                    <a:lnTo>
                      <a:pt x="39529" y="18547"/>
                    </a:lnTo>
                    <a:lnTo>
                      <a:pt x="39562" y="21683"/>
                    </a:lnTo>
                    <a:lnTo>
                      <a:pt x="39595" y="27654"/>
                    </a:lnTo>
                    <a:lnTo>
                      <a:pt x="34125" y="22183"/>
                    </a:lnTo>
                    <a:lnTo>
                      <a:pt x="30522" y="18547"/>
                    </a:lnTo>
                    <a:lnTo>
                      <a:pt x="30555" y="22517"/>
                    </a:lnTo>
                    <a:lnTo>
                      <a:pt x="30622" y="29522"/>
                    </a:lnTo>
                    <a:lnTo>
                      <a:pt x="30622" y="29655"/>
                    </a:lnTo>
                    <a:lnTo>
                      <a:pt x="29054" y="29655"/>
                    </a:lnTo>
                    <a:lnTo>
                      <a:pt x="29054" y="29422"/>
                    </a:lnTo>
                    <a:lnTo>
                      <a:pt x="29054" y="25819"/>
                    </a:lnTo>
                    <a:lnTo>
                      <a:pt x="29054" y="22650"/>
                    </a:lnTo>
                    <a:lnTo>
                      <a:pt x="29054" y="16146"/>
                    </a:lnTo>
                    <a:lnTo>
                      <a:pt x="19314" y="16146"/>
                    </a:lnTo>
                    <a:lnTo>
                      <a:pt x="19314" y="13410"/>
                    </a:lnTo>
                    <a:lnTo>
                      <a:pt x="1931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3" name="Google Shape;303;p14"/>
            <p:cNvSpPr/>
            <p:nvPr/>
          </p:nvSpPr>
          <p:spPr>
            <a:xfrm>
              <a:off x="4524475" y="1178625"/>
              <a:ext cx="126300" cy="501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4" name="Google Shape;304;p14"/>
          <p:cNvCxnSpPr/>
          <p:nvPr/>
        </p:nvCxnSpPr>
        <p:spPr>
          <a:xfrm flipH="1">
            <a:off x="5754479" y="4320576"/>
            <a:ext cx="1" cy="154434"/>
          </a:xfrm>
          <a:prstGeom prst="straightConnector1">
            <a:avLst/>
          </a:prstGeom>
          <a:noFill/>
          <a:ln cap="flat" cmpd="sng" w="38100">
            <a:solidFill>
              <a:schemeClr val="accent5"/>
            </a:solidFill>
            <a:prstDash val="solid"/>
            <a:round/>
            <a:headEnd len="sm" w="sm" type="none"/>
            <a:tailEnd len="sm" w="sm" type="none"/>
          </a:ln>
        </p:spPr>
      </p:cxnSp>
      <p:sp>
        <p:nvSpPr>
          <p:cNvPr id="305" name="Google Shape;305;p14"/>
          <p:cNvSpPr/>
          <p:nvPr/>
        </p:nvSpPr>
        <p:spPr>
          <a:xfrm>
            <a:off x="5520029" y="4506084"/>
            <a:ext cx="468900" cy="468900"/>
          </a:xfrm>
          <a:prstGeom prst="ellipse">
            <a:avLst/>
          </a:prstGeom>
          <a:solidFill>
            <a:srgbClr val="1D675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chemeClr val="lt1"/>
                </a:solidFill>
                <a:latin typeface="Fira Sans Extra Condensed SemiBold"/>
                <a:ea typeface="Fira Sans Extra Condensed SemiBold"/>
                <a:cs typeface="Fira Sans Extra Condensed SemiBold"/>
                <a:sym typeface="Fira Sans Extra Condensed SemiBold"/>
              </a:rPr>
              <a:t>7</a:t>
            </a:r>
            <a:endParaRPr b="0" i="0" sz="2000" u="none" cap="none" strike="noStrike">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306" name="Google Shape;306;p14"/>
          <p:cNvSpPr txBox="1"/>
          <p:nvPr/>
        </p:nvSpPr>
        <p:spPr>
          <a:xfrm>
            <a:off x="6186843" y="4506084"/>
            <a:ext cx="1944839" cy="342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Fira Sans Extra Condensed SemiBold"/>
                <a:ea typeface="Fira Sans Extra Condensed SemiBold"/>
                <a:cs typeface="Fira Sans Extra Condensed SemiBold"/>
                <a:sym typeface="Fira Sans Extra Condensed SemiBold"/>
              </a:rPr>
              <a:t>Conclusions</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5"/>
          <p:cNvSpPr/>
          <p:nvPr/>
        </p:nvSpPr>
        <p:spPr>
          <a:xfrm>
            <a:off x="4518150"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a:off x="170137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Introduction</a:t>
            </a:r>
            <a:endParaRPr/>
          </a:p>
        </p:txBody>
      </p:sp>
      <p:sp>
        <p:nvSpPr>
          <p:cNvPr id="314" name="Google Shape;314;p15"/>
          <p:cNvSpPr/>
          <p:nvPr/>
        </p:nvSpPr>
        <p:spPr>
          <a:xfrm>
            <a:off x="2072488" y="886455"/>
            <a:ext cx="468900" cy="468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1</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5" name="Google Shape;315;p15"/>
          <p:cNvSpPr/>
          <p:nvPr/>
        </p:nvSpPr>
        <p:spPr>
          <a:xfrm>
            <a:off x="6427035" y="889458"/>
            <a:ext cx="468900" cy="468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2</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16" name="Google Shape;316;p15"/>
          <p:cNvSpPr txBox="1"/>
          <p:nvPr/>
        </p:nvSpPr>
        <p:spPr>
          <a:xfrm>
            <a:off x="689811" y="1656525"/>
            <a:ext cx="3234253" cy="2724986"/>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Problem Statement</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p>
            <a:pPr indent="-167640" lvl="0" marL="182880" marR="0" rtl="0" algn="l">
              <a:lnSpc>
                <a:spcPct val="100000"/>
              </a:lnSpc>
              <a:spcBef>
                <a:spcPts val="1000"/>
              </a:spcBef>
              <a:spcAft>
                <a:spcPts val="0"/>
              </a:spcAft>
              <a:buClr>
                <a:schemeClr val="accent3"/>
              </a:buClr>
              <a:buSzPts val="1200"/>
              <a:buFont typeface="Roboto"/>
              <a:buChar char="●"/>
            </a:pPr>
            <a:r>
              <a:rPr b="0" i="0" lang="en" sz="1200" u="none" cap="none" strike="noStrike">
                <a:solidFill>
                  <a:srgbClr val="000000"/>
                </a:solidFill>
                <a:latin typeface="Arial"/>
                <a:ea typeface="Arial"/>
                <a:cs typeface="Arial"/>
                <a:sym typeface="Arial"/>
              </a:rPr>
              <a:t>Air pollution poses a severe environmental and public health challenge, especially in urban areas like New York City</a:t>
            </a:r>
            <a:r>
              <a:rPr b="0" i="0" lang="en" sz="1600" u="none" cap="none" strike="noStrike">
                <a:solidFill>
                  <a:srgbClr val="000000"/>
                </a:solidFill>
                <a:latin typeface="Arial"/>
                <a:ea typeface="Arial"/>
                <a:cs typeface="Arial"/>
                <a:sym typeface="Arial"/>
              </a:rPr>
              <a:t>.</a:t>
            </a:r>
            <a:endParaRPr/>
          </a:p>
          <a:p>
            <a:pPr indent="-167640" lvl="0" marL="182880" marR="0" rtl="0" algn="l">
              <a:lnSpc>
                <a:spcPct val="100000"/>
              </a:lnSpc>
              <a:spcBef>
                <a:spcPts val="1000"/>
              </a:spcBef>
              <a:spcAft>
                <a:spcPts val="0"/>
              </a:spcAft>
              <a:buClr>
                <a:schemeClr val="accent3"/>
              </a:buClr>
              <a:buSzPts val="1200"/>
              <a:buFont typeface="Roboto"/>
              <a:buChar char="●"/>
            </a:pPr>
            <a:r>
              <a:rPr b="0" i="0" lang="en" sz="1200" u="none" cap="none" strike="noStrike">
                <a:solidFill>
                  <a:srgbClr val="000000"/>
                </a:solidFill>
                <a:latin typeface="Arial"/>
                <a:ea typeface="Arial"/>
                <a:cs typeface="Arial"/>
                <a:sym typeface="Arial"/>
              </a:rPr>
              <a:t>Vulnerable communities face disproportionate exposure due to factors like traffic congestion, industrial activities, and socioeconomic disparities</a:t>
            </a:r>
            <a:r>
              <a:rPr b="0" i="0" lang="en" sz="1600" u="none" cap="none" strike="noStrike">
                <a:solidFill>
                  <a:srgbClr val="000000"/>
                </a:solidFill>
                <a:latin typeface="Arial"/>
                <a:ea typeface="Arial"/>
                <a:cs typeface="Arial"/>
                <a:sym typeface="Arial"/>
              </a:rPr>
              <a:t>.</a:t>
            </a:r>
            <a:endParaRPr b="0" i="0" sz="1200" u="none" cap="none" strike="noStrike">
              <a:solidFill>
                <a:srgbClr val="000000"/>
              </a:solidFill>
              <a:latin typeface="Roboto"/>
              <a:ea typeface="Roboto"/>
              <a:cs typeface="Roboto"/>
              <a:sym typeface="Roboto"/>
            </a:endParaRPr>
          </a:p>
        </p:txBody>
      </p:sp>
      <p:sp>
        <p:nvSpPr>
          <p:cNvPr id="317" name="Google Shape;317;p15"/>
          <p:cNvSpPr txBox="1"/>
          <p:nvPr/>
        </p:nvSpPr>
        <p:spPr>
          <a:xfrm>
            <a:off x="5013158" y="1656525"/>
            <a:ext cx="3296653" cy="2025138"/>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Motive</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p>
            <a:pPr indent="-167640" lvl="0" marL="182880" marR="0" rtl="0" algn="l">
              <a:lnSpc>
                <a:spcPct val="100000"/>
              </a:lnSpc>
              <a:spcBef>
                <a:spcPts val="1000"/>
              </a:spcBef>
              <a:spcAft>
                <a:spcPts val="0"/>
              </a:spcAft>
              <a:buClr>
                <a:schemeClr val="lt2"/>
              </a:buClr>
              <a:buSzPts val="1200"/>
              <a:buFont typeface="Roboto"/>
              <a:buChar char="●"/>
            </a:pPr>
            <a:r>
              <a:rPr b="0" i="0" lang="en" sz="1200" u="none" cap="none" strike="noStrike">
                <a:solidFill>
                  <a:srgbClr val="000000"/>
                </a:solidFill>
                <a:latin typeface="Arial"/>
                <a:ea typeface="Arial"/>
                <a:cs typeface="Arial"/>
                <a:sym typeface="Arial"/>
              </a:rPr>
              <a:t>Analyze trends in </a:t>
            </a:r>
            <a:r>
              <a:rPr b="1" i="0" lang="en" sz="1200" u="none" cap="none" strike="noStrike">
                <a:solidFill>
                  <a:srgbClr val="000000"/>
                </a:solidFill>
                <a:latin typeface="Arial"/>
                <a:ea typeface="Arial"/>
                <a:cs typeface="Arial"/>
                <a:sym typeface="Arial"/>
              </a:rPr>
              <a:t>PM2.5, NO2, SO2, and BC</a:t>
            </a:r>
            <a:r>
              <a:rPr b="0" i="0" lang="en" sz="1200" u="none" cap="none" strike="noStrike">
                <a:solidFill>
                  <a:srgbClr val="000000"/>
                </a:solidFill>
                <a:latin typeface="Arial"/>
                <a:ea typeface="Arial"/>
                <a:cs typeface="Arial"/>
                <a:sym typeface="Arial"/>
              </a:rPr>
              <a:t> concentrations over time (2009–2022).</a:t>
            </a:r>
            <a:endParaRPr b="0" i="0" sz="1200" u="none" cap="none" strike="noStrike">
              <a:solidFill>
                <a:srgbClr val="000000"/>
              </a:solidFill>
              <a:latin typeface="Roboto"/>
              <a:ea typeface="Roboto"/>
              <a:cs typeface="Roboto"/>
              <a:sym typeface="Roboto"/>
            </a:endParaRPr>
          </a:p>
          <a:p>
            <a:pPr indent="-167640" lvl="0" marL="182880" marR="0" rtl="0" algn="l">
              <a:lnSpc>
                <a:spcPct val="100000"/>
              </a:lnSpc>
              <a:spcBef>
                <a:spcPts val="1000"/>
              </a:spcBef>
              <a:spcAft>
                <a:spcPts val="0"/>
              </a:spcAft>
              <a:buClr>
                <a:schemeClr val="lt2"/>
              </a:buClr>
              <a:buSzPts val="1200"/>
              <a:buFont typeface="Roboto"/>
              <a:buChar char="●"/>
            </a:pPr>
            <a:r>
              <a:rPr b="0" i="0" lang="en" sz="1200" u="none" cap="none" strike="noStrike">
                <a:solidFill>
                  <a:srgbClr val="000000"/>
                </a:solidFill>
                <a:latin typeface="Arial"/>
                <a:ea typeface="Arial"/>
                <a:cs typeface="Arial"/>
                <a:sym typeface="Arial"/>
              </a:rPr>
              <a:t>Link </a:t>
            </a:r>
            <a:r>
              <a:rPr b="1" i="0" lang="en" sz="1200" u="none" cap="none" strike="noStrike">
                <a:solidFill>
                  <a:srgbClr val="000000"/>
                </a:solidFill>
                <a:latin typeface="Arial"/>
                <a:ea typeface="Arial"/>
                <a:cs typeface="Arial"/>
                <a:sym typeface="Arial"/>
              </a:rPr>
              <a:t>PM2.5 exposure</a:t>
            </a:r>
            <a:r>
              <a:rPr b="0" i="0" lang="en" sz="1200" u="none" cap="none" strike="noStrike">
                <a:solidFill>
                  <a:srgbClr val="000000"/>
                </a:solidFill>
                <a:latin typeface="Arial"/>
                <a:ea typeface="Arial"/>
                <a:cs typeface="Arial"/>
                <a:sym typeface="Arial"/>
              </a:rPr>
              <a:t> to health outcomes to highlight its impact on respiratory and cardiovascular conditions.</a:t>
            </a:r>
            <a:endParaRPr b="0" i="0" sz="1200" u="none" cap="none" strike="noStrike">
              <a:solidFill>
                <a:srgbClr val="000000"/>
              </a:solidFill>
              <a:latin typeface="Roboto"/>
              <a:ea typeface="Roboto"/>
              <a:cs typeface="Roboto"/>
              <a:sym typeface="Roboto"/>
            </a:endParaRPr>
          </a:p>
        </p:txBody>
      </p:sp>
      <p:cxnSp>
        <p:nvCxnSpPr>
          <p:cNvPr id="318" name="Google Shape;318;p15"/>
          <p:cNvCxnSpPr>
            <a:stCxn id="314" idx="4"/>
            <a:endCxn id="316" idx="0"/>
          </p:cNvCxnSpPr>
          <p:nvPr/>
        </p:nvCxnSpPr>
        <p:spPr>
          <a:xfrm>
            <a:off x="2306938" y="1355355"/>
            <a:ext cx="0" cy="301200"/>
          </a:xfrm>
          <a:prstGeom prst="straightConnector1">
            <a:avLst/>
          </a:prstGeom>
          <a:noFill/>
          <a:ln cap="flat" cmpd="sng" w="38100">
            <a:solidFill>
              <a:schemeClr val="accent5"/>
            </a:solidFill>
            <a:prstDash val="solid"/>
            <a:round/>
            <a:headEnd len="sm" w="sm" type="none"/>
            <a:tailEnd len="sm" w="sm" type="none"/>
          </a:ln>
        </p:spPr>
      </p:cxnSp>
      <p:cxnSp>
        <p:nvCxnSpPr>
          <p:cNvPr id="319" name="Google Shape;319;p15"/>
          <p:cNvCxnSpPr>
            <a:stCxn id="315" idx="4"/>
            <a:endCxn id="317" idx="0"/>
          </p:cNvCxnSpPr>
          <p:nvPr/>
        </p:nvCxnSpPr>
        <p:spPr>
          <a:xfrm>
            <a:off x="6661485" y="1358358"/>
            <a:ext cx="0" cy="298200"/>
          </a:xfrm>
          <a:prstGeom prst="straightConnector1">
            <a:avLst/>
          </a:prstGeom>
          <a:noFill/>
          <a:ln cap="flat" cmpd="sng" w="38100">
            <a:solidFill>
              <a:schemeClr val="accent5"/>
            </a:solidFill>
            <a:prstDash val="solid"/>
            <a:round/>
            <a:headEnd len="sm" w="sm" type="none"/>
            <a:tailEnd len="sm" w="sm" type="none"/>
          </a:ln>
        </p:spPr>
      </p:cxnSp>
      <p:sp>
        <p:nvSpPr>
          <p:cNvPr id="320" name="Google Shape;320;p15"/>
          <p:cNvSpPr/>
          <p:nvPr/>
        </p:nvSpPr>
        <p:spPr>
          <a:xfrm>
            <a:off x="733492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p:nvPr/>
        </p:nvSpPr>
        <p:spPr>
          <a:xfrm>
            <a:off x="4518150"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6"/>
          <p:cNvSpPr/>
          <p:nvPr/>
        </p:nvSpPr>
        <p:spPr>
          <a:xfrm>
            <a:off x="170137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6"/>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b="1" i="0" lang="en"/>
              <a:t>Data Source &amp; Methodology</a:t>
            </a:r>
            <a:endParaRPr/>
          </a:p>
        </p:txBody>
      </p:sp>
      <p:sp>
        <p:nvSpPr>
          <p:cNvPr id="328" name="Google Shape;328;p16"/>
          <p:cNvSpPr/>
          <p:nvPr/>
        </p:nvSpPr>
        <p:spPr>
          <a:xfrm>
            <a:off x="2072488" y="886455"/>
            <a:ext cx="468900" cy="4689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1</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29" name="Google Shape;329;p16"/>
          <p:cNvSpPr/>
          <p:nvPr/>
        </p:nvSpPr>
        <p:spPr>
          <a:xfrm>
            <a:off x="6427035" y="889458"/>
            <a:ext cx="468900" cy="4689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Extra Condensed SemiBold"/>
                <a:ea typeface="Fira Sans Extra Condensed SemiBold"/>
                <a:cs typeface="Fira Sans Extra Condensed SemiBold"/>
                <a:sym typeface="Fira Sans Extra Condensed SemiBold"/>
              </a:rPr>
              <a:t>2</a:t>
            </a:r>
            <a:endParaRPr b="0" i="0" sz="2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30" name="Google Shape;330;p16"/>
          <p:cNvSpPr txBox="1"/>
          <p:nvPr/>
        </p:nvSpPr>
        <p:spPr>
          <a:xfrm>
            <a:off x="689811" y="1656525"/>
            <a:ext cx="3234253" cy="2724986"/>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Data Source</a:t>
            </a:r>
            <a:endParaRPr/>
          </a:p>
          <a:p>
            <a:pPr indent="0" lvl="0" marL="0" marR="0" rtl="0" algn="l">
              <a:lnSpc>
                <a:spcPct val="100000"/>
              </a:lnSpc>
              <a:spcBef>
                <a:spcPts val="0"/>
              </a:spcBef>
              <a:spcAft>
                <a:spcPts val="0"/>
              </a:spcAft>
              <a:buNone/>
            </a:pPr>
            <a:r>
              <a:t/>
            </a:r>
            <a:endParaRPr b="0" i="0" sz="1050" u="sng" cap="none" strike="noStrike">
              <a:solidFill>
                <a:schemeClr val="hlink"/>
              </a:solidFill>
              <a:latin typeface="Arial"/>
              <a:ea typeface="Arial"/>
              <a:cs typeface="Arial"/>
              <a:sym typeface="Arial"/>
              <a:hlinkClick r:id="rId3"/>
            </a:endParaRPr>
          </a:p>
          <a:p>
            <a:pPr indent="0" lvl="0" marL="0" marR="0" rtl="0" algn="l">
              <a:lnSpc>
                <a:spcPct val="100000"/>
              </a:lnSpc>
              <a:spcBef>
                <a:spcPts val="0"/>
              </a:spcBef>
              <a:spcAft>
                <a:spcPts val="0"/>
              </a:spcAft>
              <a:buNone/>
            </a:pPr>
            <a:r>
              <a:rPr b="0" i="0" lang="en" sz="1050" u="sng" cap="none" strike="noStrike">
                <a:solidFill>
                  <a:schemeClr val="hlink"/>
                </a:solidFill>
                <a:latin typeface="Arial"/>
                <a:ea typeface="Arial"/>
                <a:cs typeface="Arial"/>
                <a:sym typeface="Arial"/>
                <a:hlinkClick r:id="rId4"/>
              </a:rPr>
              <a:t>Air Quality Data Explorer</a:t>
            </a:r>
            <a:r>
              <a:rPr b="0" i="0" lang="en" sz="1050" u="none" cap="none" strike="noStrike">
                <a:solidFill>
                  <a:srgbClr val="000000"/>
                </a:solidFill>
                <a:latin typeface="Arial"/>
                <a:ea typeface="Arial"/>
                <a:cs typeface="Arial"/>
                <a:sym typeface="Arial"/>
              </a:rPr>
              <a:t>:</a:t>
            </a:r>
            <a:endParaRPr/>
          </a:p>
          <a:p>
            <a:pPr indent="-66675" lvl="4" marL="0" marR="0" rtl="0" algn="l">
              <a:lnSpc>
                <a:spcPct val="100000"/>
              </a:lnSpc>
              <a:spcBef>
                <a:spcPts val="0"/>
              </a:spcBef>
              <a:spcAft>
                <a:spcPts val="0"/>
              </a:spcAft>
              <a:buClr>
                <a:srgbClr val="000000"/>
              </a:buClr>
              <a:buSzPts val="1050"/>
              <a:buFont typeface="Arial"/>
              <a:buChar char="•"/>
            </a:pPr>
            <a:r>
              <a:rPr b="0" i="0" lang="en" sz="1050" u="none" cap="none" strike="noStrike">
                <a:solidFill>
                  <a:srgbClr val="000000"/>
                </a:solidFill>
                <a:latin typeface="Arial"/>
                <a:ea typeface="Arial"/>
                <a:cs typeface="Arial"/>
                <a:sym typeface="Arial"/>
              </a:rPr>
              <a:t>Contains pollutant concentration levels for </a:t>
            </a:r>
            <a:r>
              <a:rPr b="1" i="0" lang="en" sz="1050" u="none" cap="none" strike="noStrike">
                <a:solidFill>
                  <a:srgbClr val="000000"/>
                </a:solidFill>
                <a:latin typeface="Arial"/>
                <a:ea typeface="Arial"/>
                <a:cs typeface="Arial"/>
                <a:sym typeface="Arial"/>
              </a:rPr>
              <a:t>PM2.5, NO2, SO2, and BC</a:t>
            </a:r>
            <a:r>
              <a:rPr b="0" i="0" lang="en" sz="1050" u="none" cap="none" strike="noStrike">
                <a:solidFill>
                  <a:srgbClr val="000000"/>
                </a:solidFill>
                <a:latin typeface="Arial"/>
                <a:ea typeface="Arial"/>
                <a:cs typeface="Arial"/>
                <a:sym typeface="Arial"/>
              </a:rPr>
              <a:t> across NYC neighborhoods.</a:t>
            </a:r>
            <a:endParaRPr/>
          </a:p>
          <a:p>
            <a:pPr indent="-66675" lvl="3" marL="0" marR="0" rtl="0" algn="l">
              <a:lnSpc>
                <a:spcPct val="100000"/>
              </a:lnSpc>
              <a:spcBef>
                <a:spcPts val="0"/>
              </a:spcBef>
              <a:spcAft>
                <a:spcPts val="0"/>
              </a:spcAft>
              <a:buClr>
                <a:srgbClr val="000000"/>
              </a:buClr>
              <a:buSzPts val="1050"/>
              <a:buFont typeface="Arial"/>
              <a:buChar char="•"/>
            </a:pPr>
            <a:r>
              <a:rPr b="0" i="0" lang="en" sz="1050" u="none" cap="none" strike="noStrike">
                <a:solidFill>
                  <a:srgbClr val="000000"/>
                </a:solidFill>
                <a:latin typeface="Arial"/>
                <a:ea typeface="Arial"/>
                <a:cs typeface="Arial"/>
                <a:sym typeface="Arial"/>
              </a:rPr>
              <a:t>Covers temporal trends and geographic variations from 2009 to 2022.</a:t>
            </a:r>
            <a:endParaRPr/>
          </a:p>
          <a:p>
            <a:pPr indent="0" lvl="3"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050" u="sng" cap="none" strike="noStrike">
                <a:solidFill>
                  <a:schemeClr val="hlink"/>
                </a:solidFill>
                <a:latin typeface="Arial"/>
                <a:ea typeface="Arial"/>
                <a:cs typeface="Arial"/>
                <a:sym typeface="Arial"/>
                <a:hlinkClick r:id="rId5"/>
              </a:rPr>
              <a:t>Health Impacts of Air Pollution</a:t>
            </a:r>
            <a:r>
              <a:rPr b="0" i="0" lang="en" sz="1050" u="none" cap="none" strike="noStrike">
                <a:solidFill>
                  <a:srgbClr val="000000"/>
                </a:solidFill>
                <a:latin typeface="Arial"/>
                <a:ea typeface="Arial"/>
                <a:cs typeface="Arial"/>
                <a:sym typeface="Arial"/>
              </a:rPr>
              <a:t>:</a:t>
            </a:r>
            <a:endParaRPr/>
          </a:p>
          <a:p>
            <a:pPr indent="-66675" lvl="0" marL="0" marR="0" rtl="0" algn="l">
              <a:lnSpc>
                <a:spcPct val="100000"/>
              </a:lnSpc>
              <a:spcBef>
                <a:spcPts val="0"/>
              </a:spcBef>
              <a:spcAft>
                <a:spcPts val="0"/>
              </a:spcAft>
              <a:buClr>
                <a:srgbClr val="000000"/>
              </a:buClr>
              <a:buSzPts val="1050"/>
              <a:buFont typeface="Arial"/>
              <a:buChar char="•"/>
            </a:pPr>
            <a:r>
              <a:rPr b="0" i="0" lang="en" sz="1050" u="none" cap="none" strike="noStrike">
                <a:solidFill>
                  <a:srgbClr val="000000"/>
                </a:solidFill>
                <a:latin typeface="Arial"/>
                <a:ea typeface="Arial"/>
                <a:cs typeface="Arial"/>
                <a:sym typeface="Arial"/>
              </a:rPr>
              <a:t>Provides detailed information on the health consequences of air pollution exposure in NYC.</a:t>
            </a:r>
            <a:endParaRPr/>
          </a:p>
          <a:p>
            <a:pPr indent="-66675" lvl="0" marL="0" marR="0" rtl="0" algn="l">
              <a:lnSpc>
                <a:spcPct val="100000"/>
              </a:lnSpc>
              <a:spcBef>
                <a:spcPts val="0"/>
              </a:spcBef>
              <a:spcAft>
                <a:spcPts val="0"/>
              </a:spcAft>
              <a:buClr>
                <a:srgbClr val="000000"/>
              </a:buClr>
              <a:buSzPts val="1050"/>
              <a:buFont typeface="Arial"/>
              <a:buChar char="•"/>
            </a:pPr>
            <a:r>
              <a:rPr b="0" i="0" lang="en" sz="1050" u="none" cap="none" strike="noStrike">
                <a:solidFill>
                  <a:srgbClr val="000000"/>
                </a:solidFill>
                <a:latin typeface="Arial"/>
                <a:ea typeface="Arial"/>
                <a:cs typeface="Arial"/>
                <a:sym typeface="Arial"/>
              </a:rPr>
              <a:t>Includes data on respiratory and cardiovascular conditions linked to PM2.5.</a:t>
            </a:r>
            <a:endParaRPr/>
          </a:p>
        </p:txBody>
      </p:sp>
      <p:sp>
        <p:nvSpPr>
          <p:cNvPr id="331" name="Google Shape;331;p16"/>
          <p:cNvSpPr txBox="1"/>
          <p:nvPr/>
        </p:nvSpPr>
        <p:spPr>
          <a:xfrm>
            <a:off x="5013158" y="1656525"/>
            <a:ext cx="3296653" cy="2025138"/>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Methodology</a:t>
            </a:r>
            <a:endParaRPr b="0" i="0"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p>
            <a:pPr indent="-167640" lvl="0" marL="182880" marR="0" rtl="0" algn="l">
              <a:lnSpc>
                <a:spcPct val="100000"/>
              </a:lnSpc>
              <a:spcBef>
                <a:spcPts val="1000"/>
              </a:spcBef>
              <a:spcAft>
                <a:spcPts val="0"/>
              </a:spcAft>
              <a:buClr>
                <a:schemeClr val="lt2"/>
              </a:buClr>
              <a:buSzPts val="1200"/>
              <a:buFont typeface="Roboto"/>
              <a:buChar char="●"/>
            </a:pPr>
            <a:r>
              <a:rPr b="0" i="0" lang="en" sz="1200" u="none" cap="none" strike="noStrike">
                <a:solidFill>
                  <a:srgbClr val="000000"/>
                </a:solidFill>
                <a:latin typeface="Arial"/>
                <a:ea typeface="Arial"/>
                <a:cs typeface="Arial"/>
                <a:sym typeface="Arial"/>
              </a:rPr>
              <a:t>Analyze trends in </a:t>
            </a:r>
            <a:r>
              <a:rPr b="1" i="0" lang="en" sz="1200" u="none" cap="none" strike="noStrike">
                <a:solidFill>
                  <a:srgbClr val="000000"/>
                </a:solidFill>
                <a:latin typeface="Arial"/>
                <a:ea typeface="Arial"/>
                <a:cs typeface="Arial"/>
                <a:sym typeface="Arial"/>
              </a:rPr>
              <a:t>PM2.5, NO2, SO2, and BC</a:t>
            </a:r>
            <a:r>
              <a:rPr b="0" i="0" lang="en" sz="1200" u="none" cap="none" strike="noStrike">
                <a:solidFill>
                  <a:srgbClr val="000000"/>
                </a:solidFill>
                <a:latin typeface="Arial"/>
                <a:ea typeface="Arial"/>
                <a:cs typeface="Arial"/>
                <a:sym typeface="Arial"/>
              </a:rPr>
              <a:t> concentrations over time (2009–2022).</a:t>
            </a:r>
            <a:endParaRPr b="0" i="0" sz="1200" u="none" cap="none" strike="noStrike">
              <a:solidFill>
                <a:srgbClr val="000000"/>
              </a:solidFill>
              <a:latin typeface="Roboto"/>
              <a:ea typeface="Roboto"/>
              <a:cs typeface="Roboto"/>
              <a:sym typeface="Roboto"/>
            </a:endParaRPr>
          </a:p>
          <a:p>
            <a:pPr indent="-167640" lvl="0" marL="182880" marR="0" rtl="0" algn="l">
              <a:lnSpc>
                <a:spcPct val="100000"/>
              </a:lnSpc>
              <a:spcBef>
                <a:spcPts val="1000"/>
              </a:spcBef>
              <a:spcAft>
                <a:spcPts val="0"/>
              </a:spcAft>
              <a:buClr>
                <a:schemeClr val="lt2"/>
              </a:buClr>
              <a:buSzPts val="1200"/>
              <a:buFont typeface="Roboto"/>
              <a:buChar char="●"/>
            </a:pPr>
            <a:r>
              <a:rPr b="0" i="0" lang="en" sz="1200" u="none" cap="none" strike="noStrike">
                <a:solidFill>
                  <a:srgbClr val="000000"/>
                </a:solidFill>
                <a:latin typeface="Arial"/>
                <a:ea typeface="Arial"/>
                <a:cs typeface="Arial"/>
                <a:sym typeface="Arial"/>
              </a:rPr>
              <a:t>Link </a:t>
            </a:r>
            <a:r>
              <a:rPr b="1" i="0" lang="en" sz="1200" u="none" cap="none" strike="noStrike">
                <a:solidFill>
                  <a:srgbClr val="000000"/>
                </a:solidFill>
                <a:latin typeface="Arial"/>
                <a:ea typeface="Arial"/>
                <a:cs typeface="Arial"/>
                <a:sym typeface="Arial"/>
              </a:rPr>
              <a:t>PM2.5 exposure</a:t>
            </a:r>
            <a:r>
              <a:rPr b="0" i="0" lang="en" sz="1200" u="none" cap="none" strike="noStrike">
                <a:solidFill>
                  <a:srgbClr val="000000"/>
                </a:solidFill>
                <a:latin typeface="Arial"/>
                <a:ea typeface="Arial"/>
                <a:cs typeface="Arial"/>
                <a:sym typeface="Arial"/>
              </a:rPr>
              <a:t> to health outcomes to highlight its impact on respiratory and cardiovascular conditions.</a:t>
            </a:r>
            <a:endParaRPr b="0" i="0" sz="1200" u="none" cap="none" strike="noStrike">
              <a:solidFill>
                <a:srgbClr val="000000"/>
              </a:solidFill>
              <a:latin typeface="Roboto"/>
              <a:ea typeface="Roboto"/>
              <a:cs typeface="Roboto"/>
              <a:sym typeface="Roboto"/>
            </a:endParaRPr>
          </a:p>
        </p:txBody>
      </p:sp>
      <p:cxnSp>
        <p:nvCxnSpPr>
          <p:cNvPr id="332" name="Google Shape;332;p16"/>
          <p:cNvCxnSpPr>
            <a:stCxn id="328" idx="4"/>
            <a:endCxn id="330" idx="0"/>
          </p:cNvCxnSpPr>
          <p:nvPr/>
        </p:nvCxnSpPr>
        <p:spPr>
          <a:xfrm>
            <a:off x="2306938" y="1355355"/>
            <a:ext cx="0" cy="301200"/>
          </a:xfrm>
          <a:prstGeom prst="straightConnector1">
            <a:avLst/>
          </a:prstGeom>
          <a:noFill/>
          <a:ln cap="flat" cmpd="sng" w="38100">
            <a:solidFill>
              <a:schemeClr val="accent5"/>
            </a:solidFill>
            <a:prstDash val="solid"/>
            <a:round/>
            <a:headEnd len="sm" w="sm" type="none"/>
            <a:tailEnd len="sm" w="sm" type="none"/>
          </a:ln>
        </p:spPr>
      </p:cxnSp>
      <p:cxnSp>
        <p:nvCxnSpPr>
          <p:cNvPr id="333" name="Google Shape;333;p16"/>
          <p:cNvCxnSpPr>
            <a:stCxn id="329" idx="4"/>
            <a:endCxn id="331" idx="0"/>
          </p:cNvCxnSpPr>
          <p:nvPr/>
        </p:nvCxnSpPr>
        <p:spPr>
          <a:xfrm>
            <a:off x="6661485" y="1358358"/>
            <a:ext cx="0" cy="298200"/>
          </a:xfrm>
          <a:prstGeom prst="straightConnector1">
            <a:avLst/>
          </a:prstGeom>
          <a:noFill/>
          <a:ln cap="flat" cmpd="sng" w="38100">
            <a:solidFill>
              <a:schemeClr val="accent5"/>
            </a:solidFill>
            <a:prstDash val="solid"/>
            <a:round/>
            <a:headEnd len="sm" w="sm" type="none"/>
            <a:tailEnd len="sm" w="sm" type="none"/>
          </a:ln>
        </p:spPr>
      </p:cxnSp>
      <p:sp>
        <p:nvSpPr>
          <p:cNvPr id="334" name="Google Shape;334;p16"/>
          <p:cNvSpPr/>
          <p:nvPr/>
        </p:nvSpPr>
        <p:spPr>
          <a:xfrm>
            <a:off x="7334925" y="3910150"/>
            <a:ext cx="723600" cy="7236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Pollutants Infographics</a:t>
            </a:r>
            <a:endParaRPr/>
          </a:p>
        </p:txBody>
      </p:sp>
      <p:graphicFrame>
        <p:nvGraphicFramePr>
          <p:cNvPr id="340" name="Google Shape;340;p17"/>
          <p:cNvGraphicFramePr/>
          <p:nvPr/>
        </p:nvGraphicFramePr>
        <p:xfrm>
          <a:off x="160288" y="880375"/>
          <a:ext cx="3000000" cy="3000000"/>
        </p:xfrm>
        <a:graphic>
          <a:graphicData uri="http://schemas.openxmlformats.org/drawingml/2006/table">
            <a:tbl>
              <a:tblPr>
                <a:noFill/>
                <a:tableStyleId>{DEDC4769-5167-41BC-BE26-8640E52D646C}</a:tableStyleId>
              </a:tblPr>
              <a:tblGrid>
                <a:gridCol w="2959775"/>
                <a:gridCol w="2959775"/>
                <a:gridCol w="2959900"/>
              </a:tblGrid>
              <a:tr h="289900">
                <a:tc>
                  <a:txBody>
                    <a:bodyPr/>
                    <a:lstStyle/>
                    <a:p>
                      <a:pPr indent="0" lvl="0" marL="0" marR="0" rtl="0" algn="ctr">
                        <a:lnSpc>
                          <a:spcPct val="50000"/>
                        </a:lnSpc>
                        <a:spcBef>
                          <a:spcPts val="0"/>
                        </a:spcBef>
                        <a:spcAft>
                          <a:spcPts val="0"/>
                        </a:spcAft>
                        <a:buClr>
                          <a:srgbClr val="000000"/>
                        </a:buClr>
                        <a:buSzPts val="1600"/>
                        <a:buFont typeface="Arial"/>
                        <a:buNone/>
                      </a:pPr>
                      <a:r>
                        <a:rPr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Pollutant</a:t>
                      </a:r>
                      <a:endParaRPr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ctr">
                        <a:lnSpc>
                          <a:spcPct val="50000"/>
                        </a:lnSpc>
                        <a:spcBef>
                          <a:spcPts val="0"/>
                        </a:spcBef>
                        <a:spcAft>
                          <a:spcPts val="0"/>
                        </a:spcAft>
                        <a:buClr>
                          <a:srgbClr val="000000"/>
                        </a:buClr>
                        <a:buSzPts val="1600"/>
                        <a:buFont typeface="Arial"/>
                        <a:buNone/>
                      </a:pPr>
                      <a:r>
                        <a:rPr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Sources</a:t>
                      </a:r>
                      <a:endParaRPr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c>
                  <a:txBody>
                    <a:bodyPr/>
                    <a:lstStyle/>
                    <a:p>
                      <a:pPr indent="0" lvl="0" marL="0" marR="0" rtl="0" algn="ctr">
                        <a:lnSpc>
                          <a:spcPct val="50000"/>
                        </a:lnSpc>
                        <a:spcBef>
                          <a:spcPts val="0"/>
                        </a:spcBef>
                        <a:spcAft>
                          <a:spcPts val="0"/>
                        </a:spcAft>
                        <a:buClr>
                          <a:srgbClr val="000000"/>
                        </a:buClr>
                        <a:buSzPts val="1600"/>
                        <a:buFont typeface="Arial"/>
                        <a:buNone/>
                      </a:pPr>
                      <a:r>
                        <a:rPr lang="en" sz="1600" u="none" cap="none" strike="noStrike">
                          <a:solidFill>
                            <a:schemeClr val="dk1"/>
                          </a:solidFill>
                          <a:latin typeface="Fira Sans Extra Condensed SemiBold"/>
                          <a:ea typeface="Fira Sans Extra Condensed SemiBold"/>
                          <a:cs typeface="Fira Sans Extra Condensed SemiBold"/>
                          <a:sym typeface="Fira Sans Extra Condensed SemiBold"/>
                        </a:rPr>
                        <a:t>Health Effects</a:t>
                      </a:r>
                      <a:endParaRPr sz="1600" u="none" cap="none" strike="noStrike">
                        <a:solidFill>
                          <a:schemeClr val="dk1"/>
                        </a:solidFill>
                        <a:latin typeface="Fira Sans Extra Condensed SemiBold"/>
                        <a:ea typeface="Fira Sans Extra Condensed SemiBold"/>
                        <a:cs typeface="Fira Sans Extra Condensed SemiBold"/>
                        <a:sym typeface="Fira Sans Extra Condensed SemiBold"/>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2"/>
                    </a:solidFill>
                  </a:tcPr>
                </a:tc>
              </a:tr>
              <a:tr h="727050">
                <a:tc>
                  <a:txBody>
                    <a:bodyPr/>
                    <a:lstStyle/>
                    <a:p>
                      <a:pPr indent="0" lvl="0" marL="0" marR="0" rtl="0" algn="ctr">
                        <a:lnSpc>
                          <a:spcPct val="50000"/>
                        </a:lnSpc>
                        <a:spcBef>
                          <a:spcPts val="0"/>
                        </a:spcBef>
                        <a:spcAft>
                          <a:spcPts val="0"/>
                        </a:spcAft>
                        <a:buClr>
                          <a:srgbClr val="000000"/>
                        </a:buClr>
                        <a:buSzPts val="1200"/>
                        <a:buFont typeface="Arial"/>
                        <a:buNone/>
                      </a:pPr>
                      <a:r>
                        <a:rPr b="1" lang="en" sz="1200" u="none" cap="none" strike="noStrike">
                          <a:solidFill>
                            <a:schemeClr val="dk1"/>
                          </a:solidFill>
                          <a:latin typeface="Roboto"/>
                          <a:ea typeface="Roboto"/>
                          <a:cs typeface="Roboto"/>
                          <a:sym typeface="Roboto"/>
                        </a:rPr>
                        <a:t>PM2.5</a:t>
                      </a:r>
                      <a:endParaRPr b="1"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Fuel combustion in vehicles, boilers in buildings, power plants, construction equipment, marine vessels and commercial cooking.</a:t>
                      </a:r>
                      <a:endParaRPr b="0"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It is small enough to penetrate deep into the lungs and enter the bloodstream, which can worsen lung and heart disease and lead to hospital admissions and premature deaths. </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27050">
                <a:tc>
                  <a:txBody>
                    <a:bodyPr/>
                    <a:lstStyle/>
                    <a:p>
                      <a:pPr indent="0" lvl="0" marL="0" marR="0" rtl="0" algn="ctr">
                        <a:lnSpc>
                          <a:spcPct val="50000"/>
                        </a:lnSpc>
                        <a:spcBef>
                          <a:spcPts val="0"/>
                        </a:spcBef>
                        <a:spcAft>
                          <a:spcPts val="0"/>
                        </a:spcAft>
                        <a:buClr>
                          <a:srgbClr val="000000"/>
                        </a:buClr>
                        <a:buSzPts val="1200"/>
                        <a:buFont typeface="Arial"/>
                        <a:buNone/>
                      </a:pPr>
                      <a:r>
                        <a:rPr b="1" lang="en" sz="1200" u="none" cap="none" strike="noStrike">
                          <a:solidFill>
                            <a:schemeClr val="dk1"/>
                          </a:solidFill>
                          <a:latin typeface="Roboto"/>
                          <a:ea typeface="Roboto"/>
                          <a:cs typeface="Roboto"/>
                          <a:sym typeface="Roboto"/>
                        </a:rPr>
                        <a:t>NO2</a:t>
                      </a:r>
                      <a:endParaRPr b="1"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It reacts with other compounds in the atmosphere to form PM</a:t>
                      </a:r>
                      <a:r>
                        <a:rPr b="0" baseline="-25000" i="0" lang="en" sz="1050" u="none" cap="none" strike="noStrike">
                          <a:solidFill>
                            <a:srgbClr val="000000"/>
                          </a:solidFill>
                          <a:latin typeface="Arial"/>
                          <a:ea typeface="Arial"/>
                          <a:cs typeface="Arial"/>
                          <a:sym typeface="Arial"/>
                        </a:rPr>
                        <a:t>2.5</a:t>
                      </a:r>
                      <a:r>
                        <a:rPr b="0" i="0" lang="en" sz="1050" u="none" cap="none" strike="noStrike">
                          <a:solidFill>
                            <a:srgbClr val="000000"/>
                          </a:solidFill>
                          <a:latin typeface="Arial"/>
                          <a:ea typeface="Arial"/>
                          <a:cs typeface="Arial"/>
                          <a:sym typeface="Arial"/>
                        </a:rPr>
                        <a:t> and O</a:t>
                      </a:r>
                      <a:r>
                        <a:rPr b="0" baseline="-25000" i="0" lang="en" sz="1050" u="none" cap="none" strike="noStrike">
                          <a:solidFill>
                            <a:srgbClr val="000000"/>
                          </a:solidFill>
                          <a:latin typeface="Arial"/>
                          <a:ea typeface="Arial"/>
                          <a:cs typeface="Arial"/>
                          <a:sym typeface="Arial"/>
                        </a:rPr>
                        <a:t>3.</a:t>
                      </a:r>
                      <a:r>
                        <a:rPr b="0" i="0" lang="en" sz="1050" u="none" cap="none" strike="noStrike">
                          <a:solidFill>
                            <a:srgbClr val="000000"/>
                          </a:solidFill>
                          <a:latin typeface="Arial"/>
                          <a:ea typeface="Arial"/>
                          <a:cs typeface="Arial"/>
                          <a:sym typeface="Arial"/>
                        </a:rPr>
                        <a:t> Combustion sources like motor vehicles, buildings, marine vessels and construction equipment.</a:t>
                      </a:r>
                      <a:endParaRPr b="0" baseline="-25000" i="0" sz="1050" u="none" cap="none" strike="noStrike">
                        <a:solidFill>
                          <a:srgbClr val="000000"/>
                        </a:solidFill>
                        <a:latin typeface="Arial"/>
                        <a:ea typeface="Arial"/>
                        <a:cs typeface="Arial"/>
                        <a:sym typeface="Arial"/>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It is linked to increased emergency department visits and hospitalizations for respiratory conditions, particularly asthma</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r h="868425">
                <a:tc>
                  <a:txBody>
                    <a:bodyPr/>
                    <a:lstStyle/>
                    <a:p>
                      <a:pPr indent="0" lvl="0" marL="0" marR="0" rtl="0" algn="ctr">
                        <a:lnSpc>
                          <a:spcPct val="50000"/>
                        </a:lnSpc>
                        <a:spcBef>
                          <a:spcPts val="0"/>
                        </a:spcBef>
                        <a:spcAft>
                          <a:spcPts val="0"/>
                        </a:spcAft>
                        <a:buClr>
                          <a:srgbClr val="000000"/>
                        </a:buClr>
                        <a:buSzPts val="1200"/>
                        <a:buFont typeface="Arial"/>
                        <a:buNone/>
                      </a:pPr>
                      <a:r>
                        <a:rPr b="1" lang="en" sz="1200" u="none" cap="none" strike="noStrike">
                          <a:solidFill>
                            <a:schemeClr val="dk1"/>
                          </a:solidFill>
                          <a:latin typeface="Roboto"/>
                          <a:ea typeface="Roboto"/>
                          <a:cs typeface="Roboto"/>
                          <a:sym typeface="Roboto"/>
                        </a:rPr>
                        <a:t>SO2</a:t>
                      </a:r>
                      <a:endParaRPr b="1"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Burning oils with high sulfur content, such as No. 4 and No. 6 oil (also known as residual fuel oil), or high-sulfur No. 2 oil. Primary use of fuel oil in NYC is to heat buildings and water, which is why we only monitor it in the winter.</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Exposures can worsen lung diseases, causing hospitalizations and emergency department visits for asthma and other respiratory conditions. SO</a:t>
                      </a:r>
                      <a:r>
                        <a:rPr b="0" baseline="-25000" i="0" lang="en" sz="1050" u="none" cap="none" strike="noStrike">
                          <a:solidFill>
                            <a:srgbClr val="000000"/>
                          </a:solidFill>
                          <a:latin typeface="Arial"/>
                          <a:ea typeface="Arial"/>
                          <a:cs typeface="Arial"/>
                          <a:sym typeface="Arial"/>
                        </a:rPr>
                        <a:t>2</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56925">
                <a:tc>
                  <a:txBody>
                    <a:bodyPr/>
                    <a:lstStyle/>
                    <a:p>
                      <a:pPr indent="0" lvl="0" marL="0" marR="0" rtl="0" algn="ctr">
                        <a:lnSpc>
                          <a:spcPct val="50000"/>
                        </a:lnSpc>
                        <a:spcBef>
                          <a:spcPts val="0"/>
                        </a:spcBef>
                        <a:spcAft>
                          <a:spcPts val="0"/>
                        </a:spcAft>
                        <a:buClr>
                          <a:srgbClr val="000000"/>
                        </a:buClr>
                        <a:buSzPts val="1200"/>
                        <a:buFont typeface="Arial"/>
                        <a:buNone/>
                      </a:pPr>
                      <a:r>
                        <a:rPr b="1" lang="en" sz="1200" u="none" cap="none" strike="noStrike">
                          <a:solidFill>
                            <a:schemeClr val="dk1"/>
                          </a:solidFill>
                          <a:latin typeface="Roboto"/>
                          <a:ea typeface="Roboto"/>
                          <a:cs typeface="Roboto"/>
                          <a:sym typeface="Roboto"/>
                        </a:rPr>
                        <a:t>BC</a:t>
                      </a:r>
                      <a:endParaRPr b="1" sz="120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Emitted from gas and diesel engines, coal-fired power plants, and other sources that burn fossil fuels. It comprises up to 20% of fine particulate matter in New York City.</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c>
                  <a:txBody>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000000"/>
                          </a:solidFill>
                          <a:latin typeface="Arial"/>
                          <a:ea typeface="Arial"/>
                          <a:cs typeface="Arial"/>
                          <a:sym typeface="Arial"/>
                        </a:rPr>
                        <a:t>Inhalation of BC is associated with health problems, including respiratory and cardiovascular disease, cancer and birth defects. BC also contributes to climate change by altering the patterns of rain and clouds.</a:t>
                      </a:r>
                      <a:endParaRPr sz="1050" u="none" cap="none" strike="noStrike">
                        <a:solidFill>
                          <a:schemeClr val="dk1"/>
                        </a:solidFill>
                        <a:latin typeface="Roboto"/>
                        <a:ea typeface="Roboto"/>
                        <a:cs typeface="Roboto"/>
                        <a:sym typeface="Roboto"/>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5"/>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8"/>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b="1" i="0" lang="en" sz="2000">
                <a:solidFill>
                  <a:srgbClr val="000000"/>
                </a:solidFill>
                <a:latin typeface="Arial"/>
                <a:ea typeface="Arial"/>
                <a:cs typeface="Arial"/>
                <a:sym typeface="Arial"/>
              </a:rPr>
              <a:t>Citywide, annual average levels of four key pollutants</a:t>
            </a:r>
            <a:endParaRPr sz="2000"/>
          </a:p>
        </p:txBody>
      </p:sp>
      <p:sp>
        <p:nvSpPr>
          <p:cNvPr id="346" name="Google Shape;346;p18"/>
          <p:cNvSpPr txBox="1"/>
          <p:nvPr/>
        </p:nvSpPr>
        <p:spPr>
          <a:xfrm>
            <a:off x="4249500" y="3609087"/>
            <a:ext cx="4044267"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B4B4B"/>
                </a:solidFill>
                <a:latin typeface="Arial"/>
                <a:ea typeface="Arial"/>
                <a:cs typeface="Arial"/>
                <a:sym typeface="Arial"/>
              </a:rPr>
              <a:t>Sulfer Dioxide (SO</a:t>
            </a:r>
            <a:r>
              <a:rPr b="1" baseline="-25000" i="0" lang="en" sz="1400" u="none" cap="none" strike="noStrike">
                <a:solidFill>
                  <a:srgbClr val="4B4B4B"/>
                </a:solidFill>
                <a:latin typeface="Arial"/>
                <a:ea typeface="Arial"/>
                <a:cs typeface="Arial"/>
                <a:sym typeface="Arial"/>
              </a:rPr>
              <a:t>2</a:t>
            </a:r>
            <a:r>
              <a:rPr b="1" i="0" lang="en" sz="1400" u="none" cap="none" strike="noStrike">
                <a:solidFill>
                  <a:srgbClr val="4B4B4B"/>
                </a:solidFill>
                <a:latin typeface="Arial"/>
                <a:ea typeface="Arial"/>
                <a:cs typeface="Arial"/>
                <a:sym typeface="Arial"/>
              </a:rPr>
              <a:t>)</a:t>
            </a:r>
            <a:endParaRPr b="1" i="0" sz="14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7" name="Google Shape;347;p18"/>
          <p:cNvSpPr txBox="1"/>
          <p:nvPr/>
        </p:nvSpPr>
        <p:spPr>
          <a:xfrm>
            <a:off x="4957350" y="1235463"/>
            <a:ext cx="3475200"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b="1" i="0" lang="en" sz="1600" u="none" cap="none" strike="noStrike">
                <a:solidFill>
                  <a:srgbClr val="4B4B4B"/>
                </a:solidFill>
                <a:latin typeface="Arial"/>
                <a:ea typeface="Arial"/>
                <a:cs typeface="Arial"/>
                <a:sym typeface="Arial"/>
              </a:rPr>
              <a:t>Fine particles (PM</a:t>
            </a:r>
            <a:r>
              <a:rPr b="1" baseline="-25000" i="0" lang="en" sz="1600" u="none" cap="none" strike="noStrike">
                <a:solidFill>
                  <a:srgbClr val="4B4B4B"/>
                </a:solidFill>
                <a:latin typeface="Arial"/>
                <a:ea typeface="Arial"/>
                <a:cs typeface="Arial"/>
                <a:sym typeface="Arial"/>
              </a:rPr>
              <a:t>2.5</a:t>
            </a:r>
            <a:r>
              <a:rPr b="1" i="0" lang="en" sz="1600" u="none" cap="none" strike="noStrike">
                <a:solidFill>
                  <a:srgbClr val="4B4B4B"/>
                </a:solidFill>
                <a:latin typeface="Arial"/>
                <a:ea typeface="Arial"/>
                <a:cs typeface="Arial"/>
                <a:sym typeface="Arial"/>
              </a:rPr>
              <a:t>)</a:t>
            </a:r>
            <a:endParaRPr b="1"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8" name="Google Shape;348;p18"/>
          <p:cNvSpPr txBox="1"/>
          <p:nvPr/>
        </p:nvSpPr>
        <p:spPr>
          <a:xfrm>
            <a:off x="4249575" y="2003529"/>
            <a:ext cx="4116825"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B4B4B"/>
                </a:solidFill>
                <a:latin typeface="Arial"/>
                <a:ea typeface="Arial"/>
                <a:cs typeface="Arial"/>
                <a:sym typeface="Arial"/>
              </a:rPr>
              <a:t>Nitrogen Dioxide (NO</a:t>
            </a:r>
            <a:r>
              <a:rPr b="1" baseline="-25000" i="0" lang="en" sz="1400" u="none" cap="none" strike="noStrike">
                <a:solidFill>
                  <a:srgbClr val="4B4B4B"/>
                </a:solidFill>
                <a:latin typeface="Arial"/>
                <a:ea typeface="Arial"/>
                <a:cs typeface="Arial"/>
                <a:sym typeface="Arial"/>
              </a:rPr>
              <a:t>2</a:t>
            </a:r>
            <a:r>
              <a:rPr b="1" i="0" lang="en" sz="1400" u="none" cap="none" strike="noStrike">
                <a:solidFill>
                  <a:srgbClr val="4B4B4B"/>
                </a:solidFill>
                <a:latin typeface="Arial"/>
                <a:ea typeface="Arial"/>
                <a:cs typeface="Arial"/>
                <a:sym typeface="Arial"/>
              </a:rPr>
              <a:t>)</a:t>
            </a:r>
            <a:endParaRPr b="1" i="0" sz="14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49" name="Google Shape;349;p18"/>
          <p:cNvSpPr txBox="1"/>
          <p:nvPr/>
        </p:nvSpPr>
        <p:spPr>
          <a:xfrm>
            <a:off x="4248393" y="2806314"/>
            <a:ext cx="4045375" cy="3423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1" i="0" lang="en" sz="1400" u="none" cap="none" strike="noStrike">
                <a:solidFill>
                  <a:srgbClr val="4B4B4B"/>
                </a:solidFill>
                <a:latin typeface="Arial"/>
                <a:ea typeface="Arial"/>
                <a:cs typeface="Arial"/>
                <a:sym typeface="Arial"/>
              </a:rPr>
              <a:t>Nitric Oxide (NO)</a:t>
            </a:r>
            <a:endParaRPr b="1" i="0" sz="14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350" name="Google Shape;350;p18"/>
          <p:cNvSpPr txBox="1"/>
          <p:nvPr/>
        </p:nvSpPr>
        <p:spPr>
          <a:xfrm>
            <a:off x="457196" y="3875188"/>
            <a:ext cx="924000" cy="34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-43%</a:t>
            </a:r>
            <a:endParaRPr b="1" i="0" sz="1200" u="none" cap="none" strike="noStrike">
              <a:solidFill>
                <a:schemeClr val="dk1"/>
              </a:solidFill>
              <a:latin typeface="Roboto"/>
              <a:ea typeface="Roboto"/>
              <a:cs typeface="Roboto"/>
              <a:sym typeface="Roboto"/>
            </a:endParaRPr>
          </a:p>
        </p:txBody>
      </p:sp>
      <p:sp>
        <p:nvSpPr>
          <p:cNvPr id="351" name="Google Shape;351;p18"/>
          <p:cNvSpPr/>
          <p:nvPr/>
        </p:nvSpPr>
        <p:spPr>
          <a:xfrm>
            <a:off x="777600" y="1328550"/>
            <a:ext cx="283200" cy="2452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8"/>
          <p:cNvSpPr/>
          <p:nvPr/>
        </p:nvSpPr>
        <p:spPr>
          <a:xfrm>
            <a:off x="777596" y="2571751"/>
            <a:ext cx="283200" cy="1165136"/>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8"/>
          <p:cNvSpPr txBox="1"/>
          <p:nvPr/>
        </p:nvSpPr>
        <p:spPr>
          <a:xfrm>
            <a:off x="1381196" y="3875188"/>
            <a:ext cx="924000" cy="34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-39%</a:t>
            </a:r>
            <a:endParaRPr b="1" i="0" sz="1200" u="none" cap="none" strike="noStrike">
              <a:solidFill>
                <a:schemeClr val="dk1"/>
              </a:solidFill>
              <a:latin typeface="Roboto"/>
              <a:ea typeface="Roboto"/>
              <a:cs typeface="Roboto"/>
              <a:sym typeface="Roboto"/>
            </a:endParaRPr>
          </a:p>
        </p:txBody>
      </p:sp>
      <p:sp>
        <p:nvSpPr>
          <p:cNvPr id="354" name="Google Shape;354;p18"/>
          <p:cNvSpPr/>
          <p:nvPr/>
        </p:nvSpPr>
        <p:spPr>
          <a:xfrm>
            <a:off x="1701600" y="1328550"/>
            <a:ext cx="283200" cy="2452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8"/>
          <p:cNvSpPr/>
          <p:nvPr/>
        </p:nvSpPr>
        <p:spPr>
          <a:xfrm>
            <a:off x="1701596" y="2806314"/>
            <a:ext cx="283200" cy="974671"/>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8"/>
          <p:cNvSpPr txBox="1"/>
          <p:nvPr/>
        </p:nvSpPr>
        <p:spPr>
          <a:xfrm>
            <a:off x="2305196" y="3875188"/>
            <a:ext cx="924000" cy="34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-56%</a:t>
            </a:r>
            <a:endParaRPr b="1" i="0" sz="1200" u="none" cap="none" strike="noStrike">
              <a:solidFill>
                <a:schemeClr val="dk1"/>
              </a:solidFill>
              <a:latin typeface="Roboto"/>
              <a:ea typeface="Roboto"/>
              <a:cs typeface="Roboto"/>
              <a:sym typeface="Roboto"/>
            </a:endParaRPr>
          </a:p>
        </p:txBody>
      </p:sp>
      <p:sp>
        <p:nvSpPr>
          <p:cNvPr id="357" name="Google Shape;357;p18"/>
          <p:cNvSpPr/>
          <p:nvPr/>
        </p:nvSpPr>
        <p:spPr>
          <a:xfrm>
            <a:off x="2625600" y="1328550"/>
            <a:ext cx="283200" cy="2452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8"/>
          <p:cNvSpPr/>
          <p:nvPr/>
        </p:nvSpPr>
        <p:spPr>
          <a:xfrm>
            <a:off x="2625596" y="2345829"/>
            <a:ext cx="283200" cy="1435217"/>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txBox="1"/>
          <p:nvPr/>
        </p:nvSpPr>
        <p:spPr>
          <a:xfrm>
            <a:off x="3229196" y="3875188"/>
            <a:ext cx="924000" cy="34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Roboto"/>
                <a:ea typeface="Roboto"/>
                <a:cs typeface="Roboto"/>
                <a:sym typeface="Roboto"/>
              </a:rPr>
              <a:t>-98%</a:t>
            </a:r>
            <a:endParaRPr b="1" i="0" sz="1200" u="none" cap="none" strike="noStrike">
              <a:solidFill>
                <a:schemeClr val="dk1"/>
              </a:solidFill>
              <a:latin typeface="Roboto"/>
              <a:ea typeface="Roboto"/>
              <a:cs typeface="Roboto"/>
              <a:sym typeface="Roboto"/>
            </a:endParaRPr>
          </a:p>
        </p:txBody>
      </p:sp>
      <p:sp>
        <p:nvSpPr>
          <p:cNvPr id="360" name="Google Shape;360;p18"/>
          <p:cNvSpPr/>
          <p:nvPr/>
        </p:nvSpPr>
        <p:spPr>
          <a:xfrm>
            <a:off x="3549600" y="1328550"/>
            <a:ext cx="283200" cy="2452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8"/>
          <p:cNvSpPr/>
          <p:nvPr/>
        </p:nvSpPr>
        <p:spPr>
          <a:xfrm>
            <a:off x="3549596" y="1577763"/>
            <a:ext cx="283200" cy="2203244"/>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8"/>
          <p:cNvSpPr/>
          <p:nvPr/>
        </p:nvSpPr>
        <p:spPr>
          <a:xfrm>
            <a:off x="5380350" y="1262968"/>
            <a:ext cx="6573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8"/>
          <p:cNvSpPr/>
          <p:nvPr/>
        </p:nvSpPr>
        <p:spPr>
          <a:xfrm>
            <a:off x="5380350" y="2122692"/>
            <a:ext cx="657300" cy="8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8"/>
          <p:cNvSpPr/>
          <p:nvPr/>
        </p:nvSpPr>
        <p:spPr>
          <a:xfrm>
            <a:off x="5380350" y="2934108"/>
            <a:ext cx="657300" cy="86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8"/>
          <p:cNvSpPr/>
          <p:nvPr/>
        </p:nvSpPr>
        <p:spPr>
          <a:xfrm>
            <a:off x="5380350" y="3735180"/>
            <a:ext cx="657300" cy="8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9"/>
          <p:cNvSpPr/>
          <p:nvPr/>
        </p:nvSpPr>
        <p:spPr>
          <a:xfrm>
            <a:off x="1304924" y="1565472"/>
            <a:ext cx="2557500" cy="2557500"/>
          </a:xfrm>
          <a:prstGeom prst="arc">
            <a:avLst>
              <a:gd fmla="val 16234829" name="adj1"/>
              <a:gd fmla="val 19269906" name="adj2"/>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9"/>
          <p:cNvSpPr/>
          <p:nvPr/>
        </p:nvSpPr>
        <p:spPr>
          <a:xfrm>
            <a:off x="1304924" y="1565449"/>
            <a:ext cx="2557500" cy="2557500"/>
          </a:xfrm>
          <a:prstGeom prst="arc">
            <a:avLst>
              <a:gd fmla="val 11456908" name="adj1"/>
              <a:gd fmla="val 16229030" name="adj2"/>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9"/>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Data Cleaning</a:t>
            </a:r>
            <a:endParaRPr/>
          </a:p>
        </p:txBody>
      </p:sp>
      <p:grpSp>
        <p:nvGrpSpPr>
          <p:cNvPr id="373" name="Google Shape;373;p19"/>
          <p:cNvGrpSpPr/>
          <p:nvPr/>
        </p:nvGrpSpPr>
        <p:grpSpPr>
          <a:xfrm>
            <a:off x="5743575" y="2639138"/>
            <a:ext cx="2557505" cy="693675"/>
            <a:chOff x="1219200" y="2606850"/>
            <a:chExt cx="2557505" cy="693675"/>
          </a:xfrm>
        </p:grpSpPr>
        <p:sp>
          <p:nvSpPr>
            <p:cNvPr id="374" name="Google Shape;374;p19"/>
            <p:cNvSpPr txBox="1"/>
            <p:nvPr/>
          </p:nvSpPr>
          <p:spPr>
            <a:xfrm>
              <a:off x="1219205" y="2783325"/>
              <a:ext cx="25575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Harmonization of timelines was done between the health and air quiality data </a:t>
              </a:r>
              <a:endParaRPr b="0" i="0" sz="1200" u="none" cap="none" strike="noStrike">
                <a:solidFill>
                  <a:srgbClr val="000000"/>
                </a:solidFill>
                <a:latin typeface="Roboto"/>
                <a:ea typeface="Roboto"/>
                <a:cs typeface="Roboto"/>
                <a:sym typeface="Roboto"/>
              </a:endParaRPr>
            </a:p>
          </p:txBody>
        </p:sp>
        <p:sp>
          <p:nvSpPr>
            <p:cNvPr id="375" name="Google Shape;375;p19"/>
            <p:cNvSpPr txBox="1"/>
            <p:nvPr/>
          </p:nvSpPr>
          <p:spPr>
            <a:xfrm>
              <a:off x="1219200" y="2606850"/>
              <a:ext cx="2557500" cy="2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Fira Sans Extra Condensed SemiBold"/>
                  <a:ea typeface="Fira Sans Extra Condensed SemiBold"/>
                  <a:cs typeface="Fira Sans Extra Condensed SemiBold"/>
                  <a:sym typeface="Fira Sans Extra Condensed SemiBold"/>
                </a:rPr>
                <a:t>Timeline Sanitization</a:t>
              </a:r>
              <a:endParaRPr b="0" i="0" sz="18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376" name="Google Shape;376;p19"/>
          <p:cNvGrpSpPr/>
          <p:nvPr/>
        </p:nvGrpSpPr>
        <p:grpSpPr>
          <a:xfrm>
            <a:off x="5743583" y="1617300"/>
            <a:ext cx="3143400" cy="607263"/>
            <a:chOff x="1219208" y="1693500"/>
            <a:chExt cx="3143400" cy="607263"/>
          </a:xfrm>
        </p:grpSpPr>
        <p:sp>
          <p:nvSpPr>
            <p:cNvPr id="377" name="Google Shape;377;p19"/>
            <p:cNvSpPr txBox="1"/>
            <p:nvPr/>
          </p:nvSpPr>
          <p:spPr>
            <a:xfrm>
              <a:off x="1219208" y="1783563"/>
              <a:ext cx="31434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sz="1200">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C, NO, NO2 &amp; PM2.5 along with corresponding health data</a:t>
              </a:r>
              <a:endParaRPr b="0" i="0" sz="1200" u="none" cap="none" strike="noStrike">
                <a:solidFill>
                  <a:srgbClr val="000000"/>
                </a:solidFill>
                <a:latin typeface="Roboto"/>
                <a:ea typeface="Roboto"/>
                <a:cs typeface="Roboto"/>
                <a:sym typeface="Roboto"/>
              </a:endParaRPr>
            </a:p>
          </p:txBody>
        </p:sp>
        <p:sp>
          <p:nvSpPr>
            <p:cNvPr id="378" name="Google Shape;378;p19"/>
            <p:cNvSpPr txBox="1"/>
            <p:nvPr/>
          </p:nvSpPr>
          <p:spPr>
            <a:xfrm>
              <a:off x="1251582" y="1693500"/>
              <a:ext cx="2557500" cy="2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Fira Sans Extra Condensed SemiBold"/>
                  <a:ea typeface="Fira Sans Extra Condensed SemiBold"/>
                  <a:cs typeface="Fira Sans Extra Condensed SemiBold"/>
                  <a:sym typeface="Fira Sans Extra Condensed SemiBold"/>
                </a:rPr>
                <a:t>Pollutant Data Extraction</a:t>
              </a:r>
              <a:endParaRPr b="0" i="0" sz="18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sp>
        <p:nvSpPr>
          <p:cNvPr id="379" name="Google Shape;379;p19"/>
          <p:cNvSpPr/>
          <p:nvPr/>
        </p:nvSpPr>
        <p:spPr>
          <a:xfrm>
            <a:off x="1304924" y="1565472"/>
            <a:ext cx="2557500" cy="2557500"/>
          </a:xfrm>
          <a:prstGeom prst="arc">
            <a:avLst>
              <a:gd fmla="val 21123976" name="adj1"/>
              <a:gd fmla="val 3514622" name="adj2"/>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9"/>
          <p:cNvSpPr/>
          <p:nvPr/>
        </p:nvSpPr>
        <p:spPr>
          <a:xfrm>
            <a:off x="1304924" y="1565472"/>
            <a:ext cx="2557500" cy="2557500"/>
          </a:xfrm>
          <a:prstGeom prst="arc">
            <a:avLst>
              <a:gd fmla="val 2959128" name="adj1"/>
              <a:gd fmla="val 6469202"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9"/>
          <p:cNvSpPr/>
          <p:nvPr/>
        </p:nvSpPr>
        <p:spPr>
          <a:xfrm>
            <a:off x="1304924" y="1565449"/>
            <a:ext cx="2557500" cy="2557500"/>
          </a:xfrm>
          <a:prstGeom prst="arc">
            <a:avLst>
              <a:gd fmla="val 6055199" name="adj1"/>
              <a:gd fmla="val 11646325" name="adj2"/>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2" name="Google Shape;382;p19"/>
          <p:cNvGrpSpPr/>
          <p:nvPr/>
        </p:nvGrpSpPr>
        <p:grpSpPr>
          <a:xfrm>
            <a:off x="2292315" y="2108699"/>
            <a:ext cx="582632" cy="493787"/>
            <a:chOff x="6598784" y="3969996"/>
            <a:chExt cx="493840" cy="417932"/>
          </a:xfrm>
        </p:grpSpPr>
        <p:sp>
          <p:nvSpPr>
            <p:cNvPr id="383" name="Google Shape;383;p19"/>
            <p:cNvSpPr/>
            <p:nvPr/>
          </p:nvSpPr>
          <p:spPr>
            <a:xfrm>
              <a:off x="6735803" y="4109176"/>
              <a:ext cx="232623" cy="264329"/>
            </a:xfrm>
            <a:custGeom>
              <a:rect b="b" l="l" r="r" t="t"/>
              <a:pathLst>
                <a:path extrusionOk="0" h="11380" w="10015">
                  <a:moveTo>
                    <a:pt x="7035" y="0"/>
                  </a:moveTo>
                  <a:lnTo>
                    <a:pt x="0" y="3979"/>
                  </a:lnTo>
                  <a:lnTo>
                    <a:pt x="1485" y="10346"/>
                  </a:lnTo>
                  <a:cubicBezTo>
                    <a:pt x="2362" y="10878"/>
                    <a:pt x="3265" y="11236"/>
                    <a:pt x="4026" y="11379"/>
                  </a:cubicBezTo>
                  <a:lnTo>
                    <a:pt x="5441" y="11379"/>
                  </a:lnTo>
                  <a:cubicBezTo>
                    <a:pt x="6201" y="11236"/>
                    <a:pt x="7105" y="10878"/>
                    <a:pt x="7982" y="10346"/>
                  </a:cubicBezTo>
                  <a:cubicBezTo>
                    <a:pt x="7982" y="10346"/>
                    <a:pt x="10015" y="4437"/>
                    <a:pt x="9956" y="4437"/>
                  </a:cubicBezTo>
                  <a:lnTo>
                    <a:pt x="9956" y="4437"/>
                  </a:lnTo>
                  <a:cubicBezTo>
                    <a:pt x="9956" y="4437"/>
                    <a:pt x="9955" y="4437"/>
                    <a:pt x="9955" y="4438"/>
                  </a:cubicBezTo>
                  <a:cubicBezTo>
                    <a:pt x="9954" y="4438"/>
                    <a:pt x="9953" y="4439"/>
                    <a:pt x="9951" y="4439"/>
                  </a:cubicBezTo>
                  <a:cubicBezTo>
                    <a:pt x="9809" y="4439"/>
                    <a:pt x="7035" y="0"/>
                    <a:pt x="70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9"/>
            <p:cNvSpPr/>
            <p:nvPr/>
          </p:nvSpPr>
          <p:spPr>
            <a:xfrm>
              <a:off x="6895561" y="4210076"/>
              <a:ext cx="116602" cy="160943"/>
            </a:xfrm>
            <a:custGeom>
              <a:rect b="b" l="l" r="r" t="t"/>
              <a:pathLst>
                <a:path extrusionOk="0" h="6929" w="5020">
                  <a:moveTo>
                    <a:pt x="5020" y="1"/>
                  </a:moveTo>
                  <a:lnTo>
                    <a:pt x="3462" y="4"/>
                  </a:lnTo>
                  <a:cubicBezTo>
                    <a:pt x="1549" y="4"/>
                    <a:pt x="1" y="1555"/>
                    <a:pt x="1" y="3465"/>
                  </a:cubicBezTo>
                  <a:cubicBezTo>
                    <a:pt x="1" y="5375"/>
                    <a:pt x="1552" y="6929"/>
                    <a:pt x="3462" y="6929"/>
                  </a:cubicBezTo>
                  <a:lnTo>
                    <a:pt x="5020" y="6929"/>
                  </a:lnTo>
                  <a:cubicBezTo>
                    <a:pt x="3106" y="6929"/>
                    <a:pt x="3106" y="1"/>
                    <a:pt x="50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9"/>
            <p:cNvSpPr/>
            <p:nvPr/>
          </p:nvSpPr>
          <p:spPr>
            <a:xfrm>
              <a:off x="6679244" y="4210076"/>
              <a:ext cx="116602" cy="160943"/>
            </a:xfrm>
            <a:custGeom>
              <a:rect b="b" l="l" r="r" t="t"/>
              <a:pathLst>
                <a:path extrusionOk="0" h="6929" w="5020">
                  <a:moveTo>
                    <a:pt x="1" y="1"/>
                  </a:moveTo>
                  <a:cubicBezTo>
                    <a:pt x="1914" y="1"/>
                    <a:pt x="1914" y="6929"/>
                    <a:pt x="1" y="6929"/>
                  </a:cubicBezTo>
                  <a:lnTo>
                    <a:pt x="1558" y="6929"/>
                  </a:lnTo>
                  <a:cubicBezTo>
                    <a:pt x="3468" y="6929"/>
                    <a:pt x="5019" y="5375"/>
                    <a:pt x="5019" y="3465"/>
                  </a:cubicBezTo>
                  <a:cubicBezTo>
                    <a:pt x="5019" y="1555"/>
                    <a:pt x="3472" y="4"/>
                    <a:pt x="1558" y="4"/>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9"/>
            <p:cNvSpPr/>
            <p:nvPr/>
          </p:nvSpPr>
          <p:spPr>
            <a:xfrm>
              <a:off x="6727464" y="3969996"/>
              <a:ext cx="39301" cy="59346"/>
            </a:xfrm>
            <a:custGeom>
              <a:rect b="b" l="l" r="r" t="t"/>
              <a:pathLst>
                <a:path extrusionOk="0" h="2555" w="1692">
                  <a:moveTo>
                    <a:pt x="203" y="0"/>
                  </a:moveTo>
                  <a:cubicBezTo>
                    <a:pt x="94" y="0"/>
                    <a:pt x="1" y="93"/>
                    <a:pt x="1" y="206"/>
                  </a:cubicBezTo>
                  <a:lnTo>
                    <a:pt x="1" y="2352"/>
                  </a:lnTo>
                  <a:cubicBezTo>
                    <a:pt x="1" y="2465"/>
                    <a:pt x="94" y="2555"/>
                    <a:pt x="203" y="2555"/>
                  </a:cubicBezTo>
                  <a:lnTo>
                    <a:pt x="1489" y="2555"/>
                  </a:lnTo>
                  <a:cubicBezTo>
                    <a:pt x="1598" y="2555"/>
                    <a:pt x="1691" y="2465"/>
                    <a:pt x="1691" y="2352"/>
                  </a:cubicBezTo>
                  <a:lnTo>
                    <a:pt x="1691" y="206"/>
                  </a:lnTo>
                  <a:cubicBezTo>
                    <a:pt x="1691" y="93"/>
                    <a:pt x="1598" y="0"/>
                    <a:pt x="14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9"/>
            <p:cNvSpPr/>
            <p:nvPr/>
          </p:nvSpPr>
          <p:spPr>
            <a:xfrm>
              <a:off x="6924666" y="3969996"/>
              <a:ext cx="39278" cy="59346"/>
            </a:xfrm>
            <a:custGeom>
              <a:rect b="b" l="l" r="r" t="t"/>
              <a:pathLst>
                <a:path extrusionOk="0" h="2555" w="1691">
                  <a:moveTo>
                    <a:pt x="206" y="0"/>
                  </a:moveTo>
                  <a:cubicBezTo>
                    <a:pt x="93" y="0"/>
                    <a:pt x="0" y="93"/>
                    <a:pt x="0" y="206"/>
                  </a:cubicBezTo>
                  <a:lnTo>
                    <a:pt x="0" y="2352"/>
                  </a:lnTo>
                  <a:cubicBezTo>
                    <a:pt x="0" y="2465"/>
                    <a:pt x="93" y="2555"/>
                    <a:pt x="206" y="2555"/>
                  </a:cubicBezTo>
                  <a:lnTo>
                    <a:pt x="1488" y="2555"/>
                  </a:lnTo>
                  <a:cubicBezTo>
                    <a:pt x="1598" y="2555"/>
                    <a:pt x="1691" y="2465"/>
                    <a:pt x="1691" y="2352"/>
                  </a:cubicBezTo>
                  <a:lnTo>
                    <a:pt x="1691" y="206"/>
                  </a:lnTo>
                  <a:cubicBezTo>
                    <a:pt x="1691" y="93"/>
                    <a:pt x="1598" y="0"/>
                    <a:pt x="14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9"/>
            <p:cNvSpPr/>
            <p:nvPr/>
          </p:nvSpPr>
          <p:spPr>
            <a:xfrm>
              <a:off x="6838259" y="4155143"/>
              <a:ext cx="14912" cy="104570"/>
            </a:xfrm>
            <a:custGeom>
              <a:rect b="b" l="l" r="r" t="t"/>
              <a:pathLst>
                <a:path extrusionOk="0" h="4502" w="642">
                  <a:moveTo>
                    <a:pt x="322" y="1"/>
                  </a:moveTo>
                  <a:cubicBezTo>
                    <a:pt x="146" y="1"/>
                    <a:pt x="0" y="144"/>
                    <a:pt x="0" y="323"/>
                  </a:cubicBezTo>
                  <a:lnTo>
                    <a:pt x="0" y="4182"/>
                  </a:lnTo>
                  <a:cubicBezTo>
                    <a:pt x="0" y="4358"/>
                    <a:pt x="143" y="4501"/>
                    <a:pt x="322" y="4501"/>
                  </a:cubicBezTo>
                  <a:cubicBezTo>
                    <a:pt x="498" y="4501"/>
                    <a:pt x="641" y="4362"/>
                    <a:pt x="641" y="4182"/>
                  </a:cubicBezTo>
                  <a:lnTo>
                    <a:pt x="641" y="323"/>
                  </a:lnTo>
                  <a:cubicBezTo>
                    <a:pt x="641" y="147"/>
                    <a:pt x="495" y="1"/>
                    <a:pt x="3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9"/>
            <p:cNvSpPr/>
            <p:nvPr/>
          </p:nvSpPr>
          <p:spPr>
            <a:xfrm>
              <a:off x="6676387" y="3999704"/>
              <a:ext cx="339331" cy="150839"/>
            </a:xfrm>
            <a:custGeom>
              <a:rect b="b" l="l" r="r" t="t"/>
              <a:pathLst>
                <a:path extrusionOk="0" h="6494" w="14609">
                  <a:moveTo>
                    <a:pt x="3890" y="0"/>
                  </a:moveTo>
                  <a:lnTo>
                    <a:pt x="2200" y="209"/>
                  </a:lnTo>
                  <a:cubicBezTo>
                    <a:pt x="904" y="694"/>
                    <a:pt x="1" y="1966"/>
                    <a:pt x="71" y="3431"/>
                  </a:cubicBezTo>
                  <a:cubicBezTo>
                    <a:pt x="74" y="3494"/>
                    <a:pt x="77" y="3551"/>
                    <a:pt x="84" y="3614"/>
                  </a:cubicBezTo>
                  <a:lnTo>
                    <a:pt x="293" y="6493"/>
                  </a:lnTo>
                  <a:lnTo>
                    <a:pt x="14286" y="6484"/>
                  </a:lnTo>
                  <a:lnTo>
                    <a:pt x="14502" y="3534"/>
                  </a:lnTo>
                  <a:cubicBezTo>
                    <a:pt x="14502" y="3521"/>
                    <a:pt x="14502" y="3511"/>
                    <a:pt x="14505" y="3498"/>
                  </a:cubicBezTo>
                  <a:cubicBezTo>
                    <a:pt x="14608" y="2010"/>
                    <a:pt x="13695" y="704"/>
                    <a:pt x="12380" y="209"/>
                  </a:cubicBezTo>
                  <a:lnTo>
                    <a:pt x="10689"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9"/>
            <p:cNvSpPr/>
            <p:nvPr/>
          </p:nvSpPr>
          <p:spPr>
            <a:xfrm>
              <a:off x="6683425" y="4058958"/>
              <a:ext cx="324813" cy="172139"/>
            </a:xfrm>
            <a:custGeom>
              <a:rect b="b" l="l" r="r" t="t"/>
              <a:pathLst>
                <a:path extrusionOk="0" h="7411" w="13984">
                  <a:moveTo>
                    <a:pt x="2963" y="0"/>
                  </a:moveTo>
                  <a:cubicBezTo>
                    <a:pt x="1325" y="0"/>
                    <a:pt x="0" y="1329"/>
                    <a:pt x="0" y="2963"/>
                  </a:cubicBezTo>
                  <a:lnTo>
                    <a:pt x="0" y="4929"/>
                  </a:lnTo>
                  <a:cubicBezTo>
                    <a:pt x="0" y="5527"/>
                    <a:pt x="203" y="6075"/>
                    <a:pt x="548" y="6510"/>
                  </a:cubicBezTo>
                  <a:lnTo>
                    <a:pt x="1385" y="6510"/>
                  </a:lnTo>
                  <a:cubicBezTo>
                    <a:pt x="2282" y="6510"/>
                    <a:pt x="3102" y="6849"/>
                    <a:pt x="3717" y="7410"/>
                  </a:cubicBezTo>
                  <a:cubicBezTo>
                    <a:pt x="5019" y="7161"/>
                    <a:pt x="6131" y="6364"/>
                    <a:pt x="6806" y="5268"/>
                  </a:cubicBezTo>
                  <a:cubicBezTo>
                    <a:pt x="6849" y="5198"/>
                    <a:pt x="6922" y="5163"/>
                    <a:pt x="6995" y="5163"/>
                  </a:cubicBezTo>
                  <a:cubicBezTo>
                    <a:pt x="7069" y="5163"/>
                    <a:pt x="7143" y="5198"/>
                    <a:pt x="7188" y="5268"/>
                  </a:cubicBezTo>
                  <a:cubicBezTo>
                    <a:pt x="7858" y="6360"/>
                    <a:pt x="8971" y="7158"/>
                    <a:pt x="10273" y="7410"/>
                  </a:cubicBezTo>
                  <a:cubicBezTo>
                    <a:pt x="10881" y="6849"/>
                    <a:pt x="11698" y="6510"/>
                    <a:pt x="12595" y="6510"/>
                  </a:cubicBezTo>
                  <a:lnTo>
                    <a:pt x="13435" y="6510"/>
                  </a:lnTo>
                  <a:cubicBezTo>
                    <a:pt x="13774" y="6075"/>
                    <a:pt x="13983" y="5527"/>
                    <a:pt x="13983" y="4929"/>
                  </a:cubicBezTo>
                  <a:lnTo>
                    <a:pt x="13983" y="2963"/>
                  </a:lnTo>
                  <a:cubicBezTo>
                    <a:pt x="13983" y="1325"/>
                    <a:pt x="12655" y="0"/>
                    <a:pt x="11017" y="0"/>
                  </a:cubicBezTo>
                  <a:lnTo>
                    <a:pt x="9054" y="0"/>
                  </a:lnTo>
                  <a:cubicBezTo>
                    <a:pt x="8446" y="0"/>
                    <a:pt x="7892" y="213"/>
                    <a:pt x="7457" y="561"/>
                  </a:cubicBezTo>
                  <a:cubicBezTo>
                    <a:pt x="7319" y="671"/>
                    <a:pt x="7154" y="726"/>
                    <a:pt x="6990" y="726"/>
                  </a:cubicBezTo>
                  <a:cubicBezTo>
                    <a:pt x="6826" y="726"/>
                    <a:pt x="6663" y="671"/>
                    <a:pt x="6527" y="561"/>
                  </a:cubicBezTo>
                  <a:cubicBezTo>
                    <a:pt x="6085" y="206"/>
                    <a:pt x="5530" y="0"/>
                    <a:pt x="49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9"/>
            <p:cNvSpPr/>
            <p:nvPr/>
          </p:nvSpPr>
          <p:spPr>
            <a:xfrm>
              <a:off x="6711182" y="4086807"/>
              <a:ext cx="62668" cy="62737"/>
            </a:xfrm>
            <a:custGeom>
              <a:rect b="b" l="l" r="r" t="t"/>
              <a:pathLst>
                <a:path extrusionOk="0" h="2701" w="2698">
                  <a:moveTo>
                    <a:pt x="1764" y="0"/>
                  </a:moveTo>
                  <a:cubicBezTo>
                    <a:pt x="788" y="0"/>
                    <a:pt x="1" y="791"/>
                    <a:pt x="1" y="1764"/>
                  </a:cubicBezTo>
                  <a:lnTo>
                    <a:pt x="1" y="2700"/>
                  </a:lnTo>
                  <a:lnTo>
                    <a:pt x="269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9"/>
            <p:cNvSpPr/>
            <p:nvPr/>
          </p:nvSpPr>
          <p:spPr>
            <a:xfrm>
              <a:off x="6711182" y="4086807"/>
              <a:ext cx="100784" cy="100691"/>
            </a:xfrm>
            <a:custGeom>
              <a:rect b="b" l="l" r="r" t="t"/>
              <a:pathLst>
                <a:path extrusionOk="0" h="4335" w="4339">
                  <a:moveTo>
                    <a:pt x="2698" y="0"/>
                  </a:moveTo>
                  <a:lnTo>
                    <a:pt x="1" y="2700"/>
                  </a:lnTo>
                  <a:lnTo>
                    <a:pt x="1" y="3723"/>
                  </a:lnTo>
                  <a:cubicBezTo>
                    <a:pt x="1" y="3946"/>
                    <a:pt x="51" y="4152"/>
                    <a:pt x="147" y="4334"/>
                  </a:cubicBezTo>
                  <a:lnTo>
                    <a:pt x="4338" y="140"/>
                  </a:lnTo>
                  <a:cubicBezTo>
                    <a:pt x="4152" y="50"/>
                    <a:pt x="3943" y="0"/>
                    <a:pt x="37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9"/>
            <p:cNvSpPr/>
            <p:nvPr/>
          </p:nvSpPr>
          <p:spPr>
            <a:xfrm>
              <a:off x="6714433" y="4090199"/>
              <a:ext cx="114976" cy="114883"/>
            </a:xfrm>
            <a:custGeom>
              <a:rect b="b" l="l" r="r" t="t"/>
              <a:pathLst>
                <a:path extrusionOk="0" h="4946" w="4950">
                  <a:moveTo>
                    <a:pt x="4195" y="0"/>
                  </a:moveTo>
                  <a:lnTo>
                    <a:pt x="0" y="4192"/>
                  </a:lnTo>
                  <a:cubicBezTo>
                    <a:pt x="226" y="4640"/>
                    <a:pt x="688" y="4946"/>
                    <a:pt x="1223" y="4946"/>
                  </a:cubicBezTo>
                  <a:lnTo>
                    <a:pt x="1488" y="4946"/>
                  </a:lnTo>
                  <a:cubicBezTo>
                    <a:pt x="3398" y="4946"/>
                    <a:pt x="4949" y="3395"/>
                    <a:pt x="4949" y="1482"/>
                  </a:cubicBezTo>
                  <a:lnTo>
                    <a:pt x="4949" y="1216"/>
                  </a:lnTo>
                  <a:cubicBezTo>
                    <a:pt x="4949" y="684"/>
                    <a:pt x="4644" y="219"/>
                    <a:pt x="41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9"/>
            <p:cNvSpPr/>
            <p:nvPr/>
          </p:nvSpPr>
          <p:spPr>
            <a:xfrm>
              <a:off x="6862091" y="4086807"/>
              <a:ext cx="74165" cy="68219"/>
            </a:xfrm>
            <a:custGeom>
              <a:rect b="b" l="l" r="r" t="t"/>
              <a:pathLst>
                <a:path extrusionOk="0" h="2937" w="3193">
                  <a:moveTo>
                    <a:pt x="1362" y="0"/>
                  </a:moveTo>
                  <a:cubicBezTo>
                    <a:pt x="612" y="0"/>
                    <a:pt x="0" y="611"/>
                    <a:pt x="0" y="1362"/>
                  </a:cubicBezTo>
                  <a:lnTo>
                    <a:pt x="0" y="1628"/>
                  </a:lnTo>
                  <a:cubicBezTo>
                    <a:pt x="0" y="2093"/>
                    <a:pt x="90" y="2534"/>
                    <a:pt x="256" y="2936"/>
                  </a:cubicBezTo>
                  <a:lnTo>
                    <a:pt x="319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9"/>
            <p:cNvSpPr/>
            <p:nvPr/>
          </p:nvSpPr>
          <p:spPr>
            <a:xfrm>
              <a:off x="6868107" y="4086807"/>
              <a:ext cx="98926" cy="93282"/>
            </a:xfrm>
            <a:custGeom>
              <a:rect b="b" l="l" r="r" t="t"/>
              <a:pathLst>
                <a:path extrusionOk="0" h="4016" w="4259">
                  <a:moveTo>
                    <a:pt x="2933" y="0"/>
                  </a:moveTo>
                  <a:lnTo>
                    <a:pt x="0" y="2936"/>
                  </a:lnTo>
                  <a:cubicBezTo>
                    <a:pt x="167" y="3338"/>
                    <a:pt x="402" y="3703"/>
                    <a:pt x="701" y="4016"/>
                  </a:cubicBezTo>
                  <a:lnTo>
                    <a:pt x="4259" y="458"/>
                  </a:lnTo>
                  <a:cubicBezTo>
                    <a:pt x="3940" y="176"/>
                    <a:pt x="3524" y="0"/>
                    <a:pt x="30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9"/>
            <p:cNvSpPr/>
            <p:nvPr/>
          </p:nvSpPr>
          <p:spPr>
            <a:xfrm>
              <a:off x="6884296" y="4097515"/>
              <a:ext cx="95930" cy="107567"/>
            </a:xfrm>
            <a:custGeom>
              <a:rect b="b" l="l" r="r" t="t"/>
              <a:pathLst>
                <a:path extrusionOk="0" h="4631" w="4130">
                  <a:moveTo>
                    <a:pt x="3558" y="1"/>
                  </a:moveTo>
                  <a:lnTo>
                    <a:pt x="1" y="3558"/>
                  </a:lnTo>
                  <a:cubicBezTo>
                    <a:pt x="632" y="4219"/>
                    <a:pt x="1519" y="4631"/>
                    <a:pt x="2502" y="4631"/>
                  </a:cubicBezTo>
                  <a:lnTo>
                    <a:pt x="2768" y="4631"/>
                  </a:lnTo>
                  <a:cubicBezTo>
                    <a:pt x="3522" y="4631"/>
                    <a:pt x="4129" y="4020"/>
                    <a:pt x="4129" y="3269"/>
                  </a:cubicBezTo>
                  <a:lnTo>
                    <a:pt x="4129" y="1303"/>
                  </a:lnTo>
                  <a:cubicBezTo>
                    <a:pt x="4129" y="785"/>
                    <a:pt x="3910" y="323"/>
                    <a:pt x="355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9"/>
            <p:cNvSpPr/>
            <p:nvPr/>
          </p:nvSpPr>
          <p:spPr>
            <a:xfrm>
              <a:off x="6713435" y="4184781"/>
              <a:ext cx="3949" cy="2787"/>
            </a:xfrm>
            <a:custGeom>
              <a:rect b="b" l="l" r="r" t="t"/>
              <a:pathLst>
                <a:path extrusionOk="0" h="120" w="170">
                  <a:moveTo>
                    <a:pt x="169" y="0"/>
                  </a:moveTo>
                  <a:lnTo>
                    <a:pt x="169" y="0"/>
                  </a:lnTo>
                  <a:cubicBezTo>
                    <a:pt x="110" y="4"/>
                    <a:pt x="53" y="10"/>
                    <a:pt x="0" y="13"/>
                  </a:cubicBezTo>
                  <a:cubicBezTo>
                    <a:pt x="10" y="50"/>
                    <a:pt x="27" y="83"/>
                    <a:pt x="50" y="120"/>
                  </a:cubicBezTo>
                  <a:lnTo>
                    <a:pt x="169" y="0"/>
                  </a:lnTo>
                  <a:close/>
                </a:path>
              </a:pathLst>
            </a:custGeom>
            <a:solidFill>
              <a:srgbClr val="E2F4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9"/>
            <p:cNvSpPr/>
            <p:nvPr/>
          </p:nvSpPr>
          <p:spPr>
            <a:xfrm>
              <a:off x="6733643" y="4109176"/>
              <a:ext cx="95767" cy="95767"/>
            </a:xfrm>
            <a:custGeom>
              <a:rect b="b" l="l" r="r" t="t"/>
              <a:pathLst>
                <a:path extrusionOk="0" h="4123" w="4123">
                  <a:moveTo>
                    <a:pt x="4066" y="0"/>
                  </a:moveTo>
                  <a:lnTo>
                    <a:pt x="0" y="4066"/>
                  </a:lnTo>
                  <a:cubicBezTo>
                    <a:pt x="126" y="4102"/>
                    <a:pt x="259" y="4122"/>
                    <a:pt x="399" y="4122"/>
                  </a:cubicBezTo>
                  <a:lnTo>
                    <a:pt x="665" y="4122"/>
                  </a:lnTo>
                  <a:cubicBezTo>
                    <a:pt x="728" y="4122"/>
                    <a:pt x="794" y="4122"/>
                    <a:pt x="857" y="4119"/>
                  </a:cubicBezTo>
                  <a:lnTo>
                    <a:pt x="4119" y="857"/>
                  </a:lnTo>
                  <a:cubicBezTo>
                    <a:pt x="4119" y="794"/>
                    <a:pt x="4122" y="731"/>
                    <a:pt x="4122" y="665"/>
                  </a:cubicBezTo>
                  <a:lnTo>
                    <a:pt x="4122" y="399"/>
                  </a:lnTo>
                  <a:cubicBezTo>
                    <a:pt x="4122" y="263"/>
                    <a:pt x="4102" y="130"/>
                    <a:pt x="406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9"/>
            <p:cNvSpPr/>
            <p:nvPr/>
          </p:nvSpPr>
          <p:spPr>
            <a:xfrm>
              <a:off x="6904132" y="4120046"/>
              <a:ext cx="76093" cy="81575"/>
            </a:xfrm>
            <a:custGeom>
              <a:rect b="b" l="l" r="r" t="t"/>
              <a:pathLst>
                <a:path extrusionOk="0" h="3512" w="3276">
                  <a:moveTo>
                    <a:pt x="3242" y="1"/>
                  </a:moveTo>
                  <a:lnTo>
                    <a:pt x="1" y="3246"/>
                  </a:lnTo>
                  <a:cubicBezTo>
                    <a:pt x="203" y="3352"/>
                    <a:pt x="419" y="3445"/>
                    <a:pt x="645" y="3511"/>
                  </a:cubicBezTo>
                  <a:lnTo>
                    <a:pt x="3275" y="877"/>
                  </a:lnTo>
                  <a:lnTo>
                    <a:pt x="3275" y="333"/>
                  </a:lnTo>
                  <a:cubicBezTo>
                    <a:pt x="3275" y="223"/>
                    <a:pt x="3262" y="110"/>
                    <a:pt x="3242" y="1"/>
                  </a:cubicBezTo>
                  <a:close/>
                </a:path>
              </a:pathLst>
            </a:custGeom>
            <a:solidFill>
              <a:srgbClr val="EC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9"/>
            <p:cNvSpPr/>
            <p:nvPr/>
          </p:nvSpPr>
          <p:spPr>
            <a:xfrm>
              <a:off x="6904202" y="4120046"/>
              <a:ext cx="76024" cy="81575"/>
            </a:xfrm>
            <a:custGeom>
              <a:rect b="b" l="l" r="r" t="t"/>
              <a:pathLst>
                <a:path extrusionOk="0" h="3512" w="3273">
                  <a:moveTo>
                    <a:pt x="3246" y="1"/>
                  </a:moveTo>
                  <a:lnTo>
                    <a:pt x="1439" y="1807"/>
                  </a:lnTo>
                  <a:cubicBezTo>
                    <a:pt x="1273" y="2199"/>
                    <a:pt x="961" y="2508"/>
                    <a:pt x="572" y="2674"/>
                  </a:cubicBezTo>
                  <a:lnTo>
                    <a:pt x="1" y="3246"/>
                  </a:lnTo>
                  <a:cubicBezTo>
                    <a:pt x="207" y="3352"/>
                    <a:pt x="416" y="3445"/>
                    <a:pt x="642" y="3511"/>
                  </a:cubicBezTo>
                  <a:lnTo>
                    <a:pt x="3272" y="877"/>
                  </a:lnTo>
                  <a:lnTo>
                    <a:pt x="3272" y="333"/>
                  </a:lnTo>
                  <a:cubicBezTo>
                    <a:pt x="3272" y="216"/>
                    <a:pt x="3266" y="110"/>
                    <a:pt x="32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9"/>
            <p:cNvSpPr/>
            <p:nvPr/>
          </p:nvSpPr>
          <p:spPr>
            <a:xfrm>
              <a:off x="6795428" y="4232908"/>
              <a:ext cx="100157" cy="155020"/>
            </a:xfrm>
            <a:custGeom>
              <a:rect b="b" l="l" r="r" t="t"/>
              <a:pathLst>
                <a:path extrusionOk="0" h="6674" w="4312">
                  <a:moveTo>
                    <a:pt x="2166" y="1"/>
                  </a:moveTo>
                  <a:cubicBezTo>
                    <a:pt x="994" y="1"/>
                    <a:pt x="44" y="951"/>
                    <a:pt x="17" y="2100"/>
                  </a:cubicBezTo>
                  <a:cubicBezTo>
                    <a:pt x="1" y="3013"/>
                    <a:pt x="555" y="3804"/>
                    <a:pt x="1346" y="4126"/>
                  </a:cubicBezTo>
                  <a:cubicBezTo>
                    <a:pt x="1412" y="4152"/>
                    <a:pt x="1455" y="4219"/>
                    <a:pt x="1455" y="4289"/>
                  </a:cubicBezTo>
                  <a:lnTo>
                    <a:pt x="1455" y="6444"/>
                  </a:lnTo>
                  <a:cubicBezTo>
                    <a:pt x="1455" y="6567"/>
                    <a:pt x="1558" y="6673"/>
                    <a:pt x="1685" y="6673"/>
                  </a:cubicBezTo>
                  <a:lnTo>
                    <a:pt x="2641" y="6673"/>
                  </a:lnTo>
                  <a:cubicBezTo>
                    <a:pt x="2767" y="6673"/>
                    <a:pt x="2870" y="6567"/>
                    <a:pt x="2870" y="6444"/>
                  </a:cubicBezTo>
                  <a:lnTo>
                    <a:pt x="2870" y="4289"/>
                  </a:lnTo>
                  <a:cubicBezTo>
                    <a:pt x="2870" y="4219"/>
                    <a:pt x="2914" y="4156"/>
                    <a:pt x="2980" y="4126"/>
                  </a:cubicBezTo>
                  <a:cubicBezTo>
                    <a:pt x="3761" y="3810"/>
                    <a:pt x="4312" y="3043"/>
                    <a:pt x="4312" y="2146"/>
                  </a:cubicBezTo>
                  <a:cubicBezTo>
                    <a:pt x="4312" y="964"/>
                    <a:pt x="3352" y="1"/>
                    <a:pt x="2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9"/>
            <p:cNvSpPr/>
            <p:nvPr/>
          </p:nvSpPr>
          <p:spPr>
            <a:xfrm>
              <a:off x="6838259" y="4252280"/>
              <a:ext cx="14912" cy="14912"/>
            </a:xfrm>
            <a:custGeom>
              <a:rect b="b" l="l" r="r" t="t"/>
              <a:pathLst>
                <a:path extrusionOk="0" h="642" w="642">
                  <a:moveTo>
                    <a:pt x="322" y="0"/>
                  </a:moveTo>
                  <a:cubicBezTo>
                    <a:pt x="143" y="0"/>
                    <a:pt x="0" y="143"/>
                    <a:pt x="0" y="319"/>
                  </a:cubicBezTo>
                  <a:cubicBezTo>
                    <a:pt x="0" y="495"/>
                    <a:pt x="143" y="641"/>
                    <a:pt x="322" y="641"/>
                  </a:cubicBezTo>
                  <a:cubicBezTo>
                    <a:pt x="498" y="641"/>
                    <a:pt x="641" y="495"/>
                    <a:pt x="641" y="319"/>
                  </a:cubicBezTo>
                  <a:cubicBezTo>
                    <a:pt x="641" y="143"/>
                    <a:pt x="498" y="0"/>
                    <a:pt x="3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9"/>
            <p:cNvSpPr/>
            <p:nvPr/>
          </p:nvSpPr>
          <p:spPr>
            <a:xfrm>
              <a:off x="6838259" y="4298410"/>
              <a:ext cx="14912" cy="14842"/>
            </a:xfrm>
            <a:custGeom>
              <a:rect b="b" l="l" r="r" t="t"/>
              <a:pathLst>
                <a:path extrusionOk="0" h="639" w="642">
                  <a:moveTo>
                    <a:pt x="322" y="1"/>
                  </a:moveTo>
                  <a:cubicBezTo>
                    <a:pt x="143" y="1"/>
                    <a:pt x="0" y="143"/>
                    <a:pt x="0" y="319"/>
                  </a:cubicBezTo>
                  <a:cubicBezTo>
                    <a:pt x="0" y="495"/>
                    <a:pt x="143" y="638"/>
                    <a:pt x="322" y="638"/>
                  </a:cubicBezTo>
                  <a:cubicBezTo>
                    <a:pt x="498" y="638"/>
                    <a:pt x="641" y="495"/>
                    <a:pt x="641" y="319"/>
                  </a:cubicBezTo>
                  <a:cubicBezTo>
                    <a:pt x="641" y="143"/>
                    <a:pt x="498" y="1"/>
                    <a:pt x="3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9"/>
            <p:cNvSpPr/>
            <p:nvPr/>
          </p:nvSpPr>
          <p:spPr>
            <a:xfrm>
              <a:off x="6861324" y="4275345"/>
              <a:ext cx="14819" cy="14842"/>
            </a:xfrm>
            <a:custGeom>
              <a:rect b="b" l="l" r="r" t="t"/>
              <a:pathLst>
                <a:path extrusionOk="0" h="639" w="638">
                  <a:moveTo>
                    <a:pt x="319" y="0"/>
                  </a:moveTo>
                  <a:cubicBezTo>
                    <a:pt x="143" y="0"/>
                    <a:pt x="0" y="143"/>
                    <a:pt x="0" y="319"/>
                  </a:cubicBezTo>
                  <a:cubicBezTo>
                    <a:pt x="0" y="495"/>
                    <a:pt x="143" y="638"/>
                    <a:pt x="319" y="638"/>
                  </a:cubicBezTo>
                  <a:cubicBezTo>
                    <a:pt x="495" y="638"/>
                    <a:pt x="638" y="495"/>
                    <a:pt x="638" y="319"/>
                  </a:cubicBezTo>
                  <a:cubicBezTo>
                    <a:pt x="638" y="143"/>
                    <a:pt x="495"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9"/>
            <p:cNvSpPr/>
            <p:nvPr/>
          </p:nvSpPr>
          <p:spPr>
            <a:xfrm>
              <a:off x="6815264" y="4275345"/>
              <a:ext cx="14819" cy="14842"/>
            </a:xfrm>
            <a:custGeom>
              <a:rect b="b" l="l" r="r" t="t"/>
              <a:pathLst>
                <a:path extrusionOk="0" h="639" w="638">
                  <a:moveTo>
                    <a:pt x="319" y="0"/>
                  </a:moveTo>
                  <a:cubicBezTo>
                    <a:pt x="143" y="0"/>
                    <a:pt x="0" y="143"/>
                    <a:pt x="0" y="319"/>
                  </a:cubicBezTo>
                  <a:cubicBezTo>
                    <a:pt x="0" y="495"/>
                    <a:pt x="143" y="638"/>
                    <a:pt x="319" y="638"/>
                  </a:cubicBezTo>
                  <a:cubicBezTo>
                    <a:pt x="495" y="638"/>
                    <a:pt x="638" y="495"/>
                    <a:pt x="638" y="319"/>
                  </a:cubicBezTo>
                  <a:cubicBezTo>
                    <a:pt x="638" y="143"/>
                    <a:pt x="495" y="0"/>
                    <a:pt x="31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9"/>
            <p:cNvSpPr/>
            <p:nvPr/>
          </p:nvSpPr>
          <p:spPr>
            <a:xfrm>
              <a:off x="6931750" y="4210146"/>
              <a:ext cx="160874" cy="160874"/>
            </a:xfrm>
            <a:custGeom>
              <a:rect b="b" l="l" r="r" t="t"/>
              <a:pathLst>
                <a:path extrusionOk="0" h="6926" w="6926">
                  <a:moveTo>
                    <a:pt x="3462" y="1"/>
                  </a:moveTo>
                  <a:cubicBezTo>
                    <a:pt x="1548" y="1"/>
                    <a:pt x="1" y="1549"/>
                    <a:pt x="1" y="3462"/>
                  </a:cubicBezTo>
                  <a:cubicBezTo>
                    <a:pt x="1" y="5375"/>
                    <a:pt x="1548" y="6926"/>
                    <a:pt x="3462" y="6926"/>
                  </a:cubicBezTo>
                  <a:cubicBezTo>
                    <a:pt x="5375" y="6926"/>
                    <a:pt x="6926" y="5375"/>
                    <a:pt x="6926" y="3462"/>
                  </a:cubicBezTo>
                  <a:cubicBezTo>
                    <a:pt x="6926" y="1549"/>
                    <a:pt x="5375" y="1"/>
                    <a:pt x="346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9"/>
            <p:cNvSpPr/>
            <p:nvPr/>
          </p:nvSpPr>
          <p:spPr>
            <a:xfrm>
              <a:off x="6956510" y="4234929"/>
              <a:ext cx="111283" cy="111329"/>
            </a:xfrm>
            <a:custGeom>
              <a:rect b="b" l="l" r="r" t="t"/>
              <a:pathLst>
                <a:path extrusionOk="0" h="4793" w="4791">
                  <a:moveTo>
                    <a:pt x="2396" y="0"/>
                  </a:moveTo>
                  <a:cubicBezTo>
                    <a:pt x="1074" y="0"/>
                    <a:pt x="1" y="1073"/>
                    <a:pt x="1" y="2395"/>
                  </a:cubicBezTo>
                  <a:cubicBezTo>
                    <a:pt x="1" y="3720"/>
                    <a:pt x="1074" y="4793"/>
                    <a:pt x="2396" y="4793"/>
                  </a:cubicBezTo>
                  <a:cubicBezTo>
                    <a:pt x="3717" y="4793"/>
                    <a:pt x="4790" y="3720"/>
                    <a:pt x="4790" y="2395"/>
                  </a:cubicBezTo>
                  <a:cubicBezTo>
                    <a:pt x="4790" y="1073"/>
                    <a:pt x="3717" y="0"/>
                    <a:pt x="23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9"/>
            <p:cNvSpPr/>
            <p:nvPr/>
          </p:nvSpPr>
          <p:spPr>
            <a:xfrm>
              <a:off x="6973420" y="4235696"/>
              <a:ext cx="94373" cy="110656"/>
            </a:xfrm>
            <a:custGeom>
              <a:rect b="b" l="l" r="r" t="t"/>
              <a:pathLst>
                <a:path extrusionOk="0" h="4764" w="4063">
                  <a:moveTo>
                    <a:pt x="2046" y="0"/>
                  </a:moveTo>
                  <a:lnTo>
                    <a:pt x="2046" y="0"/>
                  </a:lnTo>
                  <a:cubicBezTo>
                    <a:pt x="2498" y="435"/>
                    <a:pt x="2777" y="1047"/>
                    <a:pt x="2777" y="1724"/>
                  </a:cubicBezTo>
                  <a:cubicBezTo>
                    <a:pt x="2777" y="3049"/>
                    <a:pt x="1704" y="4119"/>
                    <a:pt x="382" y="4119"/>
                  </a:cubicBezTo>
                  <a:cubicBezTo>
                    <a:pt x="253" y="4119"/>
                    <a:pt x="123" y="4112"/>
                    <a:pt x="0" y="4089"/>
                  </a:cubicBezTo>
                  <a:lnTo>
                    <a:pt x="0" y="4089"/>
                  </a:lnTo>
                  <a:cubicBezTo>
                    <a:pt x="432" y="4504"/>
                    <a:pt x="1017" y="4763"/>
                    <a:pt x="1664" y="4763"/>
                  </a:cubicBezTo>
                  <a:cubicBezTo>
                    <a:pt x="2989" y="4763"/>
                    <a:pt x="4059" y="3690"/>
                    <a:pt x="4059" y="2368"/>
                  </a:cubicBezTo>
                  <a:cubicBezTo>
                    <a:pt x="4062" y="1173"/>
                    <a:pt x="3189" y="180"/>
                    <a:pt x="20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9"/>
            <p:cNvSpPr/>
            <p:nvPr/>
          </p:nvSpPr>
          <p:spPr>
            <a:xfrm>
              <a:off x="7004731" y="4227520"/>
              <a:ext cx="14842" cy="56025"/>
            </a:xfrm>
            <a:custGeom>
              <a:rect b="b" l="l" r="r" t="t"/>
              <a:pathLst>
                <a:path extrusionOk="0" h="2412" w="639">
                  <a:moveTo>
                    <a:pt x="320" y="0"/>
                  </a:moveTo>
                  <a:cubicBezTo>
                    <a:pt x="147" y="0"/>
                    <a:pt x="1" y="140"/>
                    <a:pt x="1" y="319"/>
                  </a:cubicBezTo>
                  <a:lnTo>
                    <a:pt x="1" y="2093"/>
                  </a:lnTo>
                  <a:cubicBezTo>
                    <a:pt x="1" y="2265"/>
                    <a:pt x="140" y="2412"/>
                    <a:pt x="320" y="2412"/>
                  </a:cubicBezTo>
                  <a:cubicBezTo>
                    <a:pt x="496" y="2412"/>
                    <a:pt x="638" y="2272"/>
                    <a:pt x="638" y="2093"/>
                  </a:cubicBezTo>
                  <a:lnTo>
                    <a:pt x="638" y="319"/>
                  </a:lnTo>
                  <a:cubicBezTo>
                    <a:pt x="638" y="146"/>
                    <a:pt x="496"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9"/>
            <p:cNvSpPr/>
            <p:nvPr/>
          </p:nvSpPr>
          <p:spPr>
            <a:xfrm>
              <a:off x="6955349" y="4255300"/>
              <a:ext cx="52796" cy="35492"/>
            </a:xfrm>
            <a:custGeom>
              <a:rect b="b" l="l" r="r" t="t"/>
              <a:pathLst>
                <a:path extrusionOk="0" h="1528" w="2273">
                  <a:moveTo>
                    <a:pt x="369" y="1"/>
                  </a:moveTo>
                  <a:cubicBezTo>
                    <a:pt x="258" y="1"/>
                    <a:pt x="150" y="59"/>
                    <a:pt x="91" y="163"/>
                  </a:cubicBezTo>
                  <a:cubicBezTo>
                    <a:pt x="1" y="315"/>
                    <a:pt x="54" y="515"/>
                    <a:pt x="207" y="601"/>
                  </a:cubicBezTo>
                  <a:lnTo>
                    <a:pt x="1741" y="1485"/>
                  </a:lnTo>
                  <a:cubicBezTo>
                    <a:pt x="1795" y="1514"/>
                    <a:pt x="1848" y="1528"/>
                    <a:pt x="1901" y="1528"/>
                  </a:cubicBezTo>
                  <a:cubicBezTo>
                    <a:pt x="2014" y="1528"/>
                    <a:pt x="2123" y="1468"/>
                    <a:pt x="2180" y="1368"/>
                  </a:cubicBezTo>
                  <a:cubicBezTo>
                    <a:pt x="2273" y="1216"/>
                    <a:pt x="2216" y="1016"/>
                    <a:pt x="2064" y="930"/>
                  </a:cubicBezTo>
                  <a:lnTo>
                    <a:pt x="532" y="46"/>
                  </a:lnTo>
                  <a:cubicBezTo>
                    <a:pt x="481" y="15"/>
                    <a:pt x="425" y="1"/>
                    <a:pt x="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9"/>
            <p:cNvSpPr/>
            <p:nvPr/>
          </p:nvSpPr>
          <p:spPr>
            <a:xfrm>
              <a:off x="6955442" y="4290327"/>
              <a:ext cx="52564" cy="35561"/>
            </a:xfrm>
            <a:custGeom>
              <a:rect b="b" l="l" r="r" t="t"/>
              <a:pathLst>
                <a:path extrusionOk="0" h="1531" w="2263">
                  <a:moveTo>
                    <a:pt x="1898" y="1"/>
                  </a:moveTo>
                  <a:cubicBezTo>
                    <a:pt x="1843" y="1"/>
                    <a:pt x="1788" y="14"/>
                    <a:pt x="1737" y="43"/>
                  </a:cubicBezTo>
                  <a:lnTo>
                    <a:pt x="203" y="930"/>
                  </a:lnTo>
                  <a:cubicBezTo>
                    <a:pt x="50" y="1020"/>
                    <a:pt x="0" y="1215"/>
                    <a:pt x="87" y="1368"/>
                  </a:cubicBezTo>
                  <a:cubicBezTo>
                    <a:pt x="146" y="1471"/>
                    <a:pt x="253" y="1531"/>
                    <a:pt x="366" y="1531"/>
                  </a:cubicBezTo>
                  <a:cubicBezTo>
                    <a:pt x="419" y="1531"/>
                    <a:pt x="479" y="1518"/>
                    <a:pt x="528" y="1484"/>
                  </a:cubicBezTo>
                  <a:lnTo>
                    <a:pt x="2060" y="601"/>
                  </a:lnTo>
                  <a:cubicBezTo>
                    <a:pt x="2212" y="508"/>
                    <a:pt x="2262" y="315"/>
                    <a:pt x="2176" y="159"/>
                  </a:cubicBezTo>
                  <a:cubicBezTo>
                    <a:pt x="2116" y="57"/>
                    <a:pt x="2008" y="1"/>
                    <a:pt x="189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9"/>
            <p:cNvSpPr/>
            <p:nvPr/>
          </p:nvSpPr>
          <p:spPr>
            <a:xfrm>
              <a:off x="7004731" y="4297644"/>
              <a:ext cx="14842" cy="56025"/>
            </a:xfrm>
            <a:custGeom>
              <a:rect b="b" l="l" r="r" t="t"/>
              <a:pathLst>
                <a:path extrusionOk="0" h="2412" w="639">
                  <a:moveTo>
                    <a:pt x="320" y="0"/>
                  </a:moveTo>
                  <a:cubicBezTo>
                    <a:pt x="147" y="0"/>
                    <a:pt x="1" y="140"/>
                    <a:pt x="1" y="319"/>
                  </a:cubicBezTo>
                  <a:lnTo>
                    <a:pt x="1" y="2093"/>
                  </a:lnTo>
                  <a:cubicBezTo>
                    <a:pt x="1" y="2266"/>
                    <a:pt x="140" y="2412"/>
                    <a:pt x="320" y="2412"/>
                  </a:cubicBezTo>
                  <a:cubicBezTo>
                    <a:pt x="496" y="2412"/>
                    <a:pt x="638" y="2269"/>
                    <a:pt x="638" y="2093"/>
                  </a:cubicBezTo>
                  <a:lnTo>
                    <a:pt x="638" y="319"/>
                  </a:lnTo>
                  <a:cubicBezTo>
                    <a:pt x="638" y="143"/>
                    <a:pt x="496"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9"/>
            <p:cNvSpPr/>
            <p:nvPr/>
          </p:nvSpPr>
          <p:spPr>
            <a:xfrm>
              <a:off x="7016066" y="4290397"/>
              <a:ext cx="52796" cy="35492"/>
            </a:xfrm>
            <a:custGeom>
              <a:rect b="b" l="l" r="r" t="t"/>
              <a:pathLst>
                <a:path extrusionOk="0" h="1528" w="2273">
                  <a:moveTo>
                    <a:pt x="369" y="1"/>
                  </a:moveTo>
                  <a:cubicBezTo>
                    <a:pt x="259" y="1"/>
                    <a:pt x="151" y="59"/>
                    <a:pt x="94" y="163"/>
                  </a:cubicBezTo>
                  <a:cubicBezTo>
                    <a:pt x="1" y="316"/>
                    <a:pt x="57" y="515"/>
                    <a:pt x="210" y="601"/>
                  </a:cubicBezTo>
                  <a:lnTo>
                    <a:pt x="1741" y="1485"/>
                  </a:lnTo>
                  <a:cubicBezTo>
                    <a:pt x="1794" y="1515"/>
                    <a:pt x="1851" y="1528"/>
                    <a:pt x="1904" y="1528"/>
                  </a:cubicBezTo>
                  <a:cubicBezTo>
                    <a:pt x="2017" y="1528"/>
                    <a:pt x="2123" y="1468"/>
                    <a:pt x="2183" y="1369"/>
                  </a:cubicBezTo>
                  <a:cubicBezTo>
                    <a:pt x="2273" y="1216"/>
                    <a:pt x="2220" y="1017"/>
                    <a:pt x="2067" y="930"/>
                  </a:cubicBezTo>
                  <a:lnTo>
                    <a:pt x="532" y="47"/>
                  </a:lnTo>
                  <a:cubicBezTo>
                    <a:pt x="481" y="16"/>
                    <a:pt x="425" y="1"/>
                    <a:pt x="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9"/>
            <p:cNvSpPr/>
            <p:nvPr/>
          </p:nvSpPr>
          <p:spPr>
            <a:xfrm>
              <a:off x="7016228" y="4255230"/>
              <a:ext cx="52564" cy="35561"/>
            </a:xfrm>
            <a:custGeom>
              <a:rect b="b" l="l" r="r" t="t"/>
              <a:pathLst>
                <a:path extrusionOk="0" h="1531" w="2263">
                  <a:moveTo>
                    <a:pt x="1895" y="1"/>
                  </a:moveTo>
                  <a:cubicBezTo>
                    <a:pt x="1840" y="1"/>
                    <a:pt x="1785" y="14"/>
                    <a:pt x="1734" y="43"/>
                  </a:cubicBezTo>
                  <a:lnTo>
                    <a:pt x="203" y="930"/>
                  </a:lnTo>
                  <a:cubicBezTo>
                    <a:pt x="50" y="1019"/>
                    <a:pt x="1" y="1215"/>
                    <a:pt x="87" y="1368"/>
                  </a:cubicBezTo>
                  <a:cubicBezTo>
                    <a:pt x="143" y="1471"/>
                    <a:pt x="253" y="1531"/>
                    <a:pt x="366" y="1531"/>
                  </a:cubicBezTo>
                  <a:cubicBezTo>
                    <a:pt x="419" y="1531"/>
                    <a:pt x="472" y="1517"/>
                    <a:pt x="525" y="1484"/>
                  </a:cubicBezTo>
                  <a:lnTo>
                    <a:pt x="2060" y="601"/>
                  </a:lnTo>
                  <a:cubicBezTo>
                    <a:pt x="2213" y="508"/>
                    <a:pt x="2262" y="315"/>
                    <a:pt x="2176" y="159"/>
                  </a:cubicBezTo>
                  <a:cubicBezTo>
                    <a:pt x="2114" y="57"/>
                    <a:pt x="2005" y="1"/>
                    <a:pt x="18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9"/>
            <p:cNvSpPr/>
            <p:nvPr/>
          </p:nvSpPr>
          <p:spPr>
            <a:xfrm>
              <a:off x="6994627" y="4273022"/>
              <a:ext cx="35120" cy="35143"/>
            </a:xfrm>
            <a:custGeom>
              <a:rect b="b" l="l" r="r" t="t"/>
              <a:pathLst>
                <a:path extrusionOk="0" h="1513" w="1512">
                  <a:moveTo>
                    <a:pt x="755" y="1"/>
                  </a:moveTo>
                  <a:cubicBezTo>
                    <a:pt x="336" y="1"/>
                    <a:pt x="1" y="340"/>
                    <a:pt x="1" y="755"/>
                  </a:cubicBezTo>
                  <a:cubicBezTo>
                    <a:pt x="1" y="1173"/>
                    <a:pt x="336" y="1512"/>
                    <a:pt x="755" y="1512"/>
                  </a:cubicBezTo>
                  <a:cubicBezTo>
                    <a:pt x="1173" y="1512"/>
                    <a:pt x="1512" y="1173"/>
                    <a:pt x="1512" y="755"/>
                  </a:cubicBezTo>
                  <a:cubicBezTo>
                    <a:pt x="1512" y="340"/>
                    <a:pt x="1173"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6598784" y="4210146"/>
              <a:ext cx="160943" cy="160874"/>
            </a:xfrm>
            <a:custGeom>
              <a:rect b="b" l="l" r="r" t="t"/>
              <a:pathLst>
                <a:path extrusionOk="0" h="6926" w="6929">
                  <a:moveTo>
                    <a:pt x="3465" y="1"/>
                  </a:moveTo>
                  <a:cubicBezTo>
                    <a:pt x="1552" y="1"/>
                    <a:pt x="0" y="1549"/>
                    <a:pt x="0" y="3462"/>
                  </a:cubicBezTo>
                  <a:cubicBezTo>
                    <a:pt x="0" y="5375"/>
                    <a:pt x="1552" y="6926"/>
                    <a:pt x="3465" y="6926"/>
                  </a:cubicBezTo>
                  <a:cubicBezTo>
                    <a:pt x="5378" y="6926"/>
                    <a:pt x="6929" y="5375"/>
                    <a:pt x="6929" y="3462"/>
                  </a:cubicBezTo>
                  <a:cubicBezTo>
                    <a:pt x="6929" y="1549"/>
                    <a:pt x="5378" y="1"/>
                    <a:pt x="346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9"/>
            <p:cNvSpPr/>
            <p:nvPr/>
          </p:nvSpPr>
          <p:spPr>
            <a:xfrm>
              <a:off x="6623614" y="4234929"/>
              <a:ext cx="111283" cy="111329"/>
            </a:xfrm>
            <a:custGeom>
              <a:rect b="b" l="l" r="r" t="t"/>
              <a:pathLst>
                <a:path extrusionOk="0" h="4793" w="4791">
                  <a:moveTo>
                    <a:pt x="2396" y="0"/>
                  </a:moveTo>
                  <a:cubicBezTo>
                    <a:pt x="1074" y="0"/>
                    <a:pt x="1" y="1073"/>
                    <a:pt x="1" y="2395"/>
                  </a:cubicBezTo>
                  <a:cubicBezTo>
                    <a:pt x="1" y="3720"/>
                    <a:pt x="1074" y="4793"/>
                    <a:pt x="2396" y="4793"/>
                  </a:cubicBezTo>
                  <a:cubicBezTo>
                    <a:pt x="3718" y="4793"/>
                    <a:pt x="4790" y="3720"/>
                    <a:pt x="4790" y="2395"/>
                  </a:cubicBezTo>
                  <a:cubicBezTo>
                    <a:pt x="4790" y="1073"/>
                    <a:pt x="3718" y="0"/>
                    <a:pt x="23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9"/>
            <p:cNvSpPr/>
            <p:nvPr/>
          </p:nvSpPr>
          <p:spPr>
            <a:xfrm>
              <a:off x="6640593" y="4235696"/>
              <a:ext cx="94304" cy="110656"/>
            </a:xfrm>
            <a:custGeom>
              <a:rect b="b" l="l" r="r" t="t"/>
              <a:pathLst>
                <a:path extrusionOk="0" h="4764" w="4060">
                  <a:moveTo>
                    <a:pt x="2047" y="0"/>
                  </a:moveTo>
                  <a:lnTo>
                    <a:pt x="2047" y="0"/>
                  </a:lnTo>
                  <a:cubicBezTo>
                    <a:pt x="2498" y="435"/>
                    <a:pt x="2777" y="1047"/>
                    <a:pt x="2777" y="1724"/>
                  </a:cubicBezTo>
                  <a:cubicBezTo>
                    <a:pt x="2777" y="3049"/>
                    <a:pt x="1708" y="4119"/>
                    <a:pt x="383" y="4119"/>
                  </a:cubicBezTo>
                  <a:cubicBezTo>
                    <a:pt x="253" y="4119"/>
                    <a:pt x="124" y="4112"/>
                    <a:pt x="1" y="4089"/>
                  </a:cubicBezTo>
                  <a:lnTo>
                    <a:pt x="1" y="4089"/>
                  </a:lnTo>
                  <a:cubicBezTo>
                    <a:pt x="432" y="4504"/>
                    <a:pt x="1017" y="4763"/>
                    <a:pt x="1665" y="4763"/>
                  </a:cubicBezTo>
                  <a:cubicBezTo>
                    <a:pt x="2990" y="4763"/>
                    <a:pt x="4059" y="3690"/>
                    <a:pt x="4059" y="2368"/>
                  </a:cubicBezTo>
                  <a:cubicBezTo>
                    <a:pt x="4059" y="1173"/>
                    <a:pt x="3189" y="180"/>
                    <a:pt x="20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6671834" y="4227520"/>
              <a:ext cx="15005" cy="56025"/>
            </a:xfrm>
            <a:custGeom>
              <a:rect b="b" l="l" r="r" t="t"/>
              <a:pathLst>
                <a:path extrusionOk="0" h="2412" w="646">
                  <a:moveTo>
                    <a:pt x="320" y="0"/>
                  </a:moveTo>
                  <a:cubicBezTo>
                    <a:pt x="147" y="0"/>
                    <a:pt x="1" y="140"/>
                    <a:pt x="1" y="319"/>
                  </a:cubicBezTo>
                  <a:lnTo>
                    <a:pt x="1" y="2093"/>
                  </a:lnTo>
                  <a:cubicBezTo>
                    <a:pt x="1" y="2265"/>
                    <a:pt x="140" y="2412"/>
                    <a:pt x="320" y="2412"/>
                  </a:cubicBezTo>
                  <a:cubicBezTo>
                    <a:pt x="499" y="2412"/>
                    <a:pt x="645" y="2272"/>
                    <a:pt x="639" y="2093"/>
                  </a:cubicBezTo>
                  <a:lnTo>
                    <a:pt x="639" y="319"/>
                  </a:lnTo>
                  <a:cubicBezTo>
                    <a:pt x="639" y="146"/>
                    <a:pt x="496"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9"/>
            <p:cNvSpPr/>
            <p:nvPr/>
          </p:nvSpPr>
          <p:spPr>
            <a:xfrm>
              <a:off x="6683425" y="4255230"/>
              <a:ext cx="52541" cy="35561"/>
            </a:xfrm>
            <a:custGeom>
              <a:rect b="b" l="l" r="r" t="t"/>
              <a:pathLst>
                <a:path extrusionOk="0" h="1531" w="2262">
                  <a:moveTo>
                    <a:pt x="1896" y="1"/>
                  </a:moveTo>
                  <a:cubicBezTo>
                    <a:pt x="1841" y="1"/>
                    <a:pt x="1785" y="14"/>
                    <a:pt x="1734" y="43"/>
                  </a:cubicBezTo>
                  <a:lnTo>
                    <a:pt x="203" y="930"/>
                  </a:lnTo>
                  <a:cubicBezTo>
                    <a:pt x="50" y="1019"/>
                    <a:pt x="0" y="1215"/>
                    <a:pt x="86" y="1368"/>
                  </a:cubicBezTo>
                  <a:cubicBezTo>
                    <a:pt x="146" y="1471"/>
                    <a:pt x="252" y="1531"/>
                    <a:pt x="365" y="1531"/>
                  </a:cubicBezTo>
                  <a:cubicBezTo>
                    <a:pt x="419" y="1531"/>
                    <a:pt x="472" y="1517"/>
                    <a:pt x="528" y="1484"/>
                  </a:cubicBezTo>
                  <a:lnTo>
                    <a:pt x="2059" y="601"/>
                  </a:lnTo>
                  <a:cubicBezTo>
                    <a:pt x="2212" y="508"/>
                    <a:pt x="2262" y="315"/>
                    <a:pt x="2176" y="159"/>
                  </a:cubicBezTo>
                  <a:cubicBezTo>
                    <a:pt x="2113" y="57"/>
                    <a:pt x="2006" y="1"/>
                    <a:pt x="189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9"/>
            <p:cNvSpPr/>
            <p:nvPr/>
          </p:nvSpPr>
          <p:spPr>
            <a:xfrm>
              <a:off x="6683332" y="4290397"/>
              <a:ext cx="52726" cy="35492"/>
            </a:xfrm>
            <a:custGeom>
              <a:rect b="b" l="l" r="r" t="t"/>
              <a:pathLst>
                <a:path extrusionOk="0" h="1528" w="2270">
                  <a:moveTo>
                    <a:pt x="367" y="1"/>
                  </a:moveTo>
                  <a:cubicBezTo>
                    <a:pt x="255" y="1"/>
                    <a:pt x="148" y="59"/>
                    <a:pt x="90" y="163"/>
                  </a:cubicBezTo>
                  <a:cubicBezTo>
                    <a:pt x="1" y="316"/>
                    <a:pt x="54" y="515"/>
                    <a:pt x="207" y="601"/>
                  </a:cubicBezTo>
                  <a:lnTo>
                    <a:pt x="1738" y="1485"/>
                  </a:lnTo>
                  <a:cubicBezTo>
                    <a:pt x="1794" y="1515"/>
                    <a:pt x="1847" y="1528"/>
                    <a:pt x="1901" y="1528"/>
                  </a:cubicBezTo>
                  <a:cubicBezTo>
                    <a:pt x="2013" y="1528"/>
                    <a:pt x="2120" y="1468"/>
                    <a:pt x="2180" y="1369"/>
                  </a:cubicBezTo>
                  <a:cubicBezTo>
                    <a:pt x="2269" y="1216"/>
                    <a:pt x="2216" y="1017"/>
                    <a:pt x="2063" y="930"/>
                  </a:cubicBezTo>
                  <a:lnTo>
                    <a:pt x="532" y="47"/>
                  </a:lnTo>
                  <a:cubicBezTo>
                    <a:pt x="480" y="16"/>
                    <a:pt x="423" y="1"/>
                    <a:pt x="3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9"/>
            <p:cNvSpPr/>
            <p:nvPr/>
          </p:nvSpPr>
          <p:spPr>
            <a:xfrm>
              <a:off x="6671834" y="4297644"/>
              <a:ext cx="15005" cy="56025"/>
            </a:xfrm>
            <a:custGeom>
              <a:rect b="b" l="l" r="r" t="t"/>
              <a:pathLst>
                <a:path extrusionOk="0" h="2412" w="646">
                  <a:moveTo>
                    <a:pt x="320" y="0"/>
                  </a:moveTo>
                  <a:cubicBezTo>
                    <a:pt x="147" y="0"/>
                    <a:pt x="1" y="140"/>
                    <a:pt x="1" y="319"/>
                  </a:cubicBezTo>
                  <a:lnTo>
                    <a:pt x="1" y="2093"/>
                  </a:lnTo>
                  <a:cubicBezTo>
                    <a:pt x="1" y="2266"/>
                    <a:pt x="140" y="2412"/>
                    <a:pt x="320" y="2412"/>
                  </a:cubicBezTo>
                  <a:cubicBezTo>
                    <a:pt x="499" y="2412"/>
                    <a:pt x="645" y="2269"/>
                    <a:pt x="639" y="2093"/>
                  </a:cubicBezTo>
                  <a:lnTo>
                    <a:pt x="639" y="319"/>
                  </a:lnTo>
                  <a:cubicBezTo>
                    <a:pt x="639" y="143"/>
                    <a:pt x="496"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9"/>
            <p:cNvSpPr/>
            <p:nvPr/>
          </p:nvSpPr>
          <p:spPr>
            <a:xfrm>
              <a:off x="6622615" y="4290327"/>
              <a:ext cx="52634" cy="35561"/>
            </a:xfrm>
            <a:custGeom>
              <a:rect b="b" l="l" r="r" t="t"/>
              <a:pathLst>
                <a:path extrusionOk="0" h="1531" w="2266">
                  <a:moveTo>
                    <a:pt x="1898" y="1"/>
                  </a:moveTo>
                  <a:cubicBezTo>
                    <a:pt x="1844" y="1"/>
                    <a:pt x="1788" y="14"/>
                    <a:pt x="1738" y="43"/>
                  </a:cubicBezTo>
                  <a:lnTo>
                    <a:pt x="207" y="930"/>
                  </a:lnTo>
                  <a:cubicBezTo>
                    <a:pt x="51" y="1020"/>
                    <a:pt x="1" y="1215"/>
                    <a:pt x="90" y="1368"/>
                  </a:cubicBezTo>
                  <a:cubicBezTo>
                    <a:pt x="147" y="1471"/>
                    <a:pt x="257" y="1531"/>
                    <a:pt x="366" y="1531"/>
                  </a:cubicBezTo>
                  <a:cubicBezTo>
                    <a:pt x="423" y="1531"/>
                    <a:pt x="476" y="1518"/>
                    <a:pt x="529" y="1484"/>
                  </a:cubicBezTo>
                  <a:lnTo>
                    <a:pt x="2060" y="601"/>
                  </a:lnTo>
                  <a:cubicBezTo>
                    <a:pt x="2216" y="508"/>
                    <a:pt x="2266" y="315"/>
                    <a:pt x="2176" y="159"/>
                  </a:cubicBezTo>
                  <a:cubicBezTo>
                    <a:pt x="2116" y="57"/>
                    <a:pt x="2009" y="1"/>
                    <a:pt x="189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9"/>
            <p:cNvSpPr/>
            <p:nvPr/>
          </p:nvSpPr>
          <p:spPr>
            <a:xfrm>
              <a:off x="6622545" y="4255300"/>
              <a:ext cx="52796" cy="35492"/>
            </a:xfrm>
            <a:custGeom>
              <a:rect b="b" l="l" r="r" t="t"/>
              <a:pathLst>
                <a:path extrusionOk="0" h="1528" w="2273">
                  <a:moveTo>
                    <a:pt x="369" y="1"/>
                  </a:moveTo>
                  <a:cubicBezTo>
                    <a:pt x="258" y="1"/>
                    <a:pt x="151" y="59"/>
                    <a:pt x="93" y="163"/>
                  </a:cubicBezTo>
                  <a:cubicBezTo>
                    <a:pt x="0" y="315"/>
                    <a:pt x="54" y="515"/>
                    <a:pt x="210" y="601"/>
                  </a:cubicBezTo>
                  <a:lnTo>
                    <a:pt x="1741" y="1485"/>
                  </a:lnTo>
                  <a:cubicBezTo>
                    <a:pt x="1794" y="1514"/>
                    <a:pt x="1847" y="1528"/>
                    <a:pt x="1904" y="1528"/>
                  </a:cubicBezTo>
                  <a:cubicBezTo>
                    <a:pt x="2013" y="1528"/>
                    <a:pt x="2123" y="1468"/>
                    <a:pt x="2179" y="1368"/>
                  </a:cubicBezTo>
                  <a:cubicBezTo>
                    <a:pt x="2272" y="1216"/>
                    <a:pt x="2219" y="1016"/>
                    <a:pt x="2063" y="930"/>
                  </a:cubicBezTo>
                  <a:lnTo>
                    <a:pt x="532" y="46"/>
                  </a:lnTo>
                  <a:cubicBezTo>
                    <a:pt x="481" y="15"/>
                    <a:pt x="424" y="1"/>
                    <a:pt x="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9"/>
            <p:cNvSpPr/>
            <p:nvPr/>
          </p:nvSpPr>
          <p:spPr>
            <a:xfrm>
              <a:off x="6661661" y="4273022"/>
              <a:ext cx="35190" cy="35143"/>
            </a:xfrm>
            <a:custGeom>
              <a:rect b="b" l="l" r="r" t="t"/>
              <a:pathLst>
                <a:path extrusionOk="0" h="1513" w="1515">
                  <a:moveTo>
                    <a:pt x="758" y="1"/>
                  </a:moveTo>
                  <a:cubicBezTo>
                    <a:pt x="339" y="1"/>
                    <a:pt x="0" y="340"/>
                    <a:pt x="0" y="755"/>
                  </a:cubicBezTo>
                  <a:cubicBezTo>
                    <a:pt x="0" y="1173"/>
                    <a:pt x="339" y="1512"/>
                    <a:pt x="758" y="1512"/>
                  </a:cubicBezTo>
                  <a:cubicBezTo>
                    <a:pt x="1176" y="1512"/>
                    <a:pt x="1515" y="1173"/>
                    <a:pt x="1515" y="755"/>
                  </a:cubicBezTo>
                  <a:cubicBezTo>
                    <a:pt x="1515" y="340"/>
                    <a:pt x="1176" y="1"/>
                    <a:pt x="7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6" name="Google Shape;426;p19"/>
          <p:cNvSpPr txBox="1"/>
          <p:nvPr/>
        </p:nvSpPr>
        <p:spPr>
          <a:xfrm>
            <a:off x="1761675" y="3029328"/>
            <a:ext cx="1644000" cy="34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lang="en" sz="1600">
                <a:latin typeface="Fira Sans Extra Condensed SemiBold"/>
                <a:ea typeface="Fira Sans Extra Condensed SemiBold"/>
                <a:cs typeface="Fira Sans Extra Condensed SemiBold"/>
                <a:sym typeface="Fira Sans Extra Condensed SemiBold"/>
              </a:rPr>
              <a:t>Data Pre-Processing and Sanitation steps</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427" name="Google Shape;427;p19"/>
          <p:cNvSpPr/>
          <p:nvPr/>
        </p:nvSpPr>
        <p:spPr>
          <a:xfrm>
            <a:off x="5009988" y="1928104"/>
            <a:ext cx="6573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9"/>
          <p:cNvSpPr txBox="1"/>
          <p:nvPr/>
        </p:nvSpPr>
        <p:spPr>
          <a:xfrm>
            <a:off x="5009988" y="1625396"/>
            <a:ext cx="6573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Roboto"/>
                <a:ea typeface="Roboto"/>
                <a:cs typeface="Roboto"/>
                <a:sym typeface="Roboto"/>
              </a:rPr>
              <a:t>1</a:t>
            </a:r>
            <a:endParaRPr b="1" i="0" sz="1200" u="none" cap="none" strike="noStrike">
              <a:solidFill>
                <a:srgbClr val="000000"/>
              </a:solidFill>
              <a:latin typeface="Roboto"/>
              <a:ea typeface="Roboto"/>
              <a:cs typeface="Roboto"/>
              <a:sym typeface="Roboto"/>
            </a:endParaRPr>
          </a:p>
        </p:txBody>
      </p:sp>
      <p:sp>
        <p:nvSpPr>
          <p:cNvPr id="429" name="Google Shape;429;p19"/>
          <p:cNvSpPr/>
          <p:nvPr/>
        </p:nvSpPr>
        <p:spPr>
          <a:xfrm>
            <a:off x="5009988" y="2942630"/>
            <a:ext cx="657300" cy="8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9"/>
          <p:cNvSpPr txBox="1"/>
          <p:nvPr/>
        </p:nvSpPr>
        <p:spPr>
          <a:xfrm>
            <a:off x="5009388" y="2639919"/>
            <a:ext cx="6585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Roboto"/>
                <a:ea typeface="Roboto"/>
                <a:cs typeface="Roboto"/>
                <a:sym typeface="Roboto"/>
              </a:rPr>
              <a:t>2</a:t>
            </a:r>
            <a:endParaRPr b="1" i="0" sz="1200" u="none" cap="none" strike="noStrike">
              <a:solidFill>
                <a:srgbClr val="000000"/>
              </a:solidFill>
              <a:latin typeface="Roboto"/>
              <a:ea typeface="Roboto"/>
              <a:cs typeface="Roboto"/>
              <a:sym typeface="Roboto"/>
            </a:endParaRPr>
          </a:p>
        </p:txBody>
      </p:sp>
      <p:sp>
        <p:nvSpPr>
          <p:cNvPr id="431" name="Google Shape;431;p19"/>
          <p:cNvSpPr/>
          <p:nvPr/>
        </p:nvSpPr>
        <p:spPr>
          <a:xfrm>
            <a:off x="5009988" y="3957205"/>
            <a:ext cx="657300" cy="8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9"/>
          <p:cNvSpPr txBox="1"/>
          <p:nvPr/>
        </p:nvSpPr>
        <p:spPr>
          <a:xfrm>
            <a:off x="5009388" y="3654494"/>
            <a:ext cx="6585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Roboto"/>
                <a:ea typeface="Roboto"/>
                <a:cs typeface="Roboto"/>
                <a:sym typeface="Roboto"/>
              </a:rPr>
              <a:t>3</a:t>
            </a:r>
            <a:endParaRPr b="1" i="0" sz="1200" u="none" cap="none" strike="noStrike">
              <a:solidFill>
                <a:srgbClr val="000000"/>
              </a:solidFill>
              <a:latin typeface="Roboto"/>
              <a:ea typeface="Roboto"/>
              <a:cs typeface="Roboto"/>
              <a:sym typeface="Roboto"/>
            </a:endParaRPr>
          </a:p>
        </p:txBody>
      </p:sp>
      <p:sp>
        <p:nvSpPr>
          <p:cNvPr id="433" name="Google Shape;433;p19"/>
          <p:cNvSpPr/>
          <p:nvPr/>
        </p:nvSpPr>
        <p:spPr>
          <a:xfrm>
            <a:off x="1304924" y="1565472"/>
            <a:ext cx="2557500" cy="2557500"/>
          </a:xfrm>
          <a:prstGeom prst="arc">
            <a:avLst>
              <a:gd fmla="val 19285362" name="adj1"/>
              <a:gd fmla="val 21421193"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4" name="Google Shape;434;p19"/>
          <p:cNvGrpSpPr/>
          <p:nvPr/>
        </p:nvGrpSpPr>
        <p:grpSpPr>
          <a:xfrm>
            <a:off x="5743575" y="3610850"/>
            <a:ext cx="2333704" cy="779400"/>
            <a:chOff x="1219200" y="2521125"/>
            <a:chExt cx="2333704" cy="779400"/>
          </a:xfrm>
        </p:grpSpPr>
        <p:sp>
          <p:nvSpPr>
            <p:cNvPr id="435" name="Google Shape;435;p19"/>
            <p:cNvSpPr txBox="1"/>
            <p:nvPr/>
          </p:nvSpPr>
          <p:spPr>
            <a:xfrm>
              <a:off x="1219204" y="2783325"/>
              <a:ext cx="2333700" cy="51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latin typeface="Roboto"/>
                  <a:ea typeface="Roboto"/>
                  <a:cs typeface="Roboto"/>
                  <a:sym typeface="Roboto"/>
                </a:rPr>
                <a:t>‘NA’ removal for AQ and interpolation for Health Data</a:t>
              </a:r>
              <a:endParaRPr b="0" i="0" sz="1200" u="none" cap="none" strike="noStrike">
                <a:solidFill>
                  <a:srgbClr val="000000"/>
                </a:solidFill>
                <a:latin typeface="Roboto"/>
                <a:ea typeface="Roboto"/>
                <a:cs typeface="Roboto"/>
                <a:sym typeface="Roboto"/>
              </a:endParaRPr>
            </a:p>
          </p:txBody>
        </p:sp>
        <p:sp>
          <p:nvSpPr>
            <p:cNvPr id="436" name="Google Shape;436;p19"/>
            <p:cNvSpPr txBox="1"/>
            <p:nvPr/>
          </p:nvSpPr>
          <p:spPr>
            <a:xfrm>
              <a:off x="1219200" y="2521125"/>
              <a:ext cx="1644000" cy="262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 sz="1800">
                  <a:latin typeface="Fira Sans Extra Condensed SemiBold"/>
                  <a:ea typeface="Fira Sans Extra Condensed SemiBold"/>
                  <a:cs typeface="Fira Sans Extra Condensed SemiBold"/>
                  <a:sym typeface="Fira Sans Extra Condensed SemiBold"/>
                </a:rPr>
                <a:t>Missing Values</a:t>
              </a:r>
              <a:endParaRPr b="0" i="0" sz="18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0"/>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
              <a:t>Results: Seasonal Analysis</a:t>
            </a:r>
            <a:endParaRPr/>
          </a:p>
        </p:txBody>
      </p:sp>
      <p:pic>
        <p:nvPicPr>
          <p:cNvPr id="442" name="Google Shape;442;p20"/>
          <p:cNvPicPr preferRelativeResize="0"/>
          <p:nvPr/>
        </p:nvPicPr>
        <p:blipFill>
          <a:blip r:embed="rId3">
            <a:alphaModFix/>
          </a:blip>
          <a:stretch>
            <a:fillRect/>
          </a:stretch>
        </p:blipFill>
        <p:spPr>
          <a:xfrm>
            <a:off x="504725" y="880375"/>
            <a:ext cx="3971725" cy="4124326"/>
          </a:xfrm>
          <a:prstGeom prst="rect">
            <a:avLst/>
          </a:prstGeom>
          <a:noFill/>
          <a:ln>
            <a:noFill/>
          </a:ln>
        </p:spPr>
      </p:pic>
      <p:sp>
        <p:nvSpPr>
          <p:cNvPr id="443" name="Google Shape;443;p20"/>
          <p:cNvSpPr txBox="1"/>
          <p:nvPr/>
        </p:nvSpPr>
        <p:spPr>
          <a:xfrm>
            <a:off x="5353050" y="825288"/>
            <a:ext cx="3609900" cy="4234500"/>
          </a:xfrm>
          <a:prstGeom prst="rect">
            <a:avLst/>
          </a:prstGeom>
          <a:noFill/>
          <a:ln>
            <a:noFill/>
          </a:ln>
        </p:spPr>
        <p:txBody>
          <a:bodyPr anchorCtr="0" anchor="t" bIns="91425" lIns="91425" spcFirstLastPara="1" rIns="91425" wrap="square" tIns="91425">
            <a:spAutoFit/>
          </a:bodyPr>
          <a:lstStyle/>
          <a:p>
            <a:pPr indent="-127000" lvl="0" marL="127000" rtl="0" algn="l">
              <a:lnSpc>
                <a:spcPct val="115000"/>
              </a:lnSpc>
              <a:spcBef>
                <a:spcPts val="900"/>
              </a:spcBef>
              <a:spcAft>
                <a:spcPts val="0"/>
              </a:spcAft>
              <a:buNone/>
            </a:pPr>
            <a:r>
              <a:rPr b="1" lang="en" sz="1100">
                <a:solidFill>
                  <a:srgbClr val="0E0E0E"/>
                </a:solidFill>
              </a:rPr>
              <a:t>Nitric Oxide</a:t>
            </a:r>
            <a:r>
              <a:rPr lang="en" sz="1100">
                <a:solidFill>
                  <a:srgbClr val="0E0E0E"/>
                </a:solidFill>
              </a:rPr>
              <a:t>:</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a:t>
            </a:r>
            <a:r>
              <a:rPr b="1" lang="en" sz="1100">
                <a:solidFill>
                  <a:srgbClr val="0E0E0E"/>
                </a:solidFill>
              </a:rPr>
              <a:t>Winter</a:t>
            </a:r>
            <a:r>
              <a:rPr lang="en" sz="1100">
                <a:solidFill>
                  <a:srgbClr val="0E0E0E"/>
                </a:solidFill>
              </a:rPr>
              <a:t>: 22.36 ppb (High)</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a:t>
            </a:r>
            <a:r>
              <a:rPr b="1" lang="en" sz="1100">
                <a:solidFill>
                  <a:srgbClr val="0E0E0E"/>
                </a:solidFill>
              </a:rPr>
              <a:t>Summer</a:t>
            </a:r>
            <a:r>
              <a:rPr lang="en" sz="1100">
                <a:solidFill>
                  <a:srgbClr val="0E0E0E"/>
                </a:solidFill>
              </a:rPr>
              <a:t>: 8.17 ppb (Low)</a:t>
            </a:r>
            <a:endParaRPr sz="1100">
              <a:solidFill>
                <a:srgbClr val="0E0E0E"/>
              </a:solidFill>
            </a:endParaRPr>
          </a:p>
          <a:p>
            <a:pPr indent="-127000" lvl="0" marL="127000" rtl="0" algn="l">
              <a:lnSpc>
                <a:spcPct val="115000"/>
              </a:lnSpc>
              <a:spcBef>
                <a:spcPts val="900"/>
              </a:spcBef>
              <a:spcAft>
                <a:spcPts val="0"/>
              </a:spcAft>
              <a:buNone/>
            </a:pPr>
            <a:r>
              <a:rPr b="1" lang="en" sz="1100">
                <a:solidFill>
                  <a:srgbClr val="0E0E0E"/>
                </a:solidFill>
              </a:rPr>
              <a:t>PM2.5</a:t>
            </a:r>
            <a:r>
              <a:rPr lang="en" sz="1100">
                <a:solidFill>
                  <a:srgbClr val="0E0E0E"/>
                </a:solidFill>
              </a:rPr>
              <a:t>:</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Similar levels in both seasons (~8.2–8.6 µg/m³)</a:t>
            </a:r>
            <a:endParaRPr sz="1100">
              <a:solidFill>
                <a:srgbClr val="0E0E0E"/>
              </a:solidFill>
            </a:endParaRPr>
          </a:p>
          <a:p>
            <a:pPr indent="-127000" lvl="0" marL="127000" rtl="0" algn="l">
              <a:lnSpc>
                <a:spcPct val="115000"/>
              </a:lnSpc>
              <a:spcBef>
                <a:spcPts val="900"/>
              </a:spcBef>
              <a:spcAft>
                <a:spcPts val="0"/>
              </a:spcAft>
              <a:buNone/>
            </a:pPr>
            <a:r>
              <a:rPr b="1" lang="en" sz="1100">
                <a:solidFill>
                  <a:srgbClr val="0E0E0E"/>
                </a:solidFill>
              </a:rPr>
              <a:t>Black Carbon</a:t>
            </a:r>
            <a:r>
              <a:rPr lang="en" sz="1100">
                <a:solidFill>
                  <a:srgbClr val="0E0E0E"/>
                </a:solidFill>
              </a:rPr>
              <a:t>:</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Slightly higher in </a:t>
            </a:r>
            <a:r>
              <a:rPr b="1" lang="en" sz="1100">
                <a:solidFill>
                  <a:srgbClr val="0E0E0E"/>
                </a:solidFill>
              </a:rPr>
              <a:t>Summer</a:t>
            </a:r>
            <a:r>
              <a:rPr lang="en" sz="1100">
                <a:solidFill>
                  <a:srgbClr val="0E0E0E"/>
                </a:solidFill>
              </a:rPr>
              <a:t> (0.85) than </a:t>
            </a:r>
            <a:r>
              <a:rPr b="1" lang="en" sz="1100">
                <a:solidFill>
                  <a:srgbClr val="0E0E0E"/>
                </a:solidFill>
              </a:rPr>
              <a:t>Winter</a:t>
            </a:r>
            <a:r>
              <a:rPr lang="en" sz="1100">
                <a:solidFill>
                  <a:srgbClr val="0E0E0E"/>
                </a:solidFill>
              </a:rPr>
              <a:t> (0.78)</a:t>
            </a:r>
            <a:endParaRPr sz="1100">
              <a:solidFill>
                <a:srgbClr val="0E0E0E"/>
              </a:solidFill>
            </a:endParaRPr>
          </a:p>
          <a:p>
            <a:pPr indent="-127000" lvl="0" marL="127000" rtl="0" algn="l">
              <a:lnSpc>
                <a:spcPct val="115000"/>
              </a:lnSpc>
              <a:spcBef>
                <a:spcPts val="900"/>
              </a:spcBef>
              <a:spcAft>
                <a:spcPts val="0"/>
              </a:spcAft>
              <a:buNone/>
            </a:pPr>
            <a:r>
              <a:rPr b="1" lang="en" sz="1100">
                <a:solidFill>
                  <a:srgbClr val="0E0E0E"/>
                </a:solidFill>
              </a:rPr>
              <a:t>Nitrogen Dioxide</a:t>
            </a:r>
            <a:r>
              <a:rPr lang="en" sz="1100">
                <a:solidFill>
                  <a:srgbClr val="0E0E0E"/>
                </a:solidFill>
              </a:rPr>
              <a:t>:</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a:t>
            </a:r>
            <a:r>
              <a:rPr b="1" lang="en" sz="1100">
                <a:solidFill>
                  <a:srgbClr val="0E0E0E"/>
                </a:solidFill>
              </a:rPr>
              <a:t>Winter</a:t>
            </a:r>
            <a:r>
              <a:rPr lang="en" sz="1100">
                <a:solidFill>
                  <a:srgbClr val="0E0E0E"/>
                </a:solidFill>
              </a:rPr>
              <a:t>: 24.09 ppb (High)</a:t>
            </a:r>
            <a:endParaRPr sz="1100">
              <a:solidFill>
                <a:srgbClr val="0E0E0E"/>
              </a:solidFill>
            </a:endParaRPr>
          </a:p>
          <a:p>
            <a:pPr indent="-317500" lvl="0" marL="317500" rtl="0" algn="l">
              <a:lnSpc>
                <a:spcPct val="115000"/>
              </a:lnSpc>
              <a:spcBef>
                <a:spcPts val="900"/>
              </a:spcBef>
              <a:spcAft>
                <a:spcPts val="0"/>
              </a:spcAft>
              <a:buNone/>
            </a:pPr>
            <a:r>
              <a:rPr lang="en" sz="1100">
                <a:solidFill>
                  <a:srgbClr val="0E0E0E"/>
                </a:solidFill>
              </a:rPr>
              <a:t>	•	</a:t>
            </a:r>
            <a:r>
              <a:rPr b="1" lang="en" sz="1100">
                <a:solidFill>
                  <a:srgbClr val="0E0E0E"/>
                </a:solidFill>
              </a:rPr>
              <a:t>Summer</a:t>
            </a:r>
            <a:r>
              <a:rPr lang="en" sz="1100">
                <a:solidFill>
                  <a:srgbClr val="0E0E0E"/>
                </a:solidFill>
              </a:rPr>
              <a:t>: 14.38 ppb (Lower)</a:t>
            </a:r>
            <a:endParaRPr sz="1100">
              <a:solidFill>
                <a:srgbClr val="0E0E0E"/>
              </a:solidFill>
            </a:endParaRPr>
          </a:p>
          <a:p>
            <a:pPr indent="-317500" lvl="0" marL="317500" rtl="0" algn="l">
              <a:lnSpc>
                <a:spcPct val="115000"/>
              </a:lnSpc>
              <a:spcBef>
                <a:spcPts val="900"/>
              </a:spcBef>
              <a:spcAft>
                <a:spcPts val="0"/>
              </a:spcAft>
              <a:buNone/>
            </a:pPr>
            <a:r>
              <a:t/>
            </a:r>
            <a:endParaRPr sz="1100">
              <a:solidFill>
                <a:srgbClr val="0E0E0E"/>
              </a:solidFill>
            </a:endParaRPr>
          </a:p>
          <a:p>
            <a:pPr indent="0" lvl="0" marL="0" rtl="0" algn="l">
              <a:lnSpc>
                <a:spcPct val="115000"/>
              </a:lnSpc>
              <a:spcBef>
                <a:spcPts val="0"/>
              </a:spcBef>
              <a:spcAft>
                <a:spcPts val="0"/>
              </a:spcAft>
              <a:buNone/>
            </a:pPr>
            <a:r>
              <a:rPr b="1" lang="en" sz="1100">
                <a:solidFill>
                  <a:srgbClr val="0E0E0E"/>
                </a:solidFill>
              </a:rPr>
              <a:t>Insight</a:t>
            </a:r>
            <a:r>
              <a:rPr lang="en" sz="1100">
                <a:solidFill>
                  <a:srgbClr val="0E0E0E"/>
                </a:solidFill>
              </a:rPr>
              <a:t>: Winter shows higher </a:t>
            </a:r>
            <a:r>
              <a:rPr b="1" lang="en" sz="1100">
                <a:solidFill>
                  <a:srgbClr val="0E0E0E"/>
                </a:solidFill>
              </a:rPr>
              <a:t>Nitric Oxide</a:t>
            </a:r>
            <a:r>
              <a:rPr lang="en" sz="1100">
                <a:solidFill>
                  <a:srgbClr val="0E0E0E"/>
                </a:solidFill>
              </a:rPr>
              <a:t> and </a:t>
            </a:r>
            <a:r>
              <a:rPr b="1" lang="en" sz="1100">
                <a:solidFill>
                  <a:srgbClr val="0E0E0E"/>
                </a:solidFill>
              </a:rPr>
              <a:t>Nitrogen Dioxide</a:t>
            </a:r>
            <a:r>
              <a:rPr lang="en" sz="1100">
                <a:solidFill>
                  <a:srgbClr val="0E0E0E"/>
                </a:solidFill>
              </a:rPr>
              <a:t> due to increased emissions from heating and traffic.</a:t>
            </a:r>
            <a:endParaRPr sz="1100">
              <a:solidFill>
                <a:srgbClr val="0E0E0E"/>
              </a:solidFill>
            </a:endParaRPr>
          </a:p>
        </p:txBody>
      </p:sp>
      <p:sp>
        <p:nvSpPr>
          <p:cNvPr id="444" name="Google Shape;444;p20"/>
          <p:cNvSpPr/>
          <p:nvPr/>
        </p:nvSpPr>
        <p:spPr>
          <a:xfrm>
            <a:off x="4695750" y="960608"/>
            <a:ext cx="657300" cy="8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0"/>
          <p:cNvSpPr/>
          <p:nvPr/>
        </p:nvSpPr>
        <p:spPr>
          <a:xfrm>
            <a:off x="4695750" y="1885446"/>
            <a:ext cx="657300" cy="8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0"/>
          <p:cNvSpPr/>
          <p:nvPr/>
        </p:nvSpPr>
        <p:spPr>
          <a:xfrm>
            <a:off x="4695750" y="2480783"/>
            <a:ext cx="657300" cy="86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0"/>
          <p:cNvSpPr/>
          <p:nvPr/>
        </p:nvSpPr>
        <p:spPr>
          <a:xfrm>
            <a:off x="4695750" y="3304671"/>
            <a:ext cx="657300" cy="8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1"/>
          <p:cNvSpPr txBox="1"/>
          <p:nvPr>
            <p:ph type="title"/>
          </p:nvPr>
        </p:nvSpPr>
        <p:spPr>
          <a:xfrm>
            <a:off x="457200" y="411475"/>
            <a:ext cx="8229600" cy="4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SzPts val="2800"/>
              <a:buNone/>
            </a:pPr>
            <a:r>
              <a:rPr lang="en"/>
              <a:t>Results: Geographic Analysis (UHF 42)</a:t>
            </a:r>
            <a:endParaRPr/>
          </a:p>
        </p:txBody>
      </p:sp>
      <p:pic>
        <p:nvPicPr>
          <p:cNvPr id="453" name="Google Shape;453;p21"/>
          <p:cNvPicPr preferRelativeResize="0"/>
          <p:nvPr/>
        </p:nvPicPr>
        <p:blipFill rotWithShape="1">
          <a:blip r:embed="rId3">
            <a:alphaModFix/>
          </a:blip>
          <a:srcRect b="38499" l="1760" r="3083" t="0"/>
          <a:stretch/>
        </p:blipFill>
        <p:spPr>
          <a:xfrm>
            <a:off x="-29925" y="1147075"/>
            <a:ext cx="9203851" cy="33460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Air Pollution Infographics by Slidesgo">
  <a:themeElements>
    <a:clrScheme name="Simple Light">
      <a:dk1>
        <a:srgbClr val="000000"/>
      </a:dk1>
      <a:lt1>
        <a:srgbClr val="FFFFFF"/>
      </a:lt1>
      <a:dk2>
        <a:srgbClr val="4B3F72"/>
      </a:dk2>
      <a:lt2>
        <a:srgbClr val="A3F7B5"/>
      </a:lt2>
      <a:accent1>
        <a:srgbClr val="40C9A2"/>
      </a:accent1>
      <a:accent2>
        <a:srgbClr val="2F9C95"/>
      </a:accent2>
      <a:accent3>
        <a:srgbClr val="F3DA4A"/>
      </a:accent3>
      <a:accent4>
        <a:srgbClr val="FFFFFF"/>
      </a:accent4>
      <a:accent5>
        <a:srgbClr val="F3F3F3"/>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