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F221-7AE3-46FE-BC08-449F280BB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BC10D-E83A-4E3E-99F8-17B96E00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CF63-74F4-4EC0-BE08-29AA4605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7072-96E3-4C8D-B93E-D32CE485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3952-901E-4DF2-87B8-5B8CE6DF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7A3-FCDA-4251-A51F-3A7BE1D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F4BA-21AA-486A-BFB9-A40DE2BB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1A0A-2F66-47BA-A0B0-CCF4AD2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282A-CE1E-415D-91A3-12BA0F4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02D8-40B8-4D22-8C03-13982BF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6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51A4C-FB12-4415-8068-0AC647F49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AD91E-4444-4AE5-AC95-7DB22579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0ABD-3BEE-43D9-BAD5-D697F5E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BDAE-0E66-4D7E-8513-28DB8C3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B1C5-3044-4E73-B392-592227EF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7119-7D8D-4806-BC6D-6CE76823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0878-F79B-438A-9119-F4E15578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0F3A-A640-4DAF-9068-DD17B909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CDD6-A7DC-4795-94C0-FD2A82F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29BD-7BB3-4C86-85DD-3F30C14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A86A-1786-47D1-B669-DDF6A40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8D37B-3389-4707-AF65-4EFFCDA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3171-7D78-4B41-930A-94519CCC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7D5B-3EB8-470F-B148-C826E040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5055-83B0-47E3-A396-3759F05D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EC-0636-4BCC-B04B-751D3B7E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6782-B67D-4627-86CD-DA31E63BA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1EC19-3A51-48C4-8E15-C9317274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1363-57BD-45B6-8A86-845EADD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478B-5618-4C8D-A266-00B6906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26EBB-CEE5-408D-85CC-88307ED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10D0-B1B8-48C0-B3B0-6FFD4B2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4361-ACD1-4903-A2FF-82E53286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E3C3-A4E6-48D8-8FDF-63FD04EC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49BE-AE9B-4C0B-BCF5-CB2C434E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4D608-9FC2-489B-A747-D77C3B00B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1C09-8FBA-45C5-ACDE-F2CCF5DB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8BA74-ADFB-49D9-9539-5CC0DA2B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96C33-7EE2-46AA-B6AE-C699696B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465B-D3E9-417F-81CC-9307F3EB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721CF-1B14-41DB-BB63-DF95C96C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A9D7-D8C6-4854-B3A1-1CF85469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3D31-68D3-40D0-8709-D4D8DB9A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4BEFA-0AFA-42EE-8C4B-C2F9EA2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FBB6B-F0D0-4D97-BF51-6E2946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3064-D700-4B59-91B2-478E1602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3D86-ACBA-4A06-B011-4A4D67D7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E8B4-D9AB-477C-B586-8337A65F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43FFB-FDBF-4024-A23B-B43D857F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92B6-D277-48D0-AFDF-494C63B7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B94A-28ED-41B8-A16B-1BC08028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59E9-A441-48F8-8F90-4708A9D1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8B9D-37F2-4F6D-8C53-FC533859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1AF83-34AD-4D32-BBE7-29964002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B2F1-D967-4AEE-A4B3-C0EF0858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99D2C-4DAF-4B57-83DA-593DF864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951F-B7B2-49BB-9D49-0B2603D8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6E93-7077-4D72-A36D-4B7CBA8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FEBD9-855D-472B-8088-E7D6EB55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40FA-D995-409B-9486-A66B037A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757B-94BC-4D15-AAE5-E73BA915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3B8B-A5D1-4EFF-9819-3C4A018D6F9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A90A-9C6E-40DC-A495-765F724F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A1FF-FB7F-41D5-8368-6FB53FCE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CC36-5A84-4BE1-B35A-91D3DEA8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3765-toshiba-laptop-fi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95061" y="1484243"/>
            <a:ext cx="8772939" cy="5247861"/>
          </a:xfrm>
          <a:prstGeom prst="round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6096000" y="1788581"/>
            <a:ext cx="230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27736-39AE-4D15-BD2E-DBA5322F3C9A}"/>
              </a:ext>
            </a:extLst>
          </p:cNvPr>
          <p:cNvSpPr txBox="1"/>
          <p:nvPr/>
        </p:nvSpPr>
        <p:spPr>
          <a:xfrm>
            <a:off x="6095999" y="2299193"/>
            <a:ext cx="230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D0F5-FBC8-4CF6-9078-FBB625180FC4}"/>
              </a:ext>
            </a:extLst>
          </p:cNvPr>
          <p:cNvSpPr txBox="1"/>
          <p:nvPr/>
        </p:nvSpPr>
        <p:spPr>
          <a:xfrm>
            <a:off x="6095999" y="2809805"/>
            <a:ext cx="230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867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2007603" y="1245014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503161" y="1785747"/>
            <a:ext cx="5781822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Password Strength checker is a system which is developed to provide passwords that are safe from password  attackers through password pilfering.</a:t>
            </a:r>
          </a:p>
        </p:txBody>
      </p:sp>
    </p:spTree>
    <p:extLst>
      <p:ext uri="{BB962C8B-B14F-4D97-AF65-F5344CB8AC3E}">
        <p14:creationId xmlns:p14="http://schemas.microsoft.com/office/powerpoint/2010/main" val="13427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909130" y="1490008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305907" y="2378883"/>
            <a:ext cx="6639951" cy="2677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The password checker system aims at providing security and safety of the users passwords, the system only allows users to have passwords which are restricted to a certain length with combined special characters, the password should also include the numerical with both uppercase and lowercase letters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0609A-A895-446F-A461-1A213525A992}"/>
              </a:ext>
            </a:extLst>
          </p:cNvPr>
          <p:cNvSpPr txBox="1"/>
          <p:nvPr/>
        </p:nvSpPr>
        <p:spPr>
          <a:xfrm>
            <a:off x="4180755" y="1794108"/>
            <a:ext cx="348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6732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66927" y="1475940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2968283" y="2237277"/>
            <a:ext cx="7019165" cy="2677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of the concerns that people often have when it comes to creating complex passwords is a fear of forgetting them, particularly when there are several to remember. Naturally, a person should try to think of something that will be easy for them to memorize. One way to do that is to turn a sentence or phrase into something that is not easily recognized by others.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0609A-A895-446F-A461-1A213525A992}"/>
              </a:ext>
            </a:extLst>
          </p:cNvPr>
          <p:cNvSpPr txBox="1"/>
          <p:nvPr/>
        </p:nvSpPr>
        <p:spPr>
          <a:xfrm>
            <a:off x="3847388" y="1564221"/>
            <a:ext cx="476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Significance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0985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66927" y="1475940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066757" y="2186234"/>
            <a:ext cx="7019165" cy="40934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passwords must be long and complex.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Long and complex passwords require more effort and time for a hacker to guess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Passwords should contain at least ten characters and have a combination of characters such as commas, percent signs, and parentheses, as well as upper-case and lower-case letters and numbers.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Users should never write down their passwords, as that makes it easier for the passwords to be stolen and used by someone else.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never use the same password for two or more devices, as hackers who break into one machine will try to use the same password to take control of others.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0609A-A895-446F-A461-1A213525A992}"/>
              </a:ext>
            </a:extLst>
          </p:cNvPr>
          <p:cNvSpPr txBox="1"/>
          <p:nvPr/>
        </p:nvSpPr>
        <p:spPr>
          <a:xfrm>
            <a:off x="3847388" y="1564221"/>
            <a:ext cx="519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Password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41414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45517" y="1490008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756073" y="2395446"/>
            <a:ext cx="5162844" cy="2923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To research and evaluate the password strength checkers that have been in use recently.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To enhance and make use of stronger passwords by users of the system.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To use a combination of special characters, combinations of uppercase and lowercase letters while generating the password 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0CD07-C7C9-4716-8206-B719708C9FB4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D5C33-6164-4881-8B18-A10E6BA66C23}"/>
              </a:ext>
            </a:extLst>
          </p:cNvPr>
          <p:cNvSpPr txBox="1"/>
          <p:nvPr/>
        </p:nvSpPr>
        <p:spPr>
          <a:xfrm>
            <a:off x="4445390" y="1633023"/>
            <a:ext cx="240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99329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45517" y="1490008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756072" y="2395446"/>
            <a:ext cx="5472333" cy="20005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Computer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Operating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Coding skills (Javascript,bootstrap,HTML and 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</a:rPr>
              <a:t>Data Structure Knowledge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0CD07-C7C9-4716-8206-B719708C9FB4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D5C33-6164-4881-8B18-A10E6BA66C23}"/>
              </a:ext>
            </a:extLst>
          </p:cNvPr>
          <p:cNvSpPr txBox="1"/>
          <p:nvPr/>
        </p:nvSpPr>
        <p:spPr>
          <a:xfrm>
            <a:off x="3749038" y="1479062"/>
            <a:ext cx="496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Checker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8039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F0000">
                <a:lumMod val="89000"/>
                <a:lumOff val="1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3FEA0-80F5-449D-ADD8-0A3A321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Password strength Checker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821875-6DEB-417E-B82E-99FDF51B8EAB}"/>
              </a:ext>
            </a:extLst>
          </p:cNvPr>
          <p:cNvSpPr/>
          <p:nvPr/>
        </p:nvSpPr>
        <p:spPr>
          <a:xfrm>
            <a:off x="1845517" y="1490008"/>
            <a:ext cx="8772939" cy="5247861"/>
          </a:xfrm>
          <a:prstGeom prst="roundRect">
            <a:avLst/>
          </a:prstGeom>
          <a:gradFill>
            <a:gsLst>
              <a:gs pos="85000">
                <a:srgbClr val="FF0000">
                  <a:lumMod val="89000"/>
                  <a:lumOff val="11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3D797-AAC1-4A93-AAED-C204D48290F0}"/>
              </a:ext>
            </a:extLst>
          </p:cNvPr>
          <p:cNvSpPr/>
          <p:nvPr/>
        </p:nvSpPr>
        <p:spPr>
          <a:xfrm>
            <a:off x="11479237" y="0"/>
            <a:ext cx="712763" cy="801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BAAE-ECA1-4FFD-8D70-F05CD26D2CA2}"/>
              </a:ext>
            </a:extLst>
          </p:cNvPr>
          <p:cNvSpPr txBox="1"/>
          <p:nvPr/>
        </p:nvSpPr>
        <p:spPr>
          <a:xfrm>
            <a:off x="3123028" y="2186948"/>
            <a:ext cx="6597747" cy="42473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[1] </a:t>
            </a:r>
            <a:r>
              <a:rPr lang="en-US" dirty="0" err="1">
                <a:solidFill>
                  <a:schemeClr val="accent2"/>
                </a:solidFill>
              </a:rPr>
              <a:t>Dell'Amico</a:t>
            </a:r>
            <a:r>
              <a:rPr lang="en-US" dirty="0">
                <a:solidFill>
                  <a:schemeClr val="accent2"/>
                </a:solidFill>
              </a:rPr>
              <a:t> M, </a:t>
            </a:r>
            <a:r>
              <a:rPr lang="en-US" dirty="0" err="1">
                <a:solidFill>
                  <a:schemeClr val="accent2"/>
                </a:solidFill>
              </a:rPr>
              <a:t>Michiardi</a:t>
            </a:r>
            <a:r>
              <a:rPr lang="en-US" dirty="0">
                <a:solidFill>
                  <a:schemeClr val="accent2"/>
                </a:solidFill>
              </a:rPr>
              <a:t> P, </a:t>
            </a:r>
            <a:r>
              <a:rPr lang="en-US" dirty="0" err="1">
                <a:solidFill>
                  <a:schemeClr val="accent2"/>
                </a:solidFill>
              </a:rPr>
              <a:t>Roudier</a:t>
            </a:r>
            <a:r>
              <a:rPr lang="en-US" dirty="0">
                <a:solidFill>
                  <a:schemeClr val="accent2"/>
                </a:solidFill>
              </a:rPr>
              <a:t> Y. Password strength: An empirical analysis. In2010 Proceedings IEEE INFOCOM 2010 Mar 14 (pp. 1-9). IEEE.</a:t>
            </a:r>
          </a:p>
          <a:p>
            <a:r>
              <a:rPr lang="en-US" dirty="0">
                <a:solidFill>
                  <a:schemeClr val="accent2"/>
                </a:solidFill>
              </a:rPr>
              <a:t>[2] Kelley PG, </a:t>
            </a:r>
            <a:r>
              <a:rPr lang="en-US" dirty="0" err="1">
                <a:solidFill>
                  <a:schemeClr val="accent2"/>
                </a:solidFill>
              </a:rPr>
              <a:t>Komanduri</a:t>
            </a:r>
            <a:r>
              <a:rPr lang="en-US" dirty="0">
                <a:solidFill>
                  <a:schemeClr val="accent2"/>
                </a:solidFill>
              </a:rPr>
              <a:t> S, Mazurek ML, Shay R, </a:t>
            </a:r>
            <a:r>
              <a:rPr lang="en-US" dirty="0" err="1">
                <a:solidFill>
                  <a:schemeClr val="accent2"/>
                </a:solidFill>
              </a:rPr>
              <a:t>Vidas</a:t>
            </a:r>
            <a:r>
              <a:rPr lang="en-US" dirty="0">
                <a:solidFill>
                  <a:schemeClr val="accent2"/>
                </a:solidFill>
              </a:rPr>
              <a:t> T, Bauer L, Christin N, </a:t>
            </a:r>
            <a:r>
              <a:rPr lang="en-US" dirty="0" err="1">
                <a:solidFill>
                  <a:schemeClr val="accent2"/>
                </a:solidFill>
              </a:rPr>
              <a:t>Cranor</a:t>
            </a:r>
            <a:r>
              <a:rPr lang="en-US" dirty="0">
                <a:solidFill>
                  <a:schemeClr val="accent2"/>
                </a:solidFill>
              </a:rPr>
              <a:t> LF, Lopez J. Guess again (and again and again): Measuring password strength by simulating password-cracking algorithms. In2012 IEEE symposium on security and privacy 2012 May 20 (pp. 523-537). IEEE.</a:t>
            </a:r>
          </a:p>
          <a:p>
            <a:r>
              <a:rPr lang="en-US" dirty="0">
                <a:solidFill>
                  <a:schemeClr val="accent2"/>
                </a:solidFill>
              </a:rPr>
              <a:t>[3] de </a:t>
            </a:r>
            <a:r>
              <a:rPr lang="en-US" dirty="0" err="1">
                <a:solidFill>
                  <a:schemeClr val="accent2"/>
                </a:solidFill>
              </a:rPr>
              <a:t>Carné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Carnavalet</a:t>
            </a:r>
            <a:r>
              <a:rPr lang="en-US" dirty="0">
                <a:solidFill>
                  <a:schemeClr val="accent2"/>
                </a:solidFill>
              </a:rPr>
              <a:t> X, Mannan M. From very weak to very strong: Analyzing password-strength meters. </a:t>
            </a:r>
            <a:r>
              <a:rPr lang="en-US" dirty="0" err="1">
                <a:solidFill>
                  <a:schemeClr val="accent2"/>
                </a:solidFill>
              </a:rPr>
              <a:t>InNetwork</a:t>
            </a:r>
            <a:r>
              <a:rPr lang="en-US" dirty="0">
                <a:solidFill>
                  <a:schemeClr val="accent2"/>
                </a:solidFill>
              </a:rPr>
              <a:t> and Distributed System Security Symposium (NDSS 2014) 2014. Internet Society.</a:t>
            </a:r>
          </a:p>
          <a:p>
            <a:r>
              <a:rPr lang="en-US" dirty="0">
                <a:solidFill>
                  <a:schemeClr val="accent2"/>
                </a:solidFill>
              </a:rPr>
              <a:t>[4] Bonneau J. Statistical metrics for individual password strength. </a:t>
            </a:r>
            <a:r>
              <a:rPr lang="en-US" dirty="0" err="1">
                <a:solidFill>
                  <a:schemeClr val="accent2"/>
                </a:solidFill>
              </a:rPr>
              <a:t>InInternational</a:t>
            </a:r>
            <a:r>
              <a:rPr lang="en-US" dirty="0">
                <a:solidFill>
                  <a:schemeClr val="accent2"/>
                </a:solidFill>
              </a:rPr>
              <a:t> Workshop on Security Protocols 2012 Apr 12 (pp. 76-86). Springer, Berlin, Heidelberg.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0CD07-C7C9-4716-8206-B719708C9FB4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D5C33-6164-4881-8B18-A10E6BA66C23}"/>
              </a:ext>
            </a:extLst>
          </p:cNvPr>
          <p:cNvSpPr txBox="1"/>
          <p:nvPr/>
        </p:nvSpPr>
        <p:spPr>
          <a:xfrm>
            <a:off x="3749038" y="1406591"/>
            <a:ext cx="496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128791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            Password strength Checker</vt:lpstr>
      <vt:lpstr>             Password strength Checker</vt:lpstr>
      <vt:lpstr>             Password strength Checker</vt:lpstr>
      <vt:lpstr>             Password strength Checker</vt:lpstr>
      <vt:lpstr>             Password strength Checker</vt:lpstr>
      <vt:lpstr>             Password strength Checker</vt:lpstr>
      <vt:lpstr>             Password strength Checker</vt:lpstr>
      <vt:lpstr>             Password strength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strength Checker</dc:title>
  <dc:creator>Monah</dc:creator>
  <cp:lastModifiedBy>Monah</cp:lastModifiedBy>
  <cp:revision>7</cp:revision>
  <dcterms:created xsi:type="dcterms:W3CDTF">2022-11-02T15:21:59Z</dcterms:created>
  <dcterms:modified xsi:type="dcterms:W3CDTF">2022-11-02T16:11:51Z</dcterms:modified>
</cp:coreProperties>
</file>