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F0-A390-F850-1DA4-B2006ADDB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A929-CE90-5969-A4FC-83BAA14AB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2792-4375-48A6-B605-503669D1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0D2F-A28F-9ED5-6C32-F5088AAE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7608-E52E-15D1-5214-52E2C4A0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3A77-6B25-9E22-1B2A-93FA7D69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3C456-6A35-BB3E-00C7-440A4FA56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C12A-277F-CAB1-8A03-3901CE95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6237-2609-2984-CA80-11238838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8F1C-D0AB-DF0B-5C3C-D3BFE63B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F0656-2FF4-7454-47A9-B2F74F4FD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819C-A557-D083-6945-94CF5BEE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941F-1247-33F5-D7AA-CF457A1A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BC58-ACA2-6FF9-B573-0A241F30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4732-DD57-4271-71B9-BB916B96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3063-7379-D500-119F-12F08D78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FAE9-87FF-9F8A-4C11-17EC6668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B6FC-D9B4-B2B4-06BB-127C99BC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799C-FB2B-26D5-74D2-AC40DA8D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C5FC-4442-74AD-AC5B-BBF49985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2CE-D1EA-CD3A-3CC5-1099196C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B14DD-328F-D1BC-5AAF-24E7489F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D0C6-956A-4B5F-3D11-78369347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18EF-C63B-64EA-D660-612AE2A6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6660-AA2D-C817-7BFA-C70F9AF1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2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6A4C-4D1C-5C4C-E995-712729E5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6F50-5486-F32C-E930-D3C031826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D870A-EC40-CCE0-E444-D740E127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EE14C-A5F8-F34E-2828-35072534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E094C-3C7C-ABB0-F00E-1B19B173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6C73-BC99-FA26-9884-B37473B9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4B6D-F9F4-251A-8A39-472E89DC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59D7-194E-5E4E-C7D5-369E86EF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893DE-C601-B16F-FB42-DCA357CA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25358-86B5-46D8-2591-B6757BE5B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AA2D5-6FB4-0B81-5250-958F4F006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46D66-BFDE-4E03-E2B8-22FCC0EC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2D9F7-C480-2AB1-5DD3-5A729EFD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27D4D-340E-A1AF-79F8-0EA87B51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3BB-15CC-BA5D-6D21-F3EA9D10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CF869-6878-ACC8-E484-753CE65F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6BFB4-530A-1C6D-AFEB-7A82E45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FE374-57CB-8E5D-540C-EB86239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0E54D-B557-84C7-A25A-1AA82223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6F63B-4B07-E849-C59B-47F142C2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A6A5B-1914-08C4-27C8-191F1818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3A13-29F7-94B3-DDC0-41C7A2B2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18D0-1620-B7A8-E3E8-6F512893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3769B-60D5-1193-60AA-3D9D2E76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61E8D-880D-0BAC-C93B-92F95B00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B8DB2-B38C-0986-D5BD-DD5E9E14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E2A2-9040-5A62-45F4-9441CA62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FD12-673A-C7ED-6B4C-CB493692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D6730-FF19-B52F-E1DC-7FFF92A58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1B64D-AA57-AEDC-1CC6-BADA89CF7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0D88E-87CA-3C24-C04D-7E76D847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5E274-1357-2478-50B3-AE463EAB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E19C4-747E-48FC-362B-3E4E83B4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1936B-AEB8-66BC-6B55-45CC2900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7969-FAE9-359C-B632-9A8C873E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7399-BA80-8965-9F3B-AD47F73E3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D9AB-ABB0-4ABC-8D87-4F0F4E60627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4693-49FF-8EA0-F643-F8ECBDAC9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A8A5-A2B5-7D9A-DE35-F6D282640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3C41-C44F-4C29-9268-05B910E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8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1275-46B2-2334-6B83-016E3C72D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Airbnb's Road to Recovery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416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D835-659D-ADDA-019F-E2E66880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4F1A-D902-0559-F217-C73494CA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18749"/>
          </a:xfrm>
        </p:spPr>
        <p:txBody>
          <a:bodyPr>
            <a:noAutofit/>
          </a:bodyPr>
          <a:lstStyle/>
          <a:p>
            <a:r>
              <a:rPr lang="en-US" sz="3000" dirty="0"/>
              <a:t>Focusing on growing its company in Manhattan and Brooklyn is a priority for Airbnb.</a:t>
            </a:r>
          </a:p>
          <a:p>
            <a:r>
              <a:rPr lang="en-US" sz="3000" dirty="0"/>
              <a:t>Some attractive travel packages must be developed in order to increase reservations from Queens.</a:t>
            </a:r>
          </a:p>
          <a:p>
            <a:r>
              <a:rPr lang="en-US" sz="3000" dirty="0"/>
              <a:t>Reduce the minimum number of stays to no more than three nights.</a:t>
            </a:r>
          </a:p>
        </p:txBody>
      </p:sp>
    </p:spTree>
    <p:extLst>
      <p:ext uri="{BB962C8B-B14F-4D97-AF65-F5344CB8AC3E}">
        <p14:creationId xmlns:p14="http://schemas.microsoft.com/office/powerpoint/2010/main" val="195805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E58D-8CF9-8760-0A67-1A197DE3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98DB-495A-F5CD-3EAE-6C589D90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2639"/>
          </a:xfrm>
        </p:spPr>
        <p:txBody>
          <a:bodyPr>
            <a:normAutofit/>
          </a:bodyPr>
          <a:lstStyle/>
          <a:p>
            <a:r>
              <a:rPr lang="en-US" sz="3000" dirty="0"/>
              <a:t>Objective</a:t>
            </a:r>
          </a:p>
          <a:p>
            <a:r>
              <a:rPr lang="en-US" sz="3000" dirty="0"/>
              <a:t>Background</a:t>
            </a:r>
          </a:p>
          <a:p>
            <a:r>
              <a:rPr lang="en-US" sz="3000" dirty="0"/>
              <a:t>Key Findings</a:t>
            </a:r>
          </a:p>
          <a:p>
            <a:r>
              <a:rPr lang="en-US" sz="3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713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C826-0E4D-7C0B-5B21-38527676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3601-D2DF-18CC-794B-F173B0E7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insights to understand customer preference.</a:t>
            </a:r>
          </a:p>
          <a:p>
            <a:r>
              <a:rPr lang="en-US" dirty="0"/>
              <a:t>Segment and profile the customer base to identify the most valuable customer segments for Airbnb's business.</a:t>
            </a:r>
          </a:p>
          <a:p>
            <a:r>
              <a:rPr lang="en-US" dirty="0"/>
              <a:t>Improve customer experience and  Implement revenue-boosting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42027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B7FC-EB98-7C4B-862F-A2280C2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5BC8-109B-D71F-D3C3-B82EA090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travel industry was impacted by the COVID outbreak, which had an immediate impact on Airbnb.</a:t>
            </a:r>
          </a:p>
          <a:p>
            <a:r>
              <a:rPr lang="en-US" dirty="0"/>
              <a:t>The COVID position has improved, and the company needs to remain stable.</a:t>
            </a:r>
          </a:p>
        </p:txBody>
      </p:sp>
    </p:spTree>
    <p:extLst>
      <p:ext uri="{BB962C8B-B14F-4D97-AF65-F5344CB8AC3E}">
        <p14:creationId xmlns:p14="http://schemas.microsoft.com/office/powerpoint/2010/main" val="161461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B45C-B76A-B40D-CEF2-51F525FD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371"/>
            <a:ext cx="10515600" cy="1525318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findings:</a:t>
            </a:r>
            <a:br>
              <a:rPr lang="en-US" dirty="0"/>
            </a:br>
            <a:r>
              <a:rPr lang="en-US" sz="3300" dirty="0"/>
              <a:t>Customers in Manhattan and Brooklyn prefer to reserve hosts whose rates range from </a:t>
            </a:r>
            <a:r>
              <a:rPr lang="en-US" sz="3300" b="1" dirty="0"/>
              <a:t>50 to 100.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3FF9-08FC-BEFF-0FFA-F10E7CDC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919052"/>
          </a:xfrm>
        </p:spPr>
        <p:txBody>
          <a:bodyPr>
            <a:normAutofit/>
          </a:bodyPr>
          <a:lstStyle/>
          <a:p>
            <a:r>
              <a:rPr lang="en-US" sz="2000" dirty="0"/>
              <a:t>The majority of reservations are made in Manhattan.</a:t>
            </a:r>
          </a:p>
          <a:p>
            <a:r>
              <a:rPr lang="en-US" sz="2000" b="1" dirty="0"/>
              <a:t>85.4%</a:t>
            </a:r>
            <a:r>
              <a:rPr lang="en-US" sz="2000" dirty="0"/>
              <a:t> of all bookings are contributed by Manhattan and Brooklyn.</a:t>
            </a:r>
          </a:p>
          <a:p>
            <a:r>
              <a:rPr lang="en-US" sz="2000" b="1" dirty="0"/>
              <a:t>33%</a:t>
            </a:r>
            <a:r>
              <a:rPr lang="en-US" sz="2000" dirty="0"/>
              <a:t> of Manhattan and Brooklyn clients prefer to reserve the host with ticket prices between </a:t>
            </a:r>
            <a:r>
              <a:rPr lang="en-US" sz="2000" b="1" dirty="0"/>
              <a:t>50 and 100</a:t>
            </a:r>
            <a:r>
              <a:rPr lang="en-US" sz="2000" dirty="0"/>
              <a:t>.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4061B-D28A-BE83-5181-1E51BB2C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6" y="1690688"/>
            <a:ext cx="3972479" cy="2896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E763E-086B-4400-F1D3-3DB114C7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55" y="1660870"/>
            <a:ext cx="4189482" cy="30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3073-F93F-D29A-9C8C-3AAE0B67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Helvetica Neue"/>
              </a:rPr>
              <a:t>Customers from Manhattan prefers to reserve expensive hosts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B0E8-77CA-40B5-E53C-DA9BEDFF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0562"/>
            <a:ext cx="10515600" cy="180269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 average rate for reservations in Manhattan is greater than in other neighborhood groups, and it is especially high for "Entire home/apt" room types.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Customers from Manhattan prefer to book 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entire_home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/apt" room types even if they are more expensive there.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Customers in Brooklyn and Queens prefer to reserve private rooms.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5CF51-EEC9-FC88-25F9-B17BC694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92019"/>
            <a:ext cx="4990630" cy="3388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0FDEE-096E-9206-65FA-929E7A45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86" y="1567699"/>
            <a:ext cx="4837268" cy="33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3AF3-AE66-08E0-8BCD-E6EDC127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664"/>
          </a:xfrm>
        </p:spPr>
        <p:txBody>
          <a:bodyPr>
            <a:noAutofit/>
          </a:bodyPr>
          <a:lstStyle/>
          <a:p>
            <a:r>
              <a:rPr lang="en-US" sz="3000" dirty="0"/>
              <a:t>Reducing the host's required minimum nightly stay could boost business profits.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8E12-4330-4C74-43BC-C0C77061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7397"/>
            <a:ext cx="10515600" cy="1265505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Nearly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60%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of clients prefer to reserve the host for up to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nights.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Nearly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80%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of clients prefer to reserve the host for a minimum of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3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nights.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Few visitors want to remain for longer than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six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nights.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C1DBC-CBAA-B171-F874-FA55B2EF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02" y="1440603"/>
            <a:ext cx="6364227" cy="37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8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68E-9437-87A9-F098-24C98D0C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Customers tend to like hosts with up to 50 days of availability.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E15E-1B9A-0A5D-A2A8-23714726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6846"/>
            <a:ext cx="10515600" cy="787840"/>
          </a:xfrm>
        </p:spPr>
        <p:txBody>
          <a:bodyPr>
            <a:normAutofit/>
          </a:bodyPr>
          <a:lstStyle/>
          <a:p>
            <a:r>
              <a:rPr lang="en-US" sz="2000" dirty="0"/>
              <a:t>Customers prefer to reserve hosts who have fewer than 50 days available.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C9ACA-FBC9-7E6C-CE09-D8ABD78B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808267"/>
            <a:ext cx="7025243" cy="37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046E-A74B-1CEA-DF25-EB148E0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reviews of Bedford-Stuyvesant, Williamsburg, and Harlem can be examined to better understand client expectations.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09DC-C21D-A2ED-B40A-80E17EEC9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9121"/>
            <a:ext cx="10515600" cy="93375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 most reviews are for Bedford-Stuyvesant.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E8AB7-FF98-1A44-B3BF-C8624F0E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57" y="1664105"/>
            <a:ext cx="7678999" cy="35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364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Söhne</vt:lpstr>
      <vt:lpstr>Office Theme</vt:lpstr>
      <vt:lpstr>Airbnb's Road to Recovery</vt:lpstr>
      <vt:lpstr>Agenda</vt:lpstr>
      <vt:lpstr>Objective</vt:lpstr>
      <vt:lpstr>Background</vt:lpstr>
      <vt:lpstr>Key findings: Customers in Manhattan and Brooklyn prefer to reserve hosts whose rates range from 50 to 100. </vt:lpstr>
      <vt:lpstr>Customers from Manhattan prefers to reserve expensive hosts</vt:lpstr>
      <vt:lpstr>Reducing the host's required minimum nightly stay could boost business profits. </vt:lpstr>
      <vt:lpstr>Customers tend to like hosts with up to 50 days of availability.</vt:lpstr>
      <vt:lpstr>The reviews of Bedford-Stuyvesant, Williamsburg, and Harlem can be examined to better understand client expectations.</vt:lpstr>
      <vt:lpstr>Recommendation: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Airbnb's Road to Recovery</dc:title>
  <dc:creator>Rushikesh Pawar</dc:creator>
  <cp:lastModifiedBy>Rushikesh Pawar</cp:lastModifiedBy>
  <cp:revision>3</cp:revision>
  <dcterms:created xsi:type="dcterms:W3CDTF">2023-10-09T17:08:53Z</dcterms:created>
  <dcterms:modified xsi:type="dcterms:W3CDTF">2023-10-10T11:45:01Z</dcterms:modified>
</cp:coreProperties>
</file>