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104" d="100"/>
          <a:sy n="104" d="100"/>
        </p:scale>
        <p:origin x="4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ED5-87D3-4A48-BE5A-FD12637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1DC4-C357-BE40-86E8-0DD4EED7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5744-42F5-584F-B30F-2931433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1440-87E6-FB42-ACB2-94ACD90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B2FB-5BD9-974C-A980-FA918AF5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3D5-76C0-B243-AA70-34AE28AC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1630E-AA0A-B943-BEDD-53652E06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6676-6998-8949-8222-C154665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AC15-F0FD-5B46-B390-19229619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7946-91FA-3D43-93CD-C50F7D34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75AD0-91D7-0040-B1F8-C04126D50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CE9A2-08B9-BF43-B900-DBB8B649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90C4-0C48-7E45-924F-8CEC0EA0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9878-AC9F-EF4D-B96D-EF47FE37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AD7B-6BF2-9447-AD79-1841672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5C4-3759-D84C-B9E9-AD136C2E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800-DF8F-9846-8637-018A22A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F5F3-E804-BC4D-B917-1AE2DAE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740E-7D3C-B746-9330-3C89449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4C2-0808-4544-8325-D4029B7C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CB0D-19B8-5243-B4A3-CEFF1992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3181-1841-764B-A957-D236B4D3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D0AA-D479-A141-8DC3-7F30220A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60ED-1144-754C-A390-A516BBF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40DC-62AB-0A4F-945A-4A47BA30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646B-C647-9749-984B-748B612A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F9C0-BC0A-8D4B-A9A9-D3F6A0D1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85499-20A8-1240-8117-C4704B474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AB85-8240-EC41-9426-29FA8C8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33DD-6AAB-4F4C-85E5-18C0F1F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918A-D385-8444-9212-12D49205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C4DD-D6D8-9F4B-ABA3-A947928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0DC-0EDD-9647-BD92-03E8BB4A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A449-62E3-2B4D-A708-333541850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18890-F957-694F-BE7A-E0234E90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6B022-F8A1-2943-995B-2D9F8536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51447-70E4-A345-8B3B-B4F4B63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84120-CDD6-E146-8932-2979177D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5DFDB-72C1-714E-B43A-EC9AA1A6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779-2068-124E-931B-BAAC1BEC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B5646-9A6A-334E-8EAB-782D30B3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A209-F7B0-0E46-B47C-4639A4A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4D86-C5D9-C342-81B0-F640821A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37A14-D4DB-F842-88C8-D35400B6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2F29-1E8A-2041-B462-BCA4BD9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747E-3383-A647-9CA9-9F86891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5593-132B-5A44-8C3E-31C7DFE8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DAA7-4CB0-7E4A-8133-B903A045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7981-CA38-684A-ABA9-9537041C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5536-5BD5-2242-B121-193B30BF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0051-B3FC-CF47-A4BA-2863702A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CF20-6551-3044-875A-FD5014F7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B8C3-9B87-904D-9564-B5D9246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3CD8-96D8-A24E-B670-88E6B1BB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65F7-80FD-F849-A3D7-DEDA56C8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DEA7-DB12-F840-B465-52EAB753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21FC-D60D-2B44-9929-CF5AC2A6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605DC-046F-1F49-8F79-364079F9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13242-4043-9B48-BFF4-2630CCEE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5879-5B75-E447-8F86-774FE07A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BC92-9ABC-6E43-A9EC-B35C863DD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AB6D-B304-9046-B066-7F8547F1215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BB21-9DC7-4740-9A60-D5F4EBC7E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95BA-A230-7046-AF6F-6212A4F40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24D6-0F6E-6842-A0AF-1266F9E2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0D64-E959-604C-9D63-81E4B334F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1CE7-770C-4C4A-A3D5-1E11718D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A099-F031-EE45-8FA8-FDF10B2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BED5-55FD-AF48-ACA3-9FDC3F29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 identification </a:t>
            </a:r>
          </a:p>
          <a:p>
            <a:pPr>
              <a:lnSpc>
                <a:spcPct val="200000"/>
              </a:lnSpc>
            </a:pPr>
            <a:r>
              <a:rPr lang="en-US" dirty="0"/>
              <a:t>Recommendation</a:t>
            </a:r>
          </a:p>
          <a:p>
            <a:pPr>
              <a:lnSpc>
                <a:spcPct val="200000"/>
              </a:lnSpc>
            </a:pPr>
            <a:r>
              <a:rPr lang="en-US" dirty="0"/>
              <a:t>Modeling results and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Summary and conclusion </a:t>
            </a:r>
          </a:p>
        </p:txBody>
      </p:sp>
    </p:spTree>
    <p:extLst>
      <p:ext uri="{BB962C8B-B14F-4D97-AF65-F5344CB8AC3E}">
        <p14:creationId xmlns:p14="http://schemas.microsoft.com/office/powerpoint/2010/main" val="13281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DD2A-7CA8-8840-A037-4741C06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Problem Identification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738B-1AC2-1E4E-B763-AD72023F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Investigations to support higher ticket price</a:t>
            </a:r>
          </a:p>
          <a:p>
            <a:r>
              <a:rPr lang="en-US" sz="2200" dirty="0"/>
              <a:t>Offset additional operating costs from new facilities</a:t>
            </a:r>
          </a:p>
          <a:p>
            <a:r>
              <a:rPr lang="en-US" sz="2200" dirty="0"/>
              <a:t>Help with making business and investment decisions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1BA3-06E6-3C4C-998A-8C2922AD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4" y="280411"/>
            <a:ext cx="6903720" cy="3797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AC94F9-A1D1-5842-9397-206F526B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3" y="4100915"/>
            <a:ext cx="5108089" cy="27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A61E-6A76-914B-B24C-9E76216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AC6-7785-C443-B260-56E3EB45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7352" cy="4351338"/>
          </a:xfrm>
        </p:spPr>
        <p:txBody>
          <a:bodyPr>
            <a:normAutofit/>
          </a:bodyPr>
          <a:lstStyle/>
          <a:p>
            <a:r>
              <a:rPr lang="en-US" dirty="0"/>
              <a:t>Increase the ticket price from current $81 to $85.34 per day per adult for the next season. This will lead to an increase in annual revenue by 5.4% ($7.6M). </a:t>
            </a:r>
          </a:p>
          <a:p>
            <a:r>
              <a:rPr lang="en-US" dirty="0"/>
              <a:t>Close one run which is the least popular among the visitors for next season. </a:t>
            </a:r>
          </a:p>
          <a:p>
            <a:r>
              <a:rPr lang="en-US" dirty="0"/>
              <a:t>Use the model to make investment decisions by running different scenarios. For example, a 150ft increase of vertical drop via a new run and a new chair, could support an increase of $1.99 in ticket price.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A470EF-DBA8-AB49-A7A9-6C9C5DB53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52" y="2182241"/>
            <a:ext cx="2803559" cy="31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7F7-653B-DA4E-9ABE-3F06D3B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845F-6DA0-EF4E-9074-1B8B0762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9600" dirty="0">
                <a:cs typeface="Courier New" panose="02070309020205020404" pitchFamily="49" charset="0"/>
              </a:rPr>
              <a:t>Resort Data:  </a:t>
            </a:r>
            <a:r>
              <a:rPr lang="en-US" sz="9600" dirty="0">
                <a:cs typeface="Times New Roman" panose="02020603050405020304" pitchFamily="18" charset="0"/>
              </a:rPr>
              <a:t>330 Resorts across the US with features consisting of their location, ticket price and facilities such as runs, quads, chairs, snow making, night skiing, </a:t>
            </a:r>
            <a:r>
              <a:rPr lang="en-US" sz="9600" dirty="0" err="1">
                <a:cs typeface="Times New Roman" panose="02020603050405020304" pitchFamily="18" charset="0"/>
              </a:rPr>
              <a:t>etc</a:t>
            </a:r>
            <a:r>
              <a:rPr lang="en-US" sz="9600" dirty="0">
                <a:cs typeface="Times New Roman" panose="02020603050405020304" pitchFamily="18" charset="0"/>
              </a:rPr>
              <a:t>) </a:t>
            </a:r>
            <a:endParaRPr lang="en-US" sz="9600" dirty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9600" dirty="0">
                <a:cs typeface="Courier New" panose="02070309020205020404" pitchFamily="49" charset="0"/>
              </a:rPr>
              <a:t>State Data: Population and area</a:t>
            </a:r>
          </a:p>
          <a:p>
            <a:pPr>
              <a:lnSpc>
                <a:spcPct val="200000"/>
              </a:lnSpc>
            </a:pPr>
            <a:r>
              <a:rPr lang="en-US" sz="9600" dirty="0">
                <a:cs typeface="Courier New" panose="02070309020205020404" pitchFamily="49" charset="0"/>
              </a:rPr>
              <a:t>The total dataset contained 277 resorts and 32 features</a:t>
            </a:r>
          </a:p>
          <a:p>
            <a:pPr>
              <a:lnSpc>
                <a:spcPct val="200000"/>
              </a:lnSpc>
            </a:pPr>
            <a:r>
              <a:rPr lang="en-US" sz="9600" dirty="0">
                <a:cs typeface="Courier New" panose="02070309020205020404" pitchFamily="49" charset="0"/>
              </a:rPr>
              <a:t>The target variable for modelling – Adult Weekend ticket price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7F7-653B-DA4E-9ABE-3F06D3B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845F-6DA0-EF4E-9074-1B8B0762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44057"/>
            <a:ext cx="10106025" cy="493261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cs typeface="Courier New" panose="02070309020205020404" pitchFamily="49" charset="0"/>
              </a:rPr>
              <a:t>EDA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27D5D-297A-8744-A5AB-B8EB1B82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9" y="1937318"/>
            <a:ext cx="11139861" cy="47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1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1B3ACDA-DA1F-5646-85C5-54B8642D0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6798" y="2109311"/>
            <a:ext cx="4754880" cy="3783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A74B2-2AF5-404E-BB11-E2598475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64D6-D1F5-F04E-A5B3-4522FE15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6881" cy="4351338"/>
          </a:xfrm>
        </p:spPr>
        <p:txBody>
          <a:bodyPr/>
          <a:lstStyle/>
          <a:p>
            <a:r>
              <a:rPr lang="en-US" dirty="0"/>
              <a:t>Linear regression and Random Forest regressor (RFR)  models</a:t>
            </a:r>
          </a:p>
          <a:p>
            <a:r>
              <a:rPr lang="en-US" dirty="0"/>
              <a:t>RFR was selected due to lower mean absolute error and standard deviation</a:t>
            </a:r>
          </a:p>
          <a:p>
            <a:r>
              <a:rPr lang="en-US" dirty="0"/>
              <a:t>RFR mean absolute error - $10.53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RFR predicted ticket price - $95.87 </a:t>
            </a:r>
          </a:p>
          <a:p>
            <a:r>
              <a:rPr lang="en-US" dirty="0"/>
              <a:t>Four important features: </a:t>
            </a:r>
            <a:r>
              <a:rPr lang="en-US" dirty="0" err="1"/>
              <a:t>fastQuads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 and Vertical drop</a:t>
            </a:r>
          </a:p>
        </p:txBody>
      </p:sp>
    </p:spTree>
    <p:extLst>
      <p:ext uri="{BB962C8B-B14F-4D97-AF65-F5344CB8AC3E}">
        <p14:creationId xmlns:p14="http://schemas.microsoft.com/office/powerpoint/2010/main" val="18671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D37-A266-BD4C-8907-A3FC2873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62C4-8C93-E646-AAD0-B836E892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A model to predict ticket price of skiing resort based on location and facilities.</a:t>
            </a:r>
          </a:p>
          <a:p>
            <a:pPr>
              <a:lnSpc>
                <a:spcPct val="250000"/>
              </a:lnSpc>
            </a:pPr>
            <a:r>
              <a:rPr lang="en-US" dirty="0"/>
              <a:t>Model can be used for running different scenario and analysis. </a:t>
            </a:r>
          </a:p>
          <a:p>
            <a:pPr>
              <a:lnSpc>
                <a:spcPct val="250000"/>
              </a:lnSpc>
            </a:pPr>
            <a:r>
              <a:rPr lang="en-US" dirty="0"/>
              <a:t>Facilities/features influencing the ticket price most are identified</a:t>
            </a:r>
          </a:p>
        </p:txBody>
      </p:sp>
    </p:spTree>
    <p:extLst>
      <p:ext uri="{BB962C8B-B14F-4D97-AF65-F5344CB8AC3E}">
        <p14:creationId xmlns:p14="http://schemas.microsoft.com/office/powerpoint/2010/main" val="189529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Big Mountain Resort Project</vt:lpstr>
      <vt:lpstr>Outline</vt:lpstr>
      <vt:lpstr>Problem Identification</vt:lpstr>
      <vt:lpstr>Recommendations</vt:lpstr>
      <vt:lpstr>Modelling Results and Analysis</vt:lpstr>
      <vt:lpstr>Modelling Results and Analysis</vt:lpstr>
      <vt:lpstr>Modelling Results and Analysis</vt:lpstr>
      <vt:lpstr>Summary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Battulwar</dc:creator>
  <cp:lastModifiedBy>Rushikesh Battulwar</cp:lastModifiedBy>
  <cp:revision>2</cp:revision>
  <dcterms:created xsi:type="dcterms:W3CDTF">2022-02-02T23:36:10Z</dcterms:created>
  <dcterms:modified xsi:type="dcterms:W3CDTF">2022-02-03T00:32:31Z</dcterms:modified>
</cp:coreProperties>
</file>