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892967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892967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892967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4892967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892967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892967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4892967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4892967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892967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892967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892967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4892967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x.com/rushikeshg10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xplorer.solana.com/tx/2Gfqm6bFXHjmVcS7NBGJQRByrQbTK2zRArTTvZ18MereGDngkH85bvnpVN1d91WhcZWq8iHyNuzevGDHFqz7zXuX?cluster=devnet" TargetMode="External"/><Relationship Id="rId4" Type="http://schemas.openxmlformats.org/officeDocument/2006/relationships/hyperlink" Target="https://github.com/rushikeshg25/Turbine-SolanaQ2" TargetMode="External"/><Relationship Id="rId5" Type="http://schemas.openxmlformats.org/officeDocument/2006/relationships/hyperlink" Target="https://github.com/rushikeshg25/fair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03950" y="1904600"/>
            <a:ext cx="86352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Capstone: Fairflow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Name: Rushikesh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x (Twitter)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013" y="399900"/>
            <a:ext cx="5165975" cy="11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FF7E"/>
                </a:solidFill>
              </a:rPr>
              <a:t>Problem Statement</a:t>
            </a:r>
            <a:endParaRPr>
              <a:solidFill>
                <a:srgbClr val="03FF7E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Traditional corporate compensation models rely solely on managerial reviews, which can often be subjective and prone to bias.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Many employees are overlooked or under-compensated due to favoritism or lack of visibility.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This results in demotivation, lack of transparency, and an overall decrease in team morale and performance.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FF7E"/>
                </a:solidFill>
              </a:rPr>
              <a:t>My Solution</a:t>
            </a:r>
            <a:endParaRPr>
              <a:solidFill>
                <a:srgbClr val="03FF7E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Decentralized Feedback System- </a:t>
            </a:r>
            <a:r>
              <a:rPr lang="en">
                <a:solidFill>
                  <a:schemeClr val="lt1"/>
                </a:solidFill>
              </a:rPr>
              <a:t>Empower peers and managers to provide performance feedback, recorded transparently on-chain, reducing bias and increasing collective accountability.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FF7E"/>
                </a:solidFill>
              </a:rPr>
              <a:t>Fairflow’s Flow</a:t>
            </a:r>
            <a:endParaRPr>
              <a:solidFill>
                <a:srgbClr val="03FF7E"/>
              </a:solidFill>
            </a:endParaRPr>
          </a:p>
        </p:txBody>
      </p:sp>
      <p:pic>
        <p:nvPicPr>
          <p:cNvPr id="73" name="Google Shape;73;p16" title="diagram-export-13-05-2025-00_42_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700" y="1867275"/>
            <a:ext cx="9144003" cy="625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diagram-export-13-05-2025-00_46_1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16586"/>
            <a:ext cx="8839204" cy="100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FF7E"/>
                </a:solidFill>
              </a:rPr>
              <a:t>Contract Specifications</a:t>
            </a:r>
            <a:endParaRPr>
              <a:solidFill>
                <a:srgbClr val="03FF7E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>
                <a:solidFill>
                  <a:schemeClr val="lt1"/>
                </a:solidFill>
              </a:rPr>
              <a:t>States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Company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Team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Employee</a:t>
            </a:r>
            <a:endParaRPr b="1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>
                <a:solidFill>
                  <a:schemeClr val="lt1"/>
                </a:solidFill>
              </a:rPr>
              <a:t>Instructions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Initialize_Company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Create_Team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Register_Employee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Fund_Treasury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Process_Payroll</a:t>
            </a:r>
            <a:endParaRPr b="1">
              <a:solidFill>
                <a:schemeClr val="lt1"/>
              </a:solidFill>
            </a:endParaRPr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b="1" lang="en">
                <a:solidFill>
                  <a:schemeClr val="lt1"/>
                </a:solidFill>
              </a:rPr>
              <a:t>Submit_Feedback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FF7E"/>
                </a:solidFill>
              </a:rPr>
              <a:t>Testing and Deployment</a:t>
            </a:r>
            <a:endParaRPr>
              <a:solidFill>
                <a:srgbClr val="03FF7E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0" y="1928825"/>
            <a:ext cx="4157250" cy="26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15519" t="0"/>
          <a:stretch/>
        </p:blipFill>
        <p:spPr>
          <a:xfrm>
            <a:off x="4474325" y="1928813"/>
            <a:ext cx="4551075" cy="18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815100" y="1208425"/>
            <a:ext cx="75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Smart Contract has been tested and Deployed Successfully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3FF7E"/>
                </a:solidFill>
              </a:rPr>
              <a:t>Thank You!</a:t>
            </a:r>
            <a:endParaRPr>
              <a:solidFill>
                <a:srgbClr val="03FF7E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017725"/>
            <a:ext cx="8520600" cy="35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Deployed link on Solana Explorer: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Link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Github Link for Builder’s Cohort: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Link</a:t>
            </a:r>
            <a:endParaRPr b="1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chemeClr val="lt1"/>
                </a:solidFill>
              </a:rPr>
              <a:t>Github Link for Capstone: 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Link</a:t>
            </a:r>
            <a:br>
              <a:rPr b="1" lang="en">
                <a:solidFill>
                  <a:schemeClr val="lt1"/>
                </a:solidFill>
              </a:rPr>
            </a:b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