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media/image19.JPG" ContentType="image/jpeg"/>
  <Override PartName="/ppt/media/image20.jpg" ContentType="image/jpeg"/>
  <Override PartName="/ppt/media/image2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77" r:id="rId3"/>
    <p:sldId id="257" r:id="rId4"/>
    <p:sldId id="268" r:id="rId5"/>
    <p:sldId id="324" r:id="rId6"/>
    <p:sldId id="301" r:id="rId7"/>
    <p:sldId id="315" r:id="rId8"/>
    <p:sldId id="299" r:id="rId9"/>
    <p:sldId id="317" r:id="rId10"/>
    <p:sldId id="298" r:id="rId11"/>
    <p:sldId id="316" r:id="rId12"/>
    <p:sldId id="321" r:id="rId13"/>
    <p:sldId id="303" r:id="rId14"/>
    <p:sldId id="308" r:id="rId15"/>
    <p:sldId id="314" r:id="rId16"/>
    <p:sldId id="310" r:id="rId17"/>
    <p:sldId id="311" r:id="rId18"/>
    <p:sldId id="323" r:id="rId19"/>
    <p:sldId id="322" r:id="rId20"/>
    <p:sldId id="313" r:id="rId21"/>
    <p:sldId id="309" r:id="rId22"/>
    <p:sldId id="312" r:id="rId23"/>
    <p:sldId id="319" r:id="rId24"/>
    <p:sldId id="320" r:id="rId25"/>
    <p:sldId id="306" r:id="rId26"/>
    <p:sldId id="325" r:id="rId27"/>
    <p:sldId id="318" r:id="rId28"/>
    <p:sldId id="265" r:id="rId29"/>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EFE044-52F6-4A27-8AC0-80F18BECAAFE}">
          <p14:sldIdLst>
            <p14:sldId id="277"/>
            <p14:sldId id="257"/>
            <p14:sldId id="268"/>
            <p14:sldId id="324"/>
            <p14:sldId id="301"/>
            <p14:sldId id="315"/>
            <p14:sldId id="299"/>
            <p14:sldId id="317"/>
            <p14:sldId id="298"/>
            <p14:sldId id="316"/>
            <p14:sldId id="321"/>
            <p14:sldId id="303"/>
            <p14:sldId id="308"/>
            <p14:sldId id="314"/>
            <p14:sldId id="310"/>
            <p14:sldId id="311"/>
            <p14:sldId id="323"/>
            <p14:sldId id="322"/>
            <p14:sldId id="313"/>
            <p14:sldId id="309"/>
            <p14:sldId id="312"/>
            <p14:sldId id="319"/>
            <p14:sldId id="320"/>
            <p14:sldId id="306"/>
            <p14:sldId id="325"/>
            <p14:sldId id="318"/>
            <p14:sldId id="265"/>
          </p14:sldIdLst>
        </p14:section>
      </p14:sectionLst>
    </p:ex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B4B"/>
    <a:srgbClr val="00B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6395" autoAdjust="0"/>
  </p:normalViewPr>
  <p:slideViewPr>
    <p:cSldViewPr>
      <p:cViewPr varScale="1">
        <p:scale>
          <a:sx n="116" d="100"/>
          <a:sy n="116" d="100"/>
        </p:scale>
        <p:origin x="240" y="96"/>
      </p:cViewPr>
      <p:guideLst>
        <p:guide orient="horz" pos="486"/>
        <p:guide pos="6019"/>
        <p:guide pos="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3A776F-4886-44C3-B16F-E62966754E8D}" type="doc">
      <dgm:prSet loTypeId="urn:microsoft.com/office/officeart/2005/8/layout/hProcess7" loCatId="list" qsTypeId="urn:microsoft.com/office/officeart/2005/8/quickstyle/simple1" qsCatId="simple" csTypeId="urn:microsoft.com/office/officeart/2005/8/colors/colorful1" csCatId="colorful" phldr="1"/>
      <dgm:spPr/>
      <dgm:t>
        <a:bodyPr/>
        <a:lstStyle/>
        <a:p>
          <a:endParaRPr lang="en-US"/>
        </a:p>
      </dgm:t>
    </dgm:pt>
    <dgm:pt modelId="{CCA7405F-18EF-47FD-9754-FD13F2216937}">
      <dgm:prSet phldrT="[Text]"/>
      <dgm:spPr/>
      <dgm:t>
        <a:bodyPr/>
        <a:lstStyle/>
        <a:p>
          <a:r>
            <a:rPr lang="en-US" dirty="0" smtClean="0"/>
            <a:t>2005</a:t>
          </a:r>
          <a:endParaRPr lang="en-US" dirty="0"/>
        </a:p>
      </dgm:t>
    </dgm:pt>
    <dgm:pt modelId="{08350BCD-17AB-4BC5-8800-2340CDF6ADD0}" type="parTrans" cxnId="{EDA1665D-23D8-4EB0-B3B7-53B94F0058A2}">
      <dgm:prSet/>
      <dgm:spPr/>
      <dgm:t>
        <a:bodyPr/>
        <a:lstStyle/>
        <a:p>
          <a:endParaRPr lang="en-US"/>
        </a:p>
      </dgm:t>
    </dgm:pt>
    <dgm:pt modelId="{4ADC52C1-C5E7-4D62-99B6-59C6482750D3}" type="sibTrans" cxnId="{EDA1665D-23D8-4EB0-B3B7-53B94F0058A2}">
      <dgm:prSet/>
      <dgm:spPr/>
      <dgm:t>
        <a:bodyPr/>
        <a:lstStyle/>
        <a:p>
          <a:endParaRPr lang="en-US"/>
        </a:p>
      </dgm:t>
    </dgm:pt>
    <dgm:pt modelId="{D0DC7A02-8411-4104-A627-E3ADB612F80B}">
      <dgm:prSet phldrT="[Text]"/>
      <dgm:spPr/>
      <dgm:t>
        <a:bodyPr/>
        <a:lstStyle/>
        <a:p>
          <a:r>
            <a:rPr lang="en-US" dirty="0" smtClean="0">
              <a:latin typeface="+mn-lt"/>
            </a:rPr>
            <a:t>Hudson was first released by </a:t>
          </a:r>
          <a:r>
            <a:rPr lang="en-US" dirty="0" err="1" smtClean="0">
              <a:latin typeface="+mn-lt"/>
            </a:rPr>
            <a:t>Kohsuke</a:t>
          </a:r>
          <a:r>
            <a:rPr lang="en-US" dirty="0" smtClean="0">
              <a:latin typeface="+mn-lt"/>
            </a:rPr>
            <a:t> Kawaguchi of	          Sun Microsystems</a:t>
          </a:r>
          <a:endParaRPr lang="en-US" dirty="0"/>
        </a:p>
      </dgm:t>
    </dgm:pt>
    <dgm:pt modelId="{5CB299CC-F655-41F7-9744-17127083EBC2}" type="parTrans" cxnId="{85F32E3F-8842-4894-9866-ADD06A88E218}">
      <dgm:prSet/>
      <dgm:spPr/>
      <dgm:t>
        <a:bodyPr/>
        <a:lstStyle/>
        <a:p>
          <a:endParaRPr lang="en-US"/>
        </a:p>
      </dgm:t>
    </dgm:pt>
    <dgm:pt modelId="{04B580D9-C922-44AA-BAF3-E6B42EC69009}" type="sibTrans" cxnId="{85F32E3F-8842-4894-9866-ADD06A88E218}">
      <dgm:prSet/>
      <dgm:spPr/>
      <dgm:t>
        <a:bodyPr/>
        <a:lstStyle/>
        <a:p>
          <a:endParaRPr lang="en-US"/>
        </a:p>
      </dgm:t>
    </dgm:pt>
    <dgm:pt modelId="{836206BF-82F5-4301-A646-6E917A8AA5C6}">
      <dgm:prSet phldrT="[Text]"/>
      <dgm:spPr/>
      <dgm:t>
        <a:bodyPr/>
        <a:lstStyle/>
        <a:p>
          <a:r>
            <a:rPr lang="en-US" dirty="0" smtClean="0"/>
            <a:t>2010</a:t>
          </a:r>
          <a:endParaRPr lang="en-US" dirty="0"/>
        </a:p>
      </dgm:t>
    </dgm:pt>
    <dgm:pt modelId="{CAF1F345-12EA-478F-9A00-C299C76CC97E}" type="parTrans" cxnId="{46A284DC-1A26-41D7-AE60-150C560A467A}">
      <dgm:prSet/>
      <dgm:spPr/>
      <dgm:t>
        <a:bodyPr/>
        <a:lstStyle/>
        <a:p>
          <a:endParaRPr lang="en-US"/>
        </a:p>
      </dgm:t>
    </dgm:pt>
    <dgm:pt modelId="{B8EE1148-A72A-4186-89D1-9550E8A27920}" type="sibTrans" cxnId="{46A284DC-1A26-41D7-AE60-150C560A467A}">
      <dgm:prSet/>
      <dgm:spPr/>
      <dgm:t>
        <a:bodyPr/>
        <a:lstStyle/>
        <a:p>
          <a:endParaRPr lang="en-US"/>
        </a:p>
      </dgm:t>
    </dgm:pt>
    <dgm:pt modelId="{87E85937-57F3-4E2B-8E52-660ADF5B8415}">
      <dgm:prSet/>
      <dgm:spPr/>
      <dgm:t>
        <a:bodyPr/>
        <a:lstStyle/>
        <a:p>
          <a:r>
            <a:rPr lang="en-US" dirty="0" smtClean="0">
              <a:latin typeface="+mn-lt"/>
            </a:rPr>
            <a:t>Oracle bought Sun Microsystems and continue with Trademark with Hudson</a:t>
          </a:r>
          <a:endParaRPr lang="en-US" dirty="0"/>
        </a:p>
      </dgm:t>
    </dgm:pt>
    <dgm:pt modelId="{8F407C46-AF81-4445-BD42-C6657D4FEE14}" type="parTrans" cxnId="{BDC50D71-756D-488B-9F0A-2AA04CDF8043}">
      <dgm:prSet/>
      <dgm:spPr/>
      <dgm:t>
        <a:bodyPr/>
        <a:lstStyle/>
        <a:p>
          <a:endParaRPr lang="en-US"/>
        </a:p>
      </dgm:t>
    </dgm:pt>
    <dgm:pt modelId="{5728F33A-1EED-4869-BA8A-2708B1EBAE9C}" type="sibTrans" cxnId="{BDC50D71-756D-488B-9F0A-2AA04CDF8043}">
      <dgm:prSet/>
      <dgm:spPr/>
      <dgm:t>
        <a:bodyPr/>
        <a:lstStyle/>
        <a:p>
          <a:endParaRPr lang="en-US"/>
        </a:p>
      </dgm:t>
    </dgm:pt>
    <dgm:pt modelId="{8198A5E3-72AB-46FE-8E96-9D5C4236C43A}">
      <dgm:prSet phldrT="[Text]"/>
      <dgm:spPr/>
      <dgm:t>
        <a:bodyPr/>
        <a:lstStyle/>
        <a:p>
          <a:r>
            <a:rPr lang="en-US" dirty="0" smtClean="0"/>
            <a:t>Feb, 2011</a:t>
          </a:r>
          <a:endParaRPr lang="en-US" dirty="0"/>
        </a:p>
      </dgm:t>
    </dgm:pt>
    <dgm:pt modelId="{B6A6FEDD-12DF-4194-ACFB-E651F11852A7}" type="parTrans" cxnId="{D59F1B98-9F82-4117-9CFB-EAFA3CFC304F}">
      <dgm:prSet/>
      <dgm:spPr/>
      <dgm:t>
        <a:bodyPr/>
        <a:lstStyle/>
        <a:p>
          <a:endParaRPr lang="en-US"/>
        </a:p>
      </dgm:t>
    </dgm:pt>
    <dgm:pt modelId="{FBDB6B94-3B35-4C75-BDEB-BB8081B97C13}" type="sibTrans" cxnId="{D59F1B98-9F82-4117-9CFB-EAFA3CFC304F}">
      <dgm:prSet/>
      <dgm:spPr/>
      <dgm:t>
        <a:bodyPr/>
        <a:lstStyle/>
        <a:p>
          <a:endParaRPr lang="en-US"/>
        </a:p>
      </dgm:t>
    </dgm:pt>
    <dgm:pt modelId="{F58B53D7-44EA-40D5-93E4-6770316194CD}">
      <dgm:prSet phldrT="[Text]"/>
      <dgm:spPr/>
      <dgm:t>
        <a:bodyPr/>
        <a:lstStyle/>
        <a:p>
          <a:r>
            <a:rPr lang="en-US" dirty="0" smtClean="0"/>
            <a:t>Hudson was renamed to Jenkins</a:t>
          </a:r>
          <a:endParaRPr lang="en-US" dirty="0"/>
        </a:p>
      </dgm:t>
    </dgm:pt>
    <dgm:pt modelId="{A33993A0-48FB-4CED-B4A5-830544B687AF}" type="parTrans" cxnId="{944D55FA-94F6-4BE1-B8AD-F7411A1D82A3}">
      <dgm:prSet/>
      <dgm:spPr/>
      <dgm:t>
        <a:bodyPr/>
        <a:lstStyle/>
        <a:p>
          <a:endParaRPr lang="en-US"/>
        </a:p>
      </dgm:t>
    </dgm:pt>
    <dgm:pt modelId="{9A6CE68C-F5F8-42D8-B925-5220516D154D}" type="sibTrans" cxnId="{944D55FA-94F6-4BE1-B8AD-F7411A1D82A3}">
      <dgm:prSet/>
      <dgm:spPr/>
      <dgm:t>
        <a:bodyPr/>
        <a:lstStyle/>
        <a:p>
          <a:endParaRPr lang="en-US"/>
        </a:p>
      </dgm:t>
    </dgm:pt>
    <dgm:pt modelId="{BF482DC5-9C7F-45AE-8F3F-4D45AA41B622}">
      <dgm:prSet phldrT="[Text]"/>
      <dgm:spPr/>
      <dgm:t>
        <a:bodyPr/>
        <a:lstStyle/>
        <a:p>
          <a:r>
            <a:rPr lang="en-US" dirty="0" smtClean="0"/>
            <a:t>2011</a:t>
          </a:r>
          <a:endParaRPr lang="en-US" dirty="0"/>
        </a:p>
      </dgm:t>
    </dgm:pt>
    <dgm:pt modelId="{6BE82E7F-9793-450B-A51C-FDC9DDDA6E8F}" type="parTrans" cxnId="{1B4FC25E-B4CF-45C4-8C96-6264B0482FE6}">
      <dgm:prSet/>
      <dgm:spPr/>
      <dgm:t>
        <a:bodyPr/>
        <a:lstStyle/>
        <a:p>
          <a:endParaRPr lang="en-US"/>
        </a:p>
      </dgm:t>
    </dgm:pt>
    <dgm:pt modelId="{D100BDAB-275D-4699-9516-387568D6E90A}" type="sibTrans" cxnId="{1B4FC25E-B4CF-45C4-8C96-6264B0482FE6}">
      <dgm:prSet/>
      <dgm:spPr/>
      <dgm:t>
        <a:bodyPr/>
        <a:lstStyle/>
        <a:p>
          <a:endParaRPr lang="en-US"/>
        </a:p>
      </dgm:t>
    </dgm:pt>
    <dgm:pt modelId="{2D08A88D-E82E-4706-9759-E117073FF4E1}">
      <dgm:prSet phldrT="[Text]"/>
      <dgm:spPr/>
      <dgm:t>
        <a:bodyPr/>
        <a:lstStyle/>
        <a:p>
          <a:r>
            <a:rPr lang="en-US" dirty="0" smtClean="0"/>
            <a:t>Kawaguchi became the chief Technology officer for Cloudbees</a:t>
          </a:r>
          <a:endParaRPr lang="en-US" dirty="0"/>
        </a:p>
      </dgm:t>
    </dgm:pt>
    <dgm:pt modelId="{A6A16E48-7670-4F4D-83C1-5F18D7B7C867}" type="parTrans" cxnId="{4B2CBE5B-82C5-40CB-A7A1-9D1DC644EB78}">
      <dgm:prSet/>
      <dgm:spPr/>
      <dgm:t>
        <a:bodyPr/>
        <a:lstStyle/>
        <a:p>
          <a:endParaRPr lang="en-US"/>
        </a:p>
      </dgm:t>
    </dgm:pt>
    <dgm:pt modelId="{6CC7DBBC-909B-4213-825D-833EBB90E3B3}" type="sibTrans" cxnId="{4B2CBE5B-82C5-40CB-A7A1-9D1DC644EB78}">
      <dgm:prSet/>
      <dgm:spPr/>
      <dgm:t>
        <a:bodyPr/>
        <a:lstStyle/>
        <a:p>
          <a:endParaRPr lang="en-US"/>
        </a:p>
      </dgm:t>
    </dgm:pt>
    <dgm:pt modelId="{E424C24F-75A0-4038-BAB2-F5441AF35F83}">
      <dgm:prSet phldrT="[Text]"/>
      <dgm:spPr/>
      <dgm:t>
        <a:bodyPr/>
        <a:lstStyle/>
        <a:p>
          <a:r>
            <a:rPr lang="en-US" dirty="0" smtClean="0"/>
            <a:t>Apr, 2016</a:t>
          </a:r>
          <a:endParaRPr lang="en-US" dirty="0"/>
        </a:p>
      </dgm:t>
    </dgm:pt>
    <dgm:pt modelId="{B9A0DCA1-F498-4194-BF52-C695003324CC}" type="parTrans" cxnId="{E3BD8C54-0BEB-4C9E-83DF-FC86AA2B7623}">
      <dgm:prSet/>
      <dgm:spPr/>
      <dgm:t>
        <a:bodyPr/>
        <a:lstStyle/>
        <a:p>
          <a:endParaRPr lang="en-US"/>
        </a:p>
      </dgm:t>
    </dgm:pt>
    <dgm:pt modelId="{3AEA98F8-8C72-454C-8B23-160EFE20CE81}" type="sibTrans" cxnId="{E3BD8C54-0BEB-4C9E-83DF-FC86AA2B7623}">
      <dgm:prSet/>
      <dgm:spPr/>
      <dgm:t>
        <a:bodyPr/>
        <a:lstStyle/>
        <a:p>
          <a:endParaRPr lang="en-US"/>
        </a:p>
      </dgm:t>
    </dgm:pt>
    <dgm:pt modelId="{A04BB783-F8F0-44E8-9183-47A2EE6F5650}">
      <dgm:prSet phldrT="[Text]"/>
      <dgm:spPr/>
      <dgm:t>
        <a:bodyPr/>
        <a:lstStyle/>
        <a:p>
          <a:r>
            <a:rPr lang="en-US" dirty="0" smtClean="0"/>
            <a:t>Jenkins 2.0 is released</a:t>
          </a:r>
          <a:endParaRPr lang="en-US" dirty="0"/>
        </a:p>
      </dgm:t>
    </dgm:pt>
    <dgm:pt modelId="{B7C9DABD-794B-44DC-BC12-92026304CF45}" type="parTrans" cxnId="{19843A0E-3B77-4E46-B461-B68BE2BA9C50}">
      <dgm:prSet/>
      <dgm:spPr/>
      <dgm:t>
        <a:bodyPr/>
        <a:lstStyle/>
        <a:p>
          <a:endParaRPr lang="en-US"/>
        </a:p>
      </dgm:t>
    </dgm:pt>
    <dgm:pt modelId="{303613F2-84C5-4A5E-834E-C2F3B69EF383}" type="sibTrans" cxnId="{19843A0E-3B77-4E46-B461-B68BE2BA9C50}">
      <dgm:prSet/>
      <dgm:spPr/>
      <dgm:t>
        <a:bodyPr/>
        <a:lstStyle/>
        <a:p>
          <a:endParaRPr lang="en-US"/>
        </a:p>
      </dgm:t>
    </dgm:pt>
    <dgm:pt modelId="{B20B55BF-941C-4DBF-A578-675793E252F8}" type="pres">
      <dgm:prSet presAssocID="{A13A776F-4886-44C3-B16F-E62966754E8D}" presName="Name0" presStyleCnt="0">
        <dgm:presLayoutVars>
          <dgm:dir/>
          <dgm:animLvl val="lvl"/>
          <dgm:resizeHandles val="exact"/>
        </dgm:presLayoutVars>
      </dgm:prSet>
      <dgm:spPr/>
      <dgm:t>
        <a:bodyPr/>
        <a:lstStyle/>
        <a:p>
          <a:endParaRPr lang="en-US"/>
        </a:p>
      </dgm:t>
    </dgm:pt>
    <dgm:pt modelId="{820F5623-B630-4726-B20F-27B0D2113391}" type="pres">
      <dgm:prSet presAssocID="{CCA7405F-18EF-47FD-9754-FD13F2216937}" presName="compositeNode" presStyleCnt="0">
        <dgm:presLayoutVars>
          <dgm:bulletEnabled val="1"/>
        </dgm:presLayoutVars>
      </dgm:prSet>
      <dgm:spPr/>
    </dgm:pt>
    <dgm:pt modelId="{C559A5D5-92D7-43F1-A888-F500921D7768}" type="pres">
      <dgm:prSet presAssocID="{CCA7405F-18EF-47FD-9754-FD13F2216937}" presName="bgRect" presStyleLbl="node1" presStyleIdx="0" presStyleCnt="5"/>
      <dgm:spPr/>
      <dgm:t>
        <a:bodyPr/>
        <a:lstStyle/>
        <a:p>
          <a:endParaRPr lang="en-US"/>
        </a:p>
      </dgm:t>
    </dgm:pt>
    <dgm:pt modelId="{9467B839-9E20-49E6-80D3-BD5EB4365843}" type="pres">
      <dgm:prSet presAssocID="{CCA7405F-18EF-47FD-9754-FD13F2216937}" presName="parentNode" presStyleLbl="node1" presStyleIdx="0" presStyleCnt="5">
        <dgm:presLayoutVars>
          <dgm:chMax val="0"/>
          <dgm:bulletEnabled val="1"/>
        </dgm:presLayoutVars>
      </dgm:prSet>
      <dgm:spPr/>
      <dgm:t>
        <a:bodyPr/>
        <a:lstStyle/>
        <a:p>
          <a:endParaRPr lang="en-US"/>
        </a:p>
      </dgm:t>
    </dgm:pt>
    <dgm:pt modelId="{DD8B8017-9651-4E66-8181-F91D2BA21ADF}" type="pres">
      <dgm:prSet presAssocID="{CCA7405F-18EF-47FD-9754-FD13F2216937}" presName="childNode" presStyleLbl="node1" presStyleIdx="0" presStyleCnt="5">
        <dgm:presLayoutVars>
          <dgm:bulletEnabled val="1"/>
        </dgm:presLayoutVars>
      </dgm:prSet>
      <dgm:spPr/>
      <dgm:t>
        <a:bodyPr/>
        <a:lstStyle/>
        <a:p>
          <a:endParaRPr lang="en-US"/>
        </a:p>
      </dgm:t>
    </dgm:pt>
    <dgm:pt modelId="{DFF44DE6-719E-485D-943E-D1A5EA8A6BEA}" type="pres">
      <dgm:prSet presAssocID="{4ADC52C1-C5E7-4D62-99B6-59C6482750D3}" presName="hSp" presStyleCnt="0"/>
      <dgm:spPr/>
    </dgm:pt>
    <dgm:pt modelId="{BEEA4F2A-6F90-4A6B-950A-3F6A48080594}" type="pres">
      <dgm:prSet presAssocID="{4ADC52C1-C5E7-4D62-99B6-59C6482750D3}" presName="vProcSp" presStyleCnt="0"/>
      <dgm:spPr/>
    </dgm:pt>
    <dgm:pt modelId="{3AE0CB5E-75E7-49ED-AE90-9CC243C40CAF}" type="pres">
      <dgm:prSet presAssocID="{4ADC52C1-C5E7-4D62-99B6-59C6482750D3}" presName="vSp1" presStyleCnt="0"/>
      <dgm:spPr/>
    </dgm:pt>
    <dgm:pt modelId="{C10A2B5C-0DA4-40A5-B4D1-0D5C55A3F3EF}" type="pres">
      <dgm:prSet presAssocID="{4ADC52C1-C5E7-4D62-99B6-59C6482750D3}" presName="simulatedConn" presStyleLbl="solidFgAcc1" presStyleIdx="0" presStyleCnt="4"/>
      <dgm:spPr/>
    </dgm:pt>
    <dgm:pt modelId="{6C7E9DE6-0134-440C-B2D1-31D2A711E09F}" type="pres">
      <dgm:prSet presAssocID="{4ADC52C1-C5E7-4D62-99B6-59C6482750D3}" presName="vSp2" presStyleCnt="0"/>
      <dgm:spPr/>
    </dgm:pt>
    <dgm:pt modelId="{4A75190D-AEF3-45D0-A8CD-019F289670DC}" type="pres">
      <dgm:prSet presAssocID="{4ADC52C1-C5E7-4D62-99B6-59C6482750D3}" presName="sibTrans" presStyleCnt="0"/>
      <dgm:spPr/>
    </dgm:pt>
    <dgm:pt modelId="{D542867D-C073-4C57-AE98-FC0905E78E06}" type="pres">
      <dgm:prSet presAssocID="{836206BF-82F5-4301-A646-6E917A8AA5C6}" presName="compositeNode" presStyleCnt="0">
        <dgm:presLayoutVars>
          <dgm:bulletEnabled val="1"/>
        </dgm:presLayoutVars>
      </dgm:prSet>
      <dgm:spPr/>
    </dgm:pt>
    <dgm:pt modelId="{3E4B91E2-C13E-4623-8AD0-AF231719CD11}" type="pres">
      <dgm:prSet presAssocID="{836206BF-82F5-4301-A646-6E917A8AA5C6}" presName="bgRect" presStyleLbl="node1" presStyleIdx="1" presStyleCnt="5"/>
      <dgm:spPr/>
      <dgm:t>
        <a:bodyPr/>
        <a:lstStyle/>
        <a:p>
          <a:endParaRPr lang="en-US"/>
        </a:p>
      </dgm:t>
    </dgm:pt>
    <dgm:pt modelId="{0E50747C-0D1A-4EED-A1B6-B0F0D97E3973}" type="pres">
      <dgm:prSet presAssocID="{836206BF-82F5-4301-A646-6E917A8AA5C6}" presName="parentNode" presStyleLbl="node1" presStyleIdx="1" presStyleCnt="5">
        <dgm:presLayoutVars>
          <dgm:chMax val="0"/>
          <dgm:bulletEnabled val="1"/>
        </dgm:presLayoutVars>
      </dgm:prSet>
      <dgm:spPr/>
      <dgm:t>
        <a:bodyPr/>
        <a:lstStyle/>
        <a:p>
          <a:endParaRPr lang="en-US"/>
        </a:p>
      </dgm:t>
    </dgm:pt>
    <dgm:pt modelId="{E4247DD0-07A0-4C01-9197-87F53D782BE2}" type="pres">
      <dgm:prSet presAssocID="{836206BF-82F5-4301-A646-6E917A8AA5C6}" presName="childNode" presStyleLbl="node1" presStyleIdx="1" presStyleCnt="5">
        <dgm:presLayoutVars>
          <dgm:bulletEnabled val="1"/>
        </dgm:presLayoutVars>
      </dgm:prSet>
      <dgm:spPr/>
      <dgm:t>
        <a:bodyPr/>
        <a:lstStyle/>
        <a:p>
          <a:endParaRPr lang="en-US"/>
        </a:p>
      </dgm:t>
    </dgm:pt>
    <dgm:pt modelId="{4C593A83-E9C2-44F4-A3B2-35FFDBE4EADF}" type="pres">
      <dgm:prSet presAssocID="{B8EE1148-A72A-4186-89D1-9550E8A27920}" presName="hSp" presStyleCnt="0"/>
      <dgm:spPr/>
    </dgm:pt>
    <dgm:pt modelId="{BBD83CD5-2FCC-4D47-96BD-4AEF91EE4E5B}" type="pres">
      <dgm:prSet presAssocID="{B8EE1148-A72A-4186-89D1-9550E8A27920}" presName="vProcSp" presStyleCnt="0"/>
      <dgm:spPr/>
    </dgm:pt>
    <dgm:pt modelId="{047AFF14-3672-4413-8BF4-DDA0319CA723}" type="pres">
      <dgm:prSet presAssocID="{B8EE1148-A72A-4186-89D1-9550E8A27920}" presName="vSp1" presStyleCnt="0"/>
      <dgm:spPr/>
    </dgm:pt>
    <dgm:pt modelId="{046C67B0-75DF-4BAA-A258-06426153A118}" type="pres">
      <dgm:prSet presAssocID="{B8EE1148-A72A-4186-89D1-9550E8A27920}" presName="simulatedConn" presStyleLbl="solidFgAcc1" presStyleIdx="1" presStyleCnt="4"/>
      <dgm:spPr/>
    </dgm:pt>
    <dgm:pt modelId="{EE0C7392-C70A-4592-B1C4-3FAE60276590}" type="pres">
      <dgm:prSet presAssocID="{B8EE1148-A72A-4186-89D1-9550E8A27920}" presName="vSp2" presStyleCnt="0"/>
      <dgm:spPr/>
    </dgm:pt>
    <dgm:pt modelId="{7A42FB72-80DC-49BC-B258-B55318AD0C85}" type="pres">
      <dgm:prSet presAssocID="{B8EE1148-A72A-4186-89D1-9550E8A27920}" presName="sibTrans" presStyleCnt="0"/>
      <dgm:spPr/>
    </dgm:pt>
    <dgm:pt modelId="{1E9D29EC-2B27-42F4-99C6-0626C50F3393}" type="pres">
      <dgm:prSet presAssocID="{8198A5E3-72AB-46FE-8E96-9D5C4236C43A}" presName="compositeNode" presStyleCnt="0">
        <dgm:presLayoutVars>
          <dgm:bulletEnabled val="1"/>
        </dgm:presLayoutVars>
      </dgm:prSet>
      <dgm:spPr/>
    </dgm:pt>
    <dgm:pt modelId="{8B67B4F1-CB8D-415D-85D5-2126F1154AF1}" type="pres">
      <dgm:prSet presAssocID="{8198A5E3-72AB-46FE-8E96-9D5C4236C43A}" presName="bgRect" presStyleLbl="node1" presStyleIdx="2" presStyleCnt="5"/>
      <dgm:spPr/>
      <dgm:t>
        <a:bodyPr/>
        <a:lstStyle/>
        <a:p>
          <a:endParaRPr lang="en-US"/>
        </a:p>
      </dgm:t>
    </dgm:pt>
    <dgm:pt modelId="{712F33A0-FD99-4472-B246-DBC46DC66C4F}" type="pres">
      <dgm:prSet presAssocID="{8198A5E3-72AB-46FE-8E96-9D5C4236C43A}" presName="parentNode" presStyleLbl="node1" presStyleIdx="2" presStyleCnt="5">
        <dgm:presLayoutVars>
          <dgm:chMax val="0"/>
          <dgm:bulletEnabled val="1"/>
        </dgm:presLayoutVars>
      </dgm:prSet>
      <dgm:spPr/>
      <dgm:t>
        <a:bodyPr/>
        <a:lstStyle/>
        <a:p>
          <a:endParaRPr lang="en-US"/>
        </a:p>
      </dgm:t>
    </dgm:pt>
    <dgm:pt modelId="{446D656D-793B-4844-8158-02FCE90A4319}" type="pres">
      <dgm:prSet presAssocID="{8198A5E3-72AB-46FE-8E96-9D5C4236C43A}" presName="childNode" presStyleLbl="node1" presStyleIdx="2" presStyleCnt="5">
        <dgm:presLayoutVars>
          <dgm:bulletEnabled val="1"/>
        </dgm:presLayoutVars>
      </dgm:prSet>
      <dgm:spPr/>
      <dgm:t>
        <a:bodyPr/>
        <a:lstStyle/>
        <a:p>
          <a:endParaRPr lang="en-US"/>
        </a:p>
      </dgm:t>
    </dgm:pt>
    <dgm:pt modelId="{4661EDB5-42AC-454C-96BE-C75F86BA7E8A}" type="pres">
      <dgm:prSet presAssocID="{FBDB6B94-3B35-4C75-BDEB-BB8081B97C13}" presName="hSp" presStyleCnt="0"/>
      <dgm:spPr/>
    </dgm:pt>
    <dgm:pt modelId="{CB9F29FA-A8AB-4631-AF88-B6C551C65B3B}" type="pres">
      <dgm:prSet presAssocID="{FBDB6B94-3B35-4C75-BDEB-BB8081B97C13}" presName="vProcSp" presStyleCnt="0"/>
      <dgm:spPr/>
    </dgm:pt>
    <dgm:pt modelId="{38A69A43-FDE0-4623-8A4F-FEA9C4A1483E}" type="pres">
      <dgm:prSet presAssocID="{FBDB6B94-3B35-4C75-BDEB-BB8081B97C13}" presName="vSp1" presStyleCnt="0"/>
      <dgm:spPr/>
    </dgm:pt>
    <dgm:pt modelId="{EA160434-712D-4277-8239-B636551E6CA2}" type="pres">
      <dgm:prSet presAssocID="{FBDB6B94-3B35-4C75-BDEB-BB8081B97C13}" presName="simulatedConn" presStyleLbl="solidFgAcc1" presStyleIdx="2" presStyleCnt="4"/>
      <dgm:spPr/>
    </dgm:pt>
    <dgm:pt modelId="{85CD8229-0948-45EB-90E3-DABF69228604}" type="pres">
      <dgm:prSet presAssocID="{FBDB6B94-3B35-4C75-BDEB-BB8081B97C13}" presName="vSp2" presStyleCnt="0"/>
      <dgm:spPr/>
    </dgm:pt>
    <dgm:pt modelId="{C446F034-D1AC-4D1A-AE73-05DEBEF4AB1A}" type="pres">
      <dgm:prSet presAssocID="{FBDB6B94-3B35-4C75-BDEB-BB8081B97C13}" presName="sibTrans" presStyleCnt="0"/>
      <dgm:spPr/>
    </dgm:pt>
    <dgm:pt modelId="{9396BA0C-8324-4914-A917-3EDB6291F90F}" type="pres">
      <dgm:prSet presAssocID="{BF482DC5-9C7F-45AE-8F3F-4D45AA41B622}" presName="compositeNode" presStyleCnt="0">
        <dgm:presLayoutVars>
          <dgm:bulletEnabled val="1"/>
        </dgm:presLayoutVars>
      </dgm:prSet>
      <dgm:spPr/>
    </dgm:pt>
    <dgm:pt modelId="{11C2F549-EB5A-4B8E-B8EB-D239B221B01F}" type="pres">
      <dgm:prSet presAssocID="{BF482DC5-9C7F-45AE-8F3F-4D45AA41B622}" presName="bgRect" presStyleLbl="node1" presStyleIdx="3" presStyleCnt="5"/>
      <dgm:spPr/>
      <dgm:t>
        <a:bodyPr/>
        <a:lstStyle/>
        <a:p>
          <a:endParaRPr lang="en-US"/>
        </a:p>
      </dgm:t>
    </dgm:pt>
    <dgm:pt modelId="{8AC527A4-ED16-471C-9358-4BD2D2ACDC97}" type="pres">
      <dgm:prSet presAssocID="{BF482DC5-9C7F-45AE-8F3F-4D45AA41B622}" presName="parentNode" presStyleLbl="node1" presStyleIdx="3" presStyleCnt="5">
        <dgm:presLayoutVars>
          <dgm:chMax val="0"/>
          <dgm:bulletEnabled val="1"/>
        </dgm:presLayoutVars>
      </dgm:prSet>
      <dgm:spPr/>
      <dgm:t>
        <a:bodyPr/>
        <a:lstStyle/>
        <a:p>
          <a:endParaRPr lang="en-US"/>
        </a:p>
      </dgm:t>
    </dgm:pt>
    <dgm:pt modelId="{74923F73-CED7-4331-AB50-120FB7A86414}" type="pres">
      <dgm:prSet presAssocID="{BF482DC5-9C7F-45AE-8F3F-4D45AA41B622}" presName="childNode" presStyleLbl="node1" presStyleIdx="3" presStyleCnt="5">
        <dgm:presLayoutVars>
          <dgm:bulletEnabled val="1"/>
        </dgm:presLayoutVars>
      </dgm:prSet>
      <dgm:spPr/>
      <dgm:t>
        <a:bodyPr/>
        <a:lstStyle/>
        <a:p>
          <a:endParaRPr lang="en-US"/>
        </a:p>
      </dgm:t>
    </dgm:pt>
    <dgm:pt modelId="{0111BB93-1A50-4A92-A64A-990A6F47366C}" type="pres">
      <dgm:prSet presAssocID="{D100BDAB-275D-4699-9516-387568D6E90A}" presName="hSp" presStyleCnt="0"/>
      <dgm:spPr/>
    </dgm:pt>
    <dgm:pt modelId="{B2B7DE50-A654-4E2E-B11F-5ABED22AEADA}" type="pres">
      <dgm:prSet presAssocID="{D100BDAB-275D-4699-9516-387568D6E90A}" presName="vProcSp" presStyleCnt="0"/>
      <dgm:spPr/>
    </dgm:pt>
    <dgm:pt modelId="{CDBB1389-CE28-460C-8A5D-391CE6D1A63E}" type="pres">
      <dgm:prSet presAssocID="{D100BDAB-275D-4699-9516-387568D6E90A}" presName="vSp1" presStyleCnt="0"/>
      <dgm:spPr/>
    </dgm:pt>
    <dgm:pt modelId="{D7299D43-A27C-4EEB-9C7A-541BB32D6B39}" type="pres">
      <dgm:prSet presAssocID="{D100BDAB-275D-4699-9516-387568D6E90A}" presName="simulatedConn" presStyleLbl="solidFgAcc1" presStyleIdx="3" presStyleCnt="4"/>
      <dgm:spPr/>
      <dgm:t>
        <a:bodyPr/>
        <a:lstStyle/>
        <a:p>
          <a:endParaRPr lang="en-US"/>
        </a:p>
      </dgm:t>
    </dgm:pt>
    <dgm:pt modelId="{77C31C01-C17E-4D1E-A7F3-4B302634DB3F}" type="pres">
      <dgm:prSet presAssocID="{D100BDAB-275D-4699-9516-387568D6E90A}" presName="vSp2" presStyleCnt="0"/>
      <dgm:spPr/>
    </dgm:pt>
    <dgm:pt modelId="{9B5D669A-2620-4645-8E82-0EA55B005888}" type="pres">
      <dgm:prSet presAssocID="{D100BDAB-275D-4699-9516-387568D6E90A}" presName="sibTrans" presStyleCnt="0"/>
      <dgm:spPr/>
    </dgm:pt>
    <dgm:pt modelId="{179F6E0F-8542-4FE1-8E14-A3942310BB71}" type="pres">
      <dgm:prSet presAssocID="{E424C24F-75A0-4038-BAB2-F5441AF35F83}" presName="compositeNode" presStyleCnt="0">
        <dgm:presLayoutVars>
          <dgm:bulletEnabled val="1"/>
        </dgm:presLayoutVars>
      </dgm:prSet>
      <dgm:spPr/>
    </dgm:pt>
    <dgm:pt modelId="{955C2E0C-7FE6-48B8-BF5A-EB58C00F2FDF}" type="pres">
      <dgm:prSet presAssocID="{E424C24F-75A0-4038-BAB2-F5441AF35F83}" presName="bgRect" presStyleLbl="node1" presStyleIdx="4" presStyleCnt="5" custLinFactNeighborX="286" custLinFactNeighborY="-970"/>
      <dgm:spPr/>
      <dgm:t>
        <a:bodyPr/>
        <a:lstStyle/>
        <a:p>
          <a:endParaRPr lang="en-US"/>
        </a:p>
      </dgm:t>
    </dgm:pt>
    <dgm:pt modelId="{F9C6D1B6-90A1-4F65-A8CC-36FD3F059C42}" type="pres">
      <dgm:prSet presAssocID="{E424C24F-75A0-4038-BAB2-F5441AF35F83}" presName="parentNode" presStyleLbl="node1" presStyleIdx="4" presStyleCnt="5">
        <dgm:presLayoutVars>
          <dgm:chMax val="0"/>
          <dgm:bulletEnabled val="1"/>
        </dgm:presLayoutVars>
      </dgm:prSet>
      <dgm:spPr/>
      <dgm:t>
        <a:bodyPr/>
        <a:lstStyle/>
        <a:p>
          <a:endParaRPr lang="en-US"/>
        </a:p>
      </dgm:t>
    </dgm:pt>
    <dgm:pt modelId="{0A21A764-F23D-4E12-BCB4-9AA26A22B30E}" type="pres">
      <dgm:prSet presAssocID="{E424C24F-75A0-4038-BAB2-F5441AF35F83}" presName="childNode" presStyleLbl="node1" presStyleIdx="4" presStyleCnt="5">
        <dgm:presLayoutVars>
          <dgm:bulletEnabled val="1"/>
        </dgm:presLayoutVars>
      </dgm:prSet>
      <dgm:spPr/>
      <dgm:t>
        <a:bodyPr/>
        <a:lstStyle/>
        <a:p>
          <a:endParaRPr lang="en-US"/>
        </a:p>
      </dgm:t>
    </dgm:pt>
  </dgm:ptLst>
  <dgm:cxnLst>
    <dgm:cxn modelId="{46AAD5D6-8508-4893-B477-841257C5BE26}" type="presOf" srcId="{836206BF-82F5-4301-A646-6E917A8AA5C6}" destId="{0E50747C-0D1A-4EED-A1B6-B0F0D97E3973}" srcOrd="1" destOrd="0" presId="urn:microsoft.com/office/officeart/2005/8/layout/hProcess7"/>
    <dgm:cxn modelId="{6108D18A-132C-453E-9D4E-EFEF63BF4678}" type="presOf" srcId="{BF482DC5-9C7F-45AE-8F3F-4D45AA41B622}" destId="{8AC527A4-ED16-471C-9358-4BD2D2ACDC97}" srcOrd="1" destOrd="0" presId="urn:microsoft.com/office/officeart/2005/8/layout/hProcess7"/>
    <dgm:cxn modelId="{F2CE115C-FE50-4989-B314-2D47F6561A9D}" type="presOf" srcId="{CCA7405F-18EF-47FD-9754-FD13F2216937}" destId="{9467B839-9E20-49E6-80D3-BD5EB4365843}" srcOrd="1" destOrd="0" presId="urn:microsoft.com/office/officeart/2005/8/layout/hProcess7"/>
    <dgm:cxn modelId="{AEE65609-7E15-41F0-9379-0B86838DB66F}" type="presOf" srcId="{A04BB783-F8F0-44E8-9183-47A2EE6F5650}" destId="{0A21A764-F23D-4E12-BCB4-9AA26A22B30E}" srcOrd="0" destOrd="0" presId="urn:microsoft.com/office/officeart/2005/8/layout/hProcess7"/>
    <dgm:cxn modelId="{19843A0E-3B77-4E46-B461-B68BE2BA9C50}" srcId="{E424C24F-75A0-4038-BAB2-F5441AF35F83}" destId="{A04BB783-F8F0-44E8-9183-47A2EE6F5650}" srcOrd="0" destOrd="0" parTransId="{B7C9DABD-794B-44DC-BC12-92026304CF45}" sibTransId="{303613F2-84C5-4A5E-834E-C2F3B69EF383}"/>
    <dgm:cxn modelId="{46A284DC-1A26-41D7-AE60-150C560A467A}" srcId="{A13A776F-4886-44C3-B16F-E62966754E8D}" destId="{836206BF-82F5-4301-A646-6E917A8AA5C6}" srcOrd="1" destOrd="0" parTransId="{CAF1F345-12EA-478F-9A00-C299C76CC97E}" sibTransId="{B8EE1148-A72A-4186-89D1-9550E8A27920}"/>
    <dgm:cxn modelId="{85F32E3F-8842-4894-9866-ADD06A88E218}" srcId="{CCA7405F-18EF-47FD-9754-FD13F2216937}" destId="{D0DC7A02-8411-4104-A627-E3ADB612F80B}" srcOrd="0" destOrd="0" parTransId="{5CB299CC-F655-41F7-9744-17127083EBC2}" sibTransId="{04B580D9-C922-44AA-BAF3-E6B42EC69009}"/>
    <dgm:cxn modelId="{312B0384-C656-4A01-A2EF-19ABC915CC67}" type="presOf" srcId="{BF482DC5-9C7F-45AE-8F3F-4D45AA41B622}" destId="{11C2F549-EB5A-4B8E-B8EB-D239B221B01F}" srcOrd="0" destOrd="0" presId="urn:microsoft.com/office/officeart/2005/8/layout/hProcess7"/>
    <dgm:cxn modelId="{756DFCA1-320C-4216-8F8A-AA6D058894C7}" type="presOf" srcId="{E424C24F-75A0-4038-BAB2-F5441AF35F83}" destId="{955C2E0C-7FE6-48B8-BF5A-EB58C00F2FDF}" srcOrd="0" destOrd="0" presId="urn:microsoft.com/office/officeart/2005/8/layout/hProcess7"/>
    <dgm:cxn modelId="{1B4FC25E-B4CF-45C4-8C96-6264B0482FE6}" srcId="{A13A776F-4886-44C3-B16F-E62966754E8D}" destId="{BF482DC5-9C7F-45AE-8F3F-4D45AA41B622}" srcOrd="3" destOrd="0" parTransId="{6BE82E7F-9793-450B-A51C-FDC9DDDA6E8F}" sibTransId="{D100BDAB-275D-4699-9516-387568D6E90A}"/>
    <dgm:cxn modelId="{B6ECA4B0-2910-4965-8061-C91542598E50}" type="presOf" srcId="{8198A5E3-72AB-46FE-8E96-9D5C4236C43A}" destId="{712F33A0-FD99-4472-B246-DBC46DC66C4F}" srcOrd="1" destOrd="0" presId="urn:microsoft.com/office/officeart/2005/8/layout/hProcess7"/>
    <dgm:cxn modelId="{1E7B1519-977A-49CA-BE52-21CB662CCB5E}" type="presOf" srcId="{87E85937-57F3-4E2B-8E52-660ADF5B8415}" destId="{E4247DD0-07A0-4C01-9197-87F53D782BE2}" srcOrd="0" destOrd="0" presId="urn:microsoft.com/office/officeart/2005/8/layout/hProcess7"/>
    <dgm:cxn modelId="{EDA1665D-23D8-4EB0-B3B7-53B94F0058A2}" srcId="{A13A776F-4886-44C3-B16F-E62966754E8D}" destId="{CCA7405F-18EF-47FD-9754-FD13F2216937}" srcOrd="0" destOrd="0" parTransId="{08350BCD-17AB-4BC5-8800-2340CDF6ADD0}" sibTransId="{4ADC52C1-C5E7-4D62-99B6-59C6482750D3}"/>
    <dgm:cxn modelId="{BDC50D71-756D-488B-9F0A-2AA04CDF8043}" srcId="{836206BF-82F5-4301-A646-6E917A8AA5C6}" destId="{87E85937-57F3-4E2B-8E52-660ADF5B8415}" srcOrd="0" destOrd="0" parTransId="{8F407C46-AF81-4445-BD42-C6657D4FEE14}" sibTransId="{5728F33A-1EED-4869-BA8A-2708B1EBAE9C}"/>
    <dgm:cxn modelId="{4B2CBE5B-82C5-40CB-A7A1-9D1DC644EB78}" srcId="{BF482DC5-9C7F-45AE-8F3F-4D45AA41B622}" destId="{2D08A88D-E82E-4706-9759-E117073FF4E1}" srcOrd="0" destOrd="0" parTransId="{A6A16E48-7670-4F4D-83C1-5F18D7B7C867}" sibTransId="{6CC7DBBC-909B-4213-825D-833EBB90E3B3}"/>
    <dgm:cxn modelId="{87F7CEF9-F48B-432D-820C-26C8C0ABE8C2}" type="presOf" srcId="{D0DC7A02-8411-4104-A627-E3ADB612F80B}" destId="{DD8B8017-9651-4E66-8181-F91D2BA21ADF}" srcOrd="0" destOrd="0" presId="urn:microsoft.com/office/officeart/2005/8/layout/hProcess7"/>
    <dgm:cxn modelId="{819D8AF1-10EC-4428-9531-3CCE999BAA27}" type="presOf" srcId="{2D08A88D-E82E-4706-9759-E117073FF4E1}" destId="{74923F73-CED7-4331-AB50-120FB7A86414}" srcOrd="0" destOrd="0" presId="urn:microsoft.com/office/officeart/2005/8/layout/hProcess7"/>
    <dgm:cxn modelId="{D59F1B98-9F82-4117-9CFB-EAFA3CFC304F}" srcId="{A13A776F-4886-44C3-B16F-E62966754E8D}" destId="{8198A5E3-72AB-46FE-8E96-9D5C4236C43A}" srcOrd="2" destOrd="0" parTransId="{B6A6FEDD-12DF-4194-ACFB-E651F11852A7}" sibTransId="{FBDB6B94-3B35-4C75-BDEB-BB8081B97C13}"/>
    <dgm:cxn modelId="{BB5C646F-A94C-4BE9-A6F5-D5EFDD1A8B01}" type="presOf" srcId="{E424C24F-75A0-4038-BAB2-F5441AF35F83}" destId="{F9C6D1B6-90A1-4F65-A8CC-36FD3F059C42}" srcOrd="1" destOrd="0" presId="urn:microsoft.com/office/officeart/2005/8/layout/hProcess7"/>
    <dgm:cxn modelId="{C91365FE-6808-44B9-ABFC-B121825D47F7}" type="presOf" srcId="{8198A5E3-72AB-46FE-8E96-9D5C4236C43A}" destId="{8B67B4F1-CB8D-415D-85D5-2126F1154AF1}" srcOrd="0" destOrd="0" presId="urn:microsoft.com/office/officeart/2005/8/layout/hProcess7"/>
    <dgm:cxn modelId="{6FABA2AA-9AD4-4449-803E-A4375703755D}" type="presOf" srcId="{F58B53D7-44EA-40D5-93E4-6770316194CD}" destId="{446D656D-793B-4844-8158-02FCE90A4319}" srcOrd="0" destOrd="0" presId="urn:microsoft.com/office/officeart/2005/8/layout/hProcess7"/>
    <dgm:cxn modelId="{1781C607-4EA0-424D-966B-989239997DA0}" type="presOf" srcId="{A13A776F-4886-44C3-B16F-E62966754E8D}" destId="{B20B55BF-941C-4DBF-A578-675793E252F8}" srcOrd="0" destOrd="0" presId="urn:microsoft.com/office/officeart/2005/8/layout/hProcess7"/>
    <dgm:cxn modelId="{E3BD8C54-0BEB-4C9E-83DF-FC86AA2B7623}" srcId="{A13A776F-4886-44C3-B16F-E62966754E8D}" destId="{E424C24F-75A0-4038-BAB2-F5441AF35F83}" srcOrd="4" destOrd="0" parTransId="{B9A0DCA1-F498-4194-BF52-C695003324CC}" sibTransId="{3AEA98F8-8C72-454C-8B23-160EFE20CE81}"/>
    <dgm:cxn modelId="{9A4658DE-19B3-438B-A32A-6F5BCF8FEACE}" type="presOf" srcId="{836206BF-82F5-4301-A646-6E917A8AA5C6}" destId="{3E4B91E2-C13E-4623-8AD0-AF231719CD11}" srcOrd="0" destOrd="0" presId="urn:microsoft.com/office/officeart/2005/8/layout/hProcess7"/>
    <dgm:cxn modelId="{E72D9D34-95E1-4FC3-BD1D-8F823DA0423D}" type="presOf" srcId="{CCA7405F-18EF-47FD-9754-FD13F2216937}" destId="{C559A5D5-92D7-43F1-A888-F500921D7768}" srcOrd="0" destOrd="0" presId="urn:microsoft.com/office/officeart/2005/8/layout/hProcess7"/>
    <dgm:cxn modelId="{944D55FA-94F6-4BE1-B8AD-F7411A1D82A3}" srcId="{8198A5E3-72AB-46FE-8E96-9D5C4236C43A}" destId="{F58B53D7-44EA-40D5-93E4-6770316194CD}" srcOrd="0" destOrd="0" parTransId="{A33993A0-48FB-4CED-B4A5-830544B687AF}" sibTransId="{9A6CE68C-F5F8-42D8-B925-5220516D154D}"/>
    <dgm:cxn modelId="{34D3909A-0B5A-4610-B318-D904131635FC}" type="presParOf" srcId="{B20B55BF-941C-4DBF-A578-675793E252F8}" destId="{820F5623-B630-4726-B20F-27B0D2113391}" srcOrd="0" destOrd="0" presId="urn:microsoft.com/office/officeart/2005/8/layout/hProcess7"/>
    <dgm:cxn modelId="{1FA3E877-2083-447F-838C-E8D8963F8304}" type="presParOf" srcId="{820F5623-B630-4726-B20F-27B0D2113391}" destId="{C559A5D5-92D7-43F1-A888-F500921D7768}" srcOrd="0" destOrd="0" presId="urn:microsoft.com/office/officeart/2005/8/layout/hProcess7"/>
    <dgm:cxn modelId="{4F8472B5-ED90-4735-AE2F-80A1E8A586C1}" type="presParOf" srcId="{820F5623-B630-4726-B20F-27B0D2113391}" destId="{9467B839-9E20-49E6-80D3-BD5EB4365843}" srcOrd="1" destOrd="0" presId="urn:microsoft.com/office/officeart/2005/8/layout/hProcess7"/>
    <dgm:cxn modelId="{E818E013-1FE8-4BDE-9930-C21DB9555819}" type="presParOf" srcId="{820F5623-B630-4726-B20F-27B0D2113391}" destId="{DD8B8017-9651-4E66-8181-F91D2BA21ADF}" srcOrd="2" destOrd="0" presId="urn:microsoft.com/office/officeart/2005/8/layout/hProcess7"/>
    <dgm:cxn modelId="{27008653-1D3B-4457-ADB7-E544A422974A}" type="presParOf" srcId="{B20B55BF-941C-4DBF-A578-675793E252F8}" destId="{DFF44DE6-719E-485D-943E-D1A5EA8A6BEA}" srcOrd="1" destOrd="0" presId="urn:microsoft.com/office/officeart/2005/8/layout/hProcess7"/>
    <dgm:cxn modelId="{5A4581C5-BF7C-4190-9B1F-14C7762BE163}" type="presParOf" srcId="{B20B55BF-941C-4DBF-A578-675793E252F8}" destId="{BEEA4F2A-6F90-4A6B-950A-3F6A48080594}" srcOrd="2" destOrd="0" presId="urn:microsoft.com/office/officeart/2005/8/layout/hProcess7"/>
    <dgm:cxn modelId="{947BA603-4103-448E-B379-AF328044696A}" type="presParOf" srcId="{BEEA4F2A-6F90-4A6B-950A-3F6A48080594}" destId="{3AE0CB5E-75E7-49ED-AE90-9CC243C40CAF}" srcOrd="0" destOrd="0" presId="urn:microsoft.com/office/officeart/2005/8/layout/hProcess7"/>
    <dgm:cxn modelId="{A8F5E702-A6A5-4538-8579-EEF94A36A5BC}" type="presParOf" srcId="{BEEA4F2A-6F90-4A6B-950A-3F6A48080594}" destId="{C10A2B5C-0DA4-40A5-B4D1-0D5C55A3F3EF}" srcOrd="1" destOrd="0" presId="urn:microsoft.com/office/officeart/2005/8/layout/hProcess7"/>
    <dgm:cxn modelId="{BBCB25DD-BBA4-472A-B5CE-159FBF6BABC8}" type="presParOf" srcId="{BEEA4F2A-6F90-4A6B-950A-3F6A48080594}" destId="{6C7E9DE6-0134-440C-B2D1-31D2A711E09F}" srcOrd="2" destOrd="0" presId="urn:microsoft.com/office/officeart/2005/8/layout/hProcess7"/>
    <dgm:cxn modelId="{66994D06-41DE-47C7-A3C2-AE440053522D}" type="presParOf" srcId="{B20B55BF-941C-4DBF-A578-675793E252F8}" destId="{4A75190D-AEF3-45D0-A8CD-019F289670DC}" srcOrd="3" destOrd="0" presId="urn:microsoft.com/office/officeart/2005/8/layout/hProcess7"/>
    <dgm:cxn modelId="{2AE038D8-1BF0-49E3-A8F2-A286E56A28B0}" type="presParOf" srcId="{B20B55BF-941C-4DBF-A578-675793E252F8}" destId="{D542867D-C073-4C57-AE98-FC0905E78E06}" srcOrd="4" destOrd="0" presId="urn:microsoft.com/office/officeart/2005/8/layout/hProcess7"/>
    <dgm:cxn modelId="{495CBEE6-746A-4904-97E2-B05387A25932}" type="presParOf" srcId="{D542867D-C073-4C57-AE98-FC0905E78E06}" destId="{3E4B91E2-C13E-4623-8AD0-AF231719CD11}" srcOrd="0" destOrd="0" presId="urn:microsoft.com/office/officeart/2005/8/layout/hProcess7"/>
    <dgm:cxn modelId="{19022E8E-0999-4F2D-950C-B050FC09315F}" type="presParOf" srcId="{D542867D-C073-4C57-AE98-FC0905E78E06}" destId="{0E50747C-0D1A-4EED-A1B6-B0F0D97E3973}" srcOrd="1" destOrd="0" presId="urn:microsoft.com/office/officeart/2005/8/layout/hProcess7"/>
    <dgm:cxn modelId="{F814F666-A76F-43F8-A0EF-BF0E9E295510}" type="presParOf" srcId="{D542867D-C073-4C57-AE98-FC0905E78E06}" destId="{E4247DD0-07A0-4C01-9197-87F53D782BE2}" srcOrd="2" destOrd="0" presId="urn:microsoft.com/office/officeart/2005/8/layout/hProcess7"/>
    <dgm:cxn modelId="{CE14482E-A3DE-45B3-B46B-D0D237889230}" type="presParOf" srcId="{B20B55BF-941C-4DBF-A578-675793E252F8}" destId="{4C593A83-E9C2-44F4-A3B2-35FFDBE4EADF}" srcOrd="5" destOrd="0" presId="urn:microsoft.com/office/officeart/2005/8/layout/hProcess7"/>
    <dgm:cxn modelId="{673F165E-34D0-426C-84A2-4B813D7D40AC}" type="presParOf" srcId="{B20B55BF-941C-4DBF-A578-675793E252F8}" destId="{BBD83CD5-2FCC-4D47-96BD-4AEF91EE4E5B}" srcOrd="6" destOrd="0" presId="urn:microsoft.com/office/officeart/2005/8/layout/hProcess7"/>
    <dgm:cxn modelId="{916F45BE-D2A1-44D1-A1E1-D37ACC25547E}" type="presParOf" srcId="{BBD83CD5-2FCC-4D47-96BD-4AEF91EE4E5B}" destId="{047AFF14-3672-4413-8BF4-DDA0319CA723}" srcOrd="0" destOrd="0" presId="urn:microsoft.com/office/officeart/2005/8/layout/hProcess7"/>
    <dgm:cxn modelId="{6E0CF58B-30FF-45E4-8CC2-CFCEBBD3B3EA}" type="presParOf" srcId="{BBD83CD5-2FCC-4D47-96BD-4AEF91EE4E5B}" destId="{046C67B0-75DF-4BAA-A258-06426153A118}" srcOrd="1" destOrd="0" presId="urn:microsoft.com/office/officeart/2005/8/layout/hProcess7"/>
    <dgm:cxn modelId="{64556AAC-B3A9-414B-B5C9-6B5B7D90AD8E}" type="presParOf" srcId="{BBD83CD5-2FCC-4D47-96BD-4AEF91EE4E5B}" destId="{EE0C7392-C70A-4592-B1C4-3FAE60276590}" srcOrd="2" destOrd="0" presId="urn:microsoft.com/office/officeart/2005/8/layout/hProcess7"/>
    <dgm:cxn modelId="{C0C14C81-3187-4E76-82CD-34FF7C70D3DE}" type="presParOf" srcId="{B20B55BF-941C-4DBF-A578-675793E252F8}" destId="{7A42FB72-80DC-49BC-B258-B55318AD0C85}" srcOrd="7" destOrd="0" presId="urn:microsoft.com/office/officeart/2005/8/layout/hProcess7"/>
    <dgm:cxn modelId="{22FA2297-4101-4175-9A54-EFA576C62D94}" type="presParOf" srcId="{B20B55BF-941C-4DBF-A578-675793E252F8}" destId="{1E9D29EC-2B27-42F4-99C6-0626C50F3393}" srcOrd="8" destOrd="0" presId="urn:microsoft.com/office/officeart/2005/8/layout/hProcess7"/>
    <dgm:cxn modelId="{A2F9DED2-2890-44FA-A216-53A48B2B99EE}" type="presParOf" srcId="{1E9D29EC-2B27-42F4-99C6-0626C50F3393}" destId="{8B67B4F1-CB8D-415D-85D5-2126F1154AF1}" srcOrd="0" destOrd="0" presId="urn:microsoft.com/office/officeart/2005/8/layout/hProcess7"/>
    <dgm:cxn modelId="{AB2585B2-0A74-4EE5-A671-65E8A5AD4E9B}" type="presParOf" srcId="{1E9D29EC-2B27-42F4-99C6-0626C50F3393}" destId="{712F33A0-FD99-4472-B246-DBC46DC66C4F}" srcOrd="1" destOrd="0" presId="urn:microsoft.com/office/officeart/2005/8/layout/hProcess7"/>
    <dgm:cxn modelId="{1F77B160-5A56-40E1-B6C1-B28E82572BEB}" type="presParOf" srcId="{1E9D29EC-2B27-42F4-99C6-0626C50F3393}" destId="{446D656D-793B-4844-8158-02FCE90A4319}" srcOrd="2" destOrd="0" presId="urn:microsoft.com/office/officeart/2005/8/layout/hProcess7"/>
    <dgm:cxn modelId="{AED1BBE3-8077-4FEB-BA07-7B29D57A0D09}" type="presParOf" srcId="{B20B55BF-941C-4DBF-A578-675793E252F8}" destId="{4661EDB5-42AC-454C-96BE-C75F86BA7E8A}" srcOrd="9" destOrd="0" presId="urn:microsoft.com/office/officeart/2005/8/layout/hProcess7"/>
    <dgm:cxn modelId="{934C75E9-8E8D-4605-9804-BDAA4E0DF642}" type="presParOf" srcId="{B20B55BF-941C-4DBF-A578-675793E252F8}" destId="{CB9F29FA-A8AB-4631-AF88-B6C551C65B3B}" srcOrd="10" destOrd="0" presId="urn:microsoft.com/office/officeart/2005/8/layout/hProcess7"/>
    <dgm:cxn modelId="{39518D92-D817-450D-ADFA-1265EF62A86E}" type="presParOf" srcId="{CB9F29FA-A8AB-4631-AF88-B6C551C65B3B}" destId="{38A69A43-FDE0-4623-8A4F-FEA9C4A1483E}" srcOrd="0" destOrd="0" presId="urn:microsoft.com/office/officeart/2005/8/layout/hProcess7"/>
    <dgm:cxn modelId="{7A5B4AD9-AF03-4BA3-A7C7-1B72BC145E9D}" type="presParOf" srcId="{CB9F29FA-A8AB-4631-AF88-B6C551C65B3B}" destId="{EA160434-712D-4277-8239-B636551E6CA2}" srcOrd="1" destOrd="0" presId="urn:microsoft.com/office/officeart/2005/8/layout/hProcess7"/>
    <dgm:cxn modelId="{D057228F-580B-4EFF-AFD9-C3D326C8E509}" type="presParOf" srcId="{CB9F29FA-A8AB-4631-AF88-B6C551C65B3B}" destId="{85CD8229-0948-45EB-90E3-DABF69228604}" srcOrd="2" destOrd="0" presId="urn:microsoft.com/office/officeart/2005/8/layout/hProcess7"/>
    <dgm:cxn modelId="{A96F3A6D-69FE-4EB3-8370-6B44262A73E6}" type="presParOf" srcId="{B20B55BF-941C-4DBF-A578-675793E252F8}" destId="{C446F034-D1AC-4D1A-AE73-05DEBEF4AB1A}" srcOrd="11" destOrd="0" presId="urn:microsoft.com/office/officeart/2005/8/layout/hProcess7"/>
    <dgm:cxn modelId="{62BE4E33-5B88-49FD-9EA4-D6FE1EDA4D72}" type="presParOf" srcId="{B20B55BF-941C-4DBF-A578-675793E252F8}" destId="{9396BA0C-8324-4914-A917-3EDB6291F90F}" srcOrd="12" destOrd="0" presId="urn:microsoft.com/office/officeart/2005/8/layout/hProcess7"/>
    <dgm:cxn modelId="{1296BE61-1938-4BA5-9E04-31FAB0513218}" type="presParOf" srcId="{9396BA0C-8324-4914-A917-3EDB6291F90F}" destId="{11C2F549-EB5A-4B8E-B8EB-D239B221B01F}" srcOrd="0" destOrd="0" presId="urn:microsoft.com/office/officeart/2005/8/layout/hProcess7"/>
    <dgm:cxn modelId="{2D9711A3-9EFF-421E-B430-217D92EB2F15}" type="presParOf" srcId="{9396BA0C-8324-4914-A917-3EDB6291F90F}" destId="{8AC527A4-ED16-471C-9358-4BD2D2ACDC97}" srcOrd="1" destOrd="0" presId="urn:microsoft.com/office/officeart/2005/8/layout/hProcess7"/>
    <dgm:cxn modelId="{328A32D5-2BCB-4AF6-A32B-FE2B4C398CAE}" type="presParOf" srcId="{9396BA0C-8324-4914-A917-3EDB6291F90F}" destId="{74923F73-CED7-4331-AB50-120FB7A86414}" srcOrd="2" destOrd="0" presId="urn:microsoft.com/office/officeart/2005/8/layout/hProcess7"/>
    <dgm:cxn modelId="{D1233E23-81DE-4D4C-9945-ECB850B92D6F}" type="presParOf" srcId="{B20B55BF-941C-4DBF-A578-675793E252F8}" destId="{0111BB93-1A50-4A92-A64A-990A6F47366C}" srcOrd="13" destOrd="0" presId="urn:microsoft.com/office/officeart/2005/8/layout/hProcess7"/>
    <dgm:cxn modelId="{16F572B8-9402-4373-8015-9A05747F698A}" type="presParOf" srcId="{B20B55BF-941C-4DBF-A578-675793E252F8}" destId="{B2B7DE50-A654-4E2E-B11F-5ABED22AEADA}" srcOrd="14" destOrd="0" presId="urn:microsoft.com/office/officeart/2005/8/layout/hProcess7"/>
    <dgm:cxn modelId="{3F050A06-203F-4F81-97EF-32B8DBAA8217}" type="presParOf" srcId="{B2B7DE50-A654-4E2E-B11F-5ABED22AEADA}" destId="{CDBB1389-CE28-460C-8A5D-391CE6D1A63E}" srcOrd="0" destOrd="0" presId="urn:microsoft.com/office/officeart/2005/8/layout/hProcess7"/>
    <dgm:cxn modelId="{77240BC9-7635-4A90-B0D3-45199E508005}" type="presParOf" srcId="{B2B7DE50-A654-4E2E-B11F-5ABED22AEADA}" destId="{D7299D43-A27C-4EEB-9C7A-541BB32D6B39}" srcOrd="1" destOrd="0" presId="urn:microsoft.com/office/officeart/2005/8/layout/hProcess7"/>
    <dgm:cxn modelId="{A9892444-045D-457E-BEC8-AF21E8D0454D}" type="presParOf" srcId="{B2B7DE50-A654-4E2E-B11F-5ABED22AEADA}" destId="{77C31C01-C17E-4D1E-A7F3-4B302634DB3F}" srcOrd="2" destOrd="0" presId="urn:microsoft.com/office/officeart/2005/8/layout/hProcess7"/>
    <dgm:cxn modelId="{A12E65FE-9101-43E5-A0B0-FEF65BC30C8B}" type="presParOf" srcId="{B20B55BF-941C-4DBF-A578-675793E252F8}" destId="{9B5D669A-2620-4645-8E82-0EA55B005888}" srcOrd="15" destOrd="0" presId="urn:microsoft.com/office/officeart/2005/8/layout/hProcess7"/>
    <dgm:cxn modelId="{93368264-AFFF-4425-84F9-0E1FB13CCE69}" type="presParOf" srcId="{B20B55BF-941C-4DBF-A578-675793E252F8}" destId="{179F6E0F-8542-4FE1-8E14-A3942310BB71}" srcOrd="16" destOrd="0" presId="urn:microsoft.com/office/officeart/2005/8/layout/hProcess7"/>
    <dgm:cxn modelId="{58D375CE-09CF-42D3-991F-AAB02559A96A}" type="presParOf" srcId="{179F6E0F-8542-4FE1-8E14-A3942310BB71}" destId="{955C2E0C-7FE6-48B8-BF5A-EB58C00F2FDF}" srcOrd="0" destOrd="0" presId="urn:microsoft.com/office/officeart/2005/8/layout/hProcess7"/>
    <dgm:cxn modelId="{6A0451F5-53CF-4F81-A759-37909195C78F}" type="presParOf" srcId="{179F6E0F-8542-4FE1-8E14-A3942310BB71}" destId="{F9C6D1B6-90A1-4F65-A8CC-36FD3F059C42}" srcOrd="1" destOrd="0" presId="urn:microsoft.com/office/officeart/2005/8/layout/hProcess7"/>
    <dgm:cxn modelId="{11FB1DC8-67AD-4E76-9DEA-AB5C22174592}" type="presParOf" srcId="{179F6E0F-8542-4FE1-8E14-A3942310BB71}" destId="{0A21A764-F23D-4E12-BCB4-9AA26A22B30E}"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9A5D5-92D7-43F1-A888-F500921D7768}">
      <dsp:nvSpPr>
        <dsp:cNvPr id="0" name=""/>
        <dsp:cNvSpPr/>
      </dsp:nvSpPr>
      <dsp:spPr>
        <a:xfrm>
          <a:off x="3735" y="1084482"/>
          <a:ext cx="1304028" cy="1564834"/>
        </a:xfrm>
        <a:prstGeom prst="roundRect">
          <a:avLst>
            <a:gd name="adj" fmla="val 5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lvl="0" algn="r" defTabSz="666750">
            <a:lnSpc>
              <a:spcPct val="90000"/>
            </a:lnSpc>
            <a:spcBef>
              <a:spcPct val="0"/>
            </a:spcBef>
            <a:spcAft>
              <a:spcPct val="35000"/>
            </a:spcAft>
          </a:pPr>
          <a:r>
            <a:rPr lang="en-US" sz="1500" kern="1200" dirty="0" smtClean="0"/>
            <a:t>2005</a:t>
          </a:r>
          <a:endParaRPr lang="en-US" sz="1500" kern="1200" dirty="0"/>
        </a:p>
      </dsp:txBody>
      <dsp:txXfrm rot="16200000">
        <a:off x="-507444" y="1595662"/>
        <a:ext cx="1283164" cy="260805"/>
      </dsp:txXfrm>
    </dsp:sp>
    <dsp:sp modelId="{DD8B8017-9651-4E66-8181-F91D2BA21ADF}">
      <dsp:nvSpPr>
        <dsp:cNvPr id="0" name=""/>
        <dsp:cNvSpPr/>
      </dsp:nvSpPr>
      <dsp:spPr>
        <a:xfrm>
          <a:off x="264540" y="1084482"/>
          <a:ext cx="971501" cy="156483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lvl="0" algn="l" defTabSz="577850">
            <a:lnSpc>
              <a:spcPct val="90000"/>
            </a:lnSpc>
            <a:spcBef>
              <a:spcPct val="0"/>
            </a:spcBef>
            <a:spcAft>
              <a:spcPct val="35000"/>
            </a:spcAft>
          </a:pPr>
          <a:r>
            <a:rPr lang="en-US" sz="1300" kern="1200" dirty="0" smtClean="0">
              <a:latin typeface="+mn-lt"/>
            </a:rPr>
            <a:t>Hudson was first released by </a:t>
          </a:r>
          <a:r>
            <a:rPr lang="en-US" sz="1300" kern="1200" dirty="0" err="1" smtClean="0">
              <a:latin typeface="+mn-lt"/>
            </a:rPr>
            <a:t>Kohsuke</a:t>
          </a:r>
          <a:r>
            <a:rPr lang="en-US" sz="1300" kern="1200" dirty="0" smtClean="0">
              <a:latin typeface="+mn-lt"/>
            </a:rPr>
            <a:t> Kawaguchi of	          Sun Microsystems</a:t>
          </a:r>
          <a:endParaRPr lang="en-US" sz="1300" kern="1200" dirty="0"/>
        </a:p>
      </dsp:txBody>
      <dsp:txXfrm>
        <a:off x="264540" y="1084482"/>
        <a:ext cx="971501" cy="1564834"/>
      </dsp:txXfrm>
    </dsp:sp>
    <dsp:sp modelId="{3E4B91E2-C13E-4623-8AD0-AF231719CD11}">
      <dsp:nvSpPr>
        <dsp:cNvPr id="0" name=""/>
        <dsp:cNvSpPr/>
      </dsp:nvSpPr>
      <dsp:spPr>
        <a:xfrm>
          <a:off x="1353404" y="1084482"/>
          <a:ext cx="1304028" cy="1564834"/>
        </a:xfrm>
        <a:prstGeom prst="roundRect">
          <a:avLst>
            <a:gd name="adj" fmla="val 5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lvl="0" algn="r" defTabSz="666750">
            <a:lnSpc>
              <a:spcPct val="90000"/>
            </a:lnSpc>
            <a:spcBef>
              <a:spcPct val="0"/>
            </a:spcBef>
            <a:spcAft>
              <a:spcPct val="35000"/>
            </a:spcAft>
          </a:pPr>
          <a:r>
            <a:rPr lang="en-US" sz="1500" kern="1200" dirty="0" smtClean="0"/>
            <a:t>2010</a:t>
          </a:r>
          <a:endParaRPr lang="en-US" sz="1500" kern="1200" dirty="0"/>
        </a:p>
      </dsp:txBody>
      <dsp:txXfrm rot="16200000">
        <a:off x="842225" y="1595662"/>
        <a:ext cx="1283164" cy="260805"/>
      </dsp:txXfrm>
    </dsp:sp>
    <dsp:sp modelId="{C10A2B5C-0DA4-40A5-B4D1-0D5C55A3F3EF}">
      <dsp:nvSpPr>
        <dsp:cNvPr id="0" name=""/>
        <dsp:cNvSpPr/>
      </dsp:nvSpPr>
      <dsp:spPr>
        <a:xfrm rot="5400000">
          <a:off x="1244899" y="2328640"/>
          <a:ext cx="230050" cy="195604"/>
        </a:xfrm>
        <a:prstGeom prst="flowChartExtra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247DD0-07A0-4C01-9197-87F53D782BE2}">
      <dsp:nvSpPr>
        <dsp:cNvPr id="0" name=""/>
        <dsp:cNvSpPr/>
      </dsp:nvSpPr>
      <dsp:spPr>
        <a:xfrm>
          <a:off x="1614210" y="1084482"/>
          <a:ext cx="971501" cy="156483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lvl="0" algn="l" defTabSz="577850">
            <a:lnSpc>
              <a:spcPct val="90000"/>
            </a:lnSpc>
            <a:spcBef>
              <a:spcPct val="0"/>
            </a:spcBef>
            <a:spcAft>
              <a:spcPct val="35000"/>
            </a:spcAft>
          </a:pPr>
          <a:r>
            <a:rPr lang="en-US" sz="1300" kern="1200" dirty="0" smtClean="0">
              <a:latin typeface="+mn-lt"/>
            </a:rPr>
            <a:t>Oracle bought Sun Microsystems and continue with Trademark with Hudson</a:t>
          </a:r>
          <a:endParaRPr lang="en-US" sz="1300" kern="1200" dirty="0"/>
        </a:p>
      </dsp:txBody>
      <dsp:txXfrm>
        <a:off x="1614210" y="1084482"/>
        <a:ext cx="971501" cy="1564834"/>
      </dsp:txXfrm>
    </dsp:sp>
    <dsp:sp modelId="{8B67B4F1-CB8D-415D-85D5-2126F1154AF1}">
      <dsp:nvSpPr>
        <dsp:cNvPr id="0" name=""/>
        <dsp:cNvSpPr/>
      </dsp:nvSpPr>
      <dsp:spPr>
        <a:xfrm>
          <a:off x="2703074" y="1084482"/>
          <a:ext cx="1304028" cy="1564834"/>
        </a:xfrm>
        <a:prstGeom prst="roundRect">
          <a:avLst>
            <a:gd name="adj" fmla="val 5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lvl="0" algn="r" defTabSz="666750">
            <a:lnSpc>
              <a:spcPct val="90000"/>
            </a:lnSpc>
            <a:spcBef>
              <a:spcPct val="0"/>
            </a:spcBef>
            <a:spcAft>
              <a:spcPct val="35000"/>
            </a:spcAft>
          </a:pPr>
          <a:r>
            <a:rPr lang="en-US" sz="1500" kern="1200" dirty="0" smtClean="0"/>
            <a:t>Feb, 2011</a:t>
          </a:r>
          <a:endParaRPr lang="en-US" sz="1500" kern="1200" dirty="0"/>
        </a:p>
      </dsp:txBody>
      <dsp:txXfrm rot="16200000">
        <a:off x="2191895" y="1595662"/>
        <a:ext cx="1283164" cy="260805"/>
      </dsp:txXfrm>
    </dsp:sp>
    <dsp:sp modelId="{046C67B0-75DF-4BAA-A258-06426153A118}">
      <dsp:nvSpPr>
        <dsp:cNvPr id="0" name=""/>
        <dsp:cNvSpPr/>
      </dsp:nvSpPr>
      <dsp:spPr>
        <a:xfrm rot="5400000">
          <a:off x="2594569" y="2328640"/>
          <a:ext cx="230050" cy="195604"/>
        </a:xfrm>
        <a:prstGeom prst="flowChartExtract">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6D656D-793B-4844-8158-02FCE90A4319}">
      <dsp:nvSpPr>
        <dsp:cNvPr id="0" name=""/>
        <dsp:cNvSpPr/>
      </dsp:nvSpPr>
      <dsp:spPr>
        <a:xfrm>
          <a:off x="2963880" y="1084482"/>
          <a:ext cx="971501" cy="156483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lvl="0" algn="l" defTabSz="577850">
            <a:lnSpc>
              <a:spcPct val="90000"/>
            </a:lnSpc>
            <a:spcBef>
              <a:spcPct val="0"/>
            </a:spcBef>
            <a:spcAft>
              <a:spcPct val="35000"/>
            </a:spcAft>
          </a:pPr>
          <a:r>
            <a:rPr lang="en-US" sz="1300" kern="1200" dirty="0" smtClean="0"/>
            <a:t>Hudson was renamed to Jenkins</a:t>
          </a:r>
          <a:endParaRPr lang="en-US" sz="1300" kern="1200" dirty="0"/>
        </a:p>
      </dsp:txBody>
      <dsp:txXfrm>
        <a:off x="2963880" y="1084482"/>
        <a:ext cx="971501" cy="1564834"/>
      </dsp:txXfrm>
    </dsp:sp>
    <dsp:sp modelId="{11C2F549-EB5A-4B8E-B8EB-D239B221B01F}">
      <dsp:nvSpPr>
        <dsp:cNvPr id="0" name=""/>
        <dsp:cNvSpPr/>
      </dsp:nvSpPr>
      <dsp:spPr>
        <a:xfrm>
          <a:off x="4052744" y="1084482"/>
          <a:ext cx="1304028" cy="1564834"/>
        </a:xfrm>
        <a:prstGeom prst="roundRect">
          <a:avLst>
            <a:gd name="adj" fmla="val 5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lvl="0" algn="r" defTabSz="666750">
            <a:lnSpc>
              <a:spcPct val="90000"/>
            </a:lnSpc>
            <a:spcBef>
              <a:spcPct val="0"/>
            </a:spcBef>
            <a:spcAft>
              <a:spcPct val="35000"/>
            </a:spcAft>
          </a:pPr>
          <a:r>
            <a:rPr lang="en-US" sz="1500" kern="1200" dirty="0" smtClean="0"/>
            <a:t>2011</a:t>
          </a:r>
          <a:endParaRPr lang="en-US" sz="1500" kern="1200" dirty="0"/>
        </a:p>
      </dsp:txBody>
      <dsp:txXfrm rot="16200000">
        <a:off x="3541565" y="1595662"/>
        <a:ext cx="1283164" cy="260805"/>
      </dsp:txXfrm>
    </dsp:sp>
    <dsp:sp modelId="{EA160434-712D-4277-8239-B636551E6CA2}">
      <dsp:nvSpPr>
        <dsp:cNvPr id="0" name=""/>
        <dsp:cNvSpPr/>
      </dsp:nvSpPr>
      <dsp:spPr>
        <a:xfrm rot="5400000">
          <a:off x="3944239" y="2328640"/>
          <a:ext cx="230050" cy="195604"/>
        </a:xfrm>
        <a:prstGeom prst="flowChartExtract">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923F73-CED7-4331-AB50-120FB7A86414}">
      <dsp:nvSpPr>
        <dsp:cNvPr id="0" name=""/>
        <dsp:cNvSpPr/>
      </dsp:nvSpPr>
      <dsp:spPr>
        <a:xfrm>
          <a:off x="4313550" y="1084482"/>
          <a:ext cx="971501" cy="156483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lvl="0" algn="l" defTabSz="577850">
            <a:lnSpc>
              <a:spcPct val="90000"/>
            </a:lnSpc>
            <a:spcBef>
              <a:spcPct val="0"/>
            </a:spcBef>
            <a:spcAft>
              <a:spcPct val="35000"/>
            </a:spcAft>
          </a:pPr>
          <a:r>
            <a:rPr lang="en-US" sz="1300" kern="1200" dirty="0" smtClean="0"/>
            <a:t>Kawaguchi became the chief Technology officer for Cloudbees</a:t>
          </a:r>
          <a:endParaRPr lang="en-US" sz="1300" kern="1200" dirty="0"/>
        </a:p>
      </dsp:txBody>
      <dsp:txXfrm>
        <a:off x="4313550" y="1084482"/>
        <a:ext cx="971501" cy="1564834"/>
      </dsp:txXfrm>
    </dsp:sp>
    <dsp:sp modelId="{955C2E0C-7FE6-48B8-BF5A-EB58C00F2FDF}">
      <dsp:nvSpPr>
        <dsp:cNvPr id="0" name=""/>
        <dsp:cNvSpPr/>
      </dsp:nvSpPr>
      <dsp:spPr>
        <a:xfrm>
          <a:off x="5406143" y="1069303"/>
          <a:ext cx="1304028" cy="1564834"/>
        </a:xfrm>
        <a:prstGeom prst="roundRect">
          <a:avLst>
            <a:gd name="adj" fmla="val 5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1435" rIns="66675" bIns="0" numCol="1" spcCol="1270" anchor="t" anchorCtr="0">
          <a:noAutofit/>
        </a:bodyPr>
        <a:lstStyle/>
        <a:p>
          <a:pPr lvl="0" algn="r" defTabSz="666750">
            <a:lnSpc>
              <a:spcPct val="90000"/>
            </a:lnSpc>
            <a:spcBef>
              <a:spcPct val="0"/>
            </a:spcBef>
            <a:spcAft>
              <a:spcPct val="35000"/>
            </a:spcAft>
          </a:pPr>
          <a:r>
            <a:rPr lang="en-US" sz="1500" kern="1200" dirty="0" smtClean="0"/>
            <a:t>Apr, 2016</a:t>
          </a:r>
          <a:endParaRPr lang="en-US" sz="1500" kern="1200" dirty="0"/>
        </a:p>
      </dsp:txBody>
      <dsp:txXfrm rot="16200000">
        <a:off x="4894964" y="1580483"/>
        <a:ext cx="1283164" cy="260805"/>
      </dsp:txXfrm>
    </dsp:sp>
    <dsp:sp modelId="{D7299D43-A27C-4EEB-9C7A-541BB32D6B39}">
      <dsp:nvSpPr>
        <dsp:cNvPr id="0" name=""/>
        <dsp:cNvSpPr/>
      </dsp:nvSpPr>
      <dsp:spPr>
        <a:xfrm rot="5400000">
          <a:off x="5293909" y="2328640"/>
          <a:ext cx="230050" cy="195604"/>
        </a:xfrm>
        <a:prstGeom prst="flowChartExtract">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21A764-F23D-4E12-BCB4-9AA26A22B30E}">
      <dsp:nvSpPr>
        <dsp:cNvPr id="0" name=""/>
        <dsp:cNvSpPr/>
      </dsp:nvSpPr>
      <dsp:spPr>
        <a:xfrm>
          <a:off x="5666949" y="1069303"/>
          <a:ext cx="971501" cy="156483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4577" rIns="0" bIns="0" numCol="1" spcCol="1270" anchor="t" anchorCtr="0">
          <a:noAutofit/>
        </a:bodyPr>
        <a:lstStyle/>
        <a:p>
          <a:pPr lvl="0" algn="l" defTabSz="577850">
            <a:lnSpc>
              <a:spcPct val="90000"/>
            </a:lnSpc>
            <a:spcBef>
              <a:spcPct val="0"/>
            </a:spcBef>
            <a:spcAft>
              <a:spcPct val="35000"/>
            </a:spcAft>
          </a:pPr>
          <a:r>
            <a:rPr lang="en-US" sz="1300" kern="1200" dirty="0" smtClean="0"/>
            <a:t>Jenkins 2.0 is released</a:t>
          </a:r>
          <a:endParaRPr lang="en-US" sz="1300" kern="1200" dirty="0"/>
        </a:p>
      </dsp:txBody>
      <dsp:txXfrm>
        <a:off x="5666949" y="1069303"/>
        <a:ext cx="971501" cy="15648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6/21/2024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a:t>
            </a:fld>
            <a:endParaRPr lang="en-US"/>
          </a:p>
        </p:txBody>
      </p:sp>
    </p:spTree>
    <p:extLst>
      <p:ext uri="{BB962C8B-B14F-4D97-AF65-F5344CB8AC3E}">
        <p14:creationId xmlns:p14="http://schemas.microsoft.com/office/powerpoint/2010/main" val="1309449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8</a:t>
            </a:fld>
            <a:endParaRPr lang="en-US"/>
          </a:p>
        </p:txBody>
      </p:sp>
    </p:spTree>
    <p:extLst>
      <p:ext uri="{BB962C8B-B14F-4D97-AF65-F5344CB8AC3E}">
        <p14:creationId xmlns:p14="http://schemas.microsoft.com/office/powerpoint/2010/main" val="3521622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9</a:t>
            </a:fld>
            <a:endParaRPr lang="en-US"/>
          </a:p>
        </p:txBody>
      </p:sp>
    </p:spTree>
    <p:extLst>
      <p:ext uri="{BB962C8B-B14F-4D97-AF65-F5344CB8AC3E}">
        <p14:creationId xmlns:p14="http://schemas.microsoft.com/office/powerpoint/2010/main" val="3936630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7" name="Rectangle 16"/>
          <p:cNvSpPr/>
          <p:nvPr userDrawn="1"/>
        </p:nvSpPr>
        <p:spPr>
          <a:xfrm>
            <a:off x="0" y="-6314"/>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userDrawn="1"/>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5"/>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2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6/21/2024</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6/21/2024</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48" b="0" i="0">
                <a:solidFill>
                  <a:srgbClr val="2B3A4A"/>
                </a:solidFill>
                <a:latin typeface="Tahoma"/>
                <a:cs typeface="Tahoma"/>
              </a:defRPr>
            </a:lvl1pPr>
          </a:lstStyle>
          <a:p>
            <a:endParaRPr/>
          </a:p>
        </p:txBody>
      </p:sp>
      <p:sp>
        <p:nvSpPr>
          <p:cNvPr id="3" name="Holder 3"/>
          <p:cNvSpPr>
            <a:spLocks noGrp="1"/>
          </p:cNvSpPr>
          <p:nvPr>
            <p:ph sz="half" idx="2"/>
          </p:nvPr>
        </p:nvSpPr>
        <p:spPr>
          <a:xfrm>
            <a:off x="502920" y="1301671"/>
            <a:ext cx="4375404" cy="53860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301671"/>
            <a:ext cx="4375404" cy="53860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99" b="0" i="0">
                <a:solidFill>
                  <a:schemeClr val="bg1"/>
                </a:solidFill>
                <a:latin typeface="Segoe UI Light"/>
                <a:cs typeface="Segoe UI Light"/>
              </a:defRPr>
            </a:lvl1pPr>
          </a:lstStyle>
          <a:p>
            <a:pPr marL="12690">
              <a:spcBef>
                <a:spcPts val="180"/>
              </a:spcBef>
            </a:pPr>
            <a:r>
              <a:rPr lang="en-US" spc="10" smtClean="0"/>
              <a:t>Copyright</a:t>
            </a:r>
            <a:r>
              <a:rPr lang="en-US" smtClean="0"/>
              <a:t> </a:t>
            </a:r>
            <a:r>
              <a:rPr lang="en-US" spc="15" smtClean="0"/>
              <a:t>©</a:t>
            </a:r>
            <a:r>
              <a:rPr lang="en-US" spc="-15" smtClean="0"/>
              <a:t> </a:t>
            </a:r>
            <a:r>
              <a:rPr lang="en-US" spc="15" smtClean="0"/>
              <a:t>2018</a:t>
            </a:r>
            <a:r>
              <a:rPr lang="en-US" spc="5" smtClean="0"/>
              <a:t> Cybage</a:t>
            </a:r>
            <a:r>
              <a:rPr lang="en-US" spc="-70" smtClean="0"/>
              <a:t> </a:t>
            </a:r>
            <a:r>
              <a:rPr lang="en-US" spc="-10" smtClean="0"/>
              <a:t>Software</a:t>
            </a:r>
            <a:r>
              <a:rPr lang="en-US" spc="10" smtClean="0"/>
              <a:t> Pvt.</a:t>
            </a:r>
            <a:r>
              <a:rPr lang="en-US" spc="-25" smtClean="0"/>
              <a:t> </a:t>
            </a:r>
            <a:r>
              <a:rPr lang="en-US" spc="5" smtClean="0"/>
              <a:t>Ltd.</a:t>
            </a:r>
            <a:r>
              <a:rPr lang="en-US" spc="-25" smtClean="0"/>
              <a:t> </a:t>
            </a:r>
            <a:r>
              <a:rPr lang="en-US" spc="-10" smtClean="0"/>
              <a:t>All</a:t>
            </a:r>
            <a:r>
              <a:rPr lang="en-US" spc="-15" smtClean="0"/>
              <a:t> </a:t>
            </a:r>
            <a:r>
              <a:rPr lang="en-US" smtClean="0"/>
              <a:t>Rights</a:t>
            </a:r>
            <a:r>
              <a:rPr lang="en-US" spc="-65" smtClean="0"/>
              <a:t> </a:t>
            </a:r>
            <a:r>
              <a:rPr lang="en-US" smtClean="0"/>
              <a:t>Reserved.</a:t>
            </a:r>
            <a:r>
              <a:rPr lang="en-US" spc="-25" smtClean="0"/>
              <a:t> </a:t>
            </a:r>
            <a:r>
              <a:rPr lang="en-US" spc="-10" smtClean="0"/>
              <a:t>Cybage</a:t>
            </a:r>
            <a:r>
              <a:rPr lang="en-US" spc="10" smtClean="0"/>
              <a:t> </a:t>
            </a:r>
            <a:r>
              <a:rPr lang="en-US" spc="-10" smtClean="0"/>
              <a:t>Confidential.</a:t>
            </a:r>
            <a:endParaRPr lang="en-US"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36867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a:t>Click to edit Master title style</a:t>
            </a:r>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54115B-6CD9-43BC-8D55-E1FCD10AF002}"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54115B-6CD9-43BC-8D55-E1FCD10AF002}"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54115B-6CD9-43BC-8D55-E1FCD10AF002}" type="datetimeFigureOut">
              <a:rPr lang="en-US" smtClean="0"/>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54115B-6CD9-43BC-8D55-E1FCD10AF002}" type="datetimeFigureOut">
              <a:rPr lang="en-US" smtClean="0"/>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6/21/2024</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6/21/2024</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a:t>Click to edit Master title style</a:t>
            </a:r>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6/21/2024</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6/21/2024</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6/21/2024</a:t>
            </a:fld>
            <a:endParaRPr lang="en-US" dirty="0"/>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6/21/2024</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6/21/2024</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6/21/2024</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a:spLocks/>
          </p:cNvSpPr>
          <p:nvPr/>
        </p:nvSpPr>
        <p:spPr>
          <a:xfrm>
            <a:off x="228600" y="1534319"/>
            <a:ext cx="4999704" cy="110367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r>
              <a:rPr lang="en-US" sz="2800" dirty="0" smtClean="0">
                <a:solidFill>
                  <a:schemeClr val="bg1"/>
                </a:solidFill>
                <a:latin typeface="Tahoma" panose="020B0604030504040204" pitchFamily="34" charset="0"/>
                <a:ea typeface="Tahoma" panose="020B0604030504040204" pitchFamily="34" charset="0"/>
                <a:cs typeface="Tahoma" panose="020B0604030504040204" pitchFamily="34" charset="0"/>
              </a:rPr>
              <a:t>Jenkins</a:t>
            </a:r>
            <a:endParaRPr lang="en-US" sz="2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Presented by</a:t>
            </a:r>
            <a:r>
              <a:rPr lang="en-US"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 Shantanu Mane</a:t>
            </a:r>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75228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Benefits Of Jenkins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6"/>
          <p:cNvSpPr>
            <a:spLocks noGrp="1"/>
          </p:cNvSpPr>
          <p:nvPr>
            <p:ph type="title"/>
          </p:nvPr>
        </p:nvSpPr>
        <p:spPr/>
        <p:txBody>
          <a:bodyPr/>
          <a:lstStyle/>
          <a:p>
            <a:r>
              <a:rPr lang="en-US" dirty="0" smtClean="0"/>
              <a:t> </a:t>
            </a:r>
            <a:endParaRPr lang="en-US" dirty="0"/>
          </a:p>
        </p:txBody>
      </p:sp>
      <p:sp>
        <p:nvSpPr>
          <p:cNvPr id="8" name="Content Placeholder 7"/>
          <p:cNvSpPr>
            <a:spLocks noGrp="1"/>
          </p:cNvSpPr>
          <p:nvPr>
            <p:ph idx="1"/>
          </p:nvPr>
        </p:nvSpPr>
        <p:spPr/>
        <p:txBody>
          <a:bodyPr/>
          <a:lstStyle/>
          <a:p>
            <a:pPr marL="574675" lvl="1" indent="-342900">
              <a:lnSpc>
                <a:spcPct val="150000"/>
              </a:lnSpc>
              <a:buFont typeface="Wingdings" panose="05000000000000000000" pitchFamily="2" charset="2"/>
              <a:buChar char="q"/>
              <a:defRPr/>
            </a:pPr>
            <a:r>
              <a:rPr lang="en-US" altLang="en-US" sz="1600" dirty="0">
                <a:solidFill>
                  <a:srgbClr val="000000"/>
                </a:solidFill>
              </a:rPr>
              <a:t>Spend less time </a:t>
            </a:r>
            <a:endParaRPr lang="en-US" altLang="en-US" sz="1600" dirty="0" smtClean="0">
              <a:solidFill>
                <a:srgbClr val="000000"/>
              </a:solidFill>
            </a:endParaRPr>
          </a:p>
          <a:p>
            <a:pPr marL="574675" lvl="1" indent="-342900">
              <a:lnSpc>
                <a:spcPct val="150000"/>
              </a:lnSpc>
              <a:buFont typeface="Wingdings" panose="05000000000000000000" pitchFamily="2" charset="2"/>
              <a:buChar char="q"/>
              <a:defRPr/>
            </a:pPr>
            <a:r>
              <a:rPr lang="en-US" altLang="en-US" sz="1600" dirty="0" smtClean="0">
                <a:solidFill>
                  <a:srgbClr val="000000"/>
                </a:solidFill>
              </a:rPr>
              <a:t>Flexibility</a:t>
            </a:r>
            <a:endParaRPr lang="en-US" altLang="en-US" sz="1600" dirty="0">
              <a:solidFill>
                <a:srgbClr val="000000"/>
              </a:solidFill>
            </a:endParaRPr>
          </a:p>
          <a:p>
            <a:pPr marL="574675" lvl="1" indent="-342900">
              <a:lnSpc>
                <a:spcPct val="150000"/>
              </a:lnSpc>
              <a:buFont typeface="Wingdings" panose="05000000000000000000" pitchFamily="2" charset="2"/>
              <a:buChar char="q"/>
              <a:defRPr/>
            </a:pPr>
            <a:r>
              <a:rPr lang="en-US" altLang="en-US" sz="1600" dirty="0" smtClean="0">
                <a:solidFill>
                  <a:srgbClr val="000000"/>
                </a:solidFill>
              </a:rPr>
              <a:t>Widely adopted 	</a:t>
            </a:r>
            <a:endParaRPr lang="en-US" altLang="en-US" sz="1600" dirty="0">
              <a:solidFill>
                <a:srgbClr val="000000"/>
              </a:solidFill>
            </a:endParaRPr>
          </a:p>
          <a:p>
            <a:pPr marL="574675" lvl="1" indent="-342900">
              <a:lnSpc>
                <a:spcPct val="150000"/>
              </a:lnSpc>
              <a:buFont typeface="Wingdings" panose="05000000000000000000" pitchFamily="2" charset="2"/>
              <a:buChar char="q"/>
              <a:defRPr/>
            </a:pPr>
            <a:r>
              <a:rPr lang="en-US" altLang="en-US" sz="1600" dirty="0" smtClean="0">
                <a:solidFill>
                  <a:srgbClr val="000000"/>
                </a:solidFill>
              </a:rPr>
              <a:t>Reduce </a:t>
            </a:r>
            <a:r>
              <a:rPr lang="en-US" altLang="en-US" sz="1600" dirty="0">
                <a:solidFill>
                  <a:srgbClr val="000000"/>
                </a:solidFill>
              </a:rPr>
              <a:t>integration problems </a:t>
            </a:r>
            <a:endParaRPr lang="en-US" altLang="en-US" sz="1600" dirty="0" smtClean="0">
              <a:solidFill>
                <a:srgbClr val="000000"/>
              </a:solidFill>
            </a:endParaRPr>
          </a:p>
          <a:p>
            <a:pPr marL="574675" lvl="1" indent="-342900">
              <a:lnSpc>
                <a:spcPct val="150000"/>
              </a:lnSpc>
              <a:buFont typeface="Wingdings" panose="05000000000000000000" pitchFamily="2" charset="2"/>
              <a:buChar char="q"/>
              <a:defRPr/>
            </a:pPr>
            <a:r>
              <a:rPr lang="en-US" sz="1600" dirty="0" smtClean="0">
                <a:solidFill>
                  <a:srgbClr val="000000"/>
                </a:solidFill>
              </a:rPr>
              <a:t>bug-free </a:t>
            </a:r>
            <a:r>
              <a:rPr lang="en-US" sz="1600" dirty="0">
                <a:solidFill>
                  <a:srgbClr val="000000"/>
                </a:solidFill>
              </a:rPr>
              <a:t>state </a:t>
            </a:r>
            <a:endParaRPr lang="en-US" sz="1600" dirty="0" smtClean="0">
              <a:solidFill>
                <a:srgbClr val="000000"/>
              </a:solidFill>
            </a:endParaRPr>
          </a:p>
          <a:p>
            <a:pPr marL="574675" lvl="1" indent="-342900">
              <a:lnSpc>
                <a:spcPct val="150000"/>
              </a:lnSpc>
              <a:buFont typeface="Wingdings" panose="05000000000000000000" pitchFamily="2" charset="2"/>
              <a:buChar char="q"/>
              <a:defRPr/>
            </a:pPr>
            <a:r>
              <a:rPr lang="en-US" sz="1600" dirty="0" smtClean="0">
                <a:solidFill>
                  <a:srgbClr val="000000"/>
                </a:solidFill>
              </a:rPr>
              <a:t>Immediate </a:t>
            </a:r>
            <a:r>
              <a:rPr lang="en-US" sz="1600" dirty="0">
                <a:solidFill>
                  <a:srgbClr val="000000"/>
                </a:solidFill>
              </a:rPr>
              <a:t>unit </a:t>
            </a:r>
            <a:r>
              <a:rPr lang="fr-FR" sz="1600" dirty="0">
                <a:solidFill>
                  <a:srgbClr val="000000"/>
                </a:solidFill>
              </a:rPr>
              <a:t>and  </a:t>
            </a:r>
            <a:r>
              <a:rPr lang="fr-FR" sz="1600" dirty="0" smtClean="0">
                <a:solidFill>
                  <a:srgbClr val="000000"/>
                </a:solidFill>
              </a:rPr>
              <a:t>integration </a:t>
            </a:r>
            <a:r>
              <a:rPr lang="en-US" sz="1600" dirty="0">
                <a:solidFill>
                  <a:srgbClr val="000000"/>
                </a:solidFill>
              </a:rPr>
              <a:t>testing </a:t>
            </a:r>
            <a:endParaRPr lang="en-US" sz="1600" dirty="0" smtClean="0">
              <a:solidFill>
                <a:srgbClr val="000000"/>
              </a:solidFill>
            </a:endParaRPr>
          </a:p>
          <a:p>
            <a:pPr marL="574675" lvl="1" indent="-342900">
              <a:lnSpc>
                <a:spcPct val="150000"/>
              </a:lnSpc>
              <a:buFont typeface="Wingdings" panose="05000000000000000000" pitchFamily="2" charset="2"/>
              <a:buChar char="q"/>
              <a:defRPr/>
            </a:pPr>
            <a:r>
              <a:rPr lang="en-US" sz="1600" dirty="0">
                <a:solidFill>
                  <a:srgbClr val="000000"/>
                </a:solidFill>
              </a:rPr>
              <a:t>I</a:t>
            </a:r>
            <a:r>
              <a:rPr lang="en-US" sz="1600" dirty="0" smtClean="0">
                <a:solidFill>
                  <a:srgbClr val="000000"/>
                </a:solidFill>
              </a:rPr>
              <a:t>mmediate </a:t>
            </a:r>
            <a:r>
              <a:rPr lang="en-US" sz="1600" dirty="0">
                <a:solidFill>
                  <a:srgbClr val="000000"/>
                </a:solidFill>
              </a:rPr>
              <a:t>feedback </a:t>
            </a:r>
          </a:p>
          <a:p>
            <a:pPr marL="574675" lvl="1" indent="-342900">
              <a:lnSpc>
                <a:spcPct val="150000"/>
              </a:lnSpc>
              <a:buFont typeface="Wingdings" panose="05000000000000000000" pitchFamily="2" charset="2"/>
              <a:buChar char="q"/>
              <a:defRPr/>
            </a:pPr>
            <a:r>
              <a:rPr lang="en-US" sz="1600" dirty="0" smtClean="0">
                <a:solidFill>
                  <a:srgbClr val="000000"/>
                </a:solidFill>
                <a:cs typeface="Tahoma"/>
              </a:rPr>
              <a:t>Self-hosted</a:t>
            </a:r>
            <a:endParaRPr lang="en-US" sz="1600" dirty="0">
              <a:cs typeface="Tahoma"/>
            </a:endParaRPr>
          </a:p>
        </p:txBody>
      </p:sp>
    </p:spTree>
    <p:extLst>
      <p:ext uri="{BB962C8B-B14F-4D97-AF65-F5344CB8AC3E}">
        <p14:creationId xmlns:p14="http://schemas.microsoft.com/office/powerpoint/2010/main" val="1376161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Jenkins vs TeamCity vs Bamboo</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6"/>
          <p:cNvSpPr>
            <a:spLocks noGrp="1"/>
          </p:cNvSpPr>
          <p:nvPr>
            <p:ph type="title" idx="4294967295"/>
          </p:nvPr>
        </p:nvSpPr>
        <p:spPr>
          <a:xfrm>
            <a:off x="0" y="227013"/>
            <a:ext cx="9051925" cy="942975"/>
          </a:xfrm>
          <a:prstGeom prst="rect">
            <a:avLst/>
          </a:prstGeom>
        </p:spPr>
        <p:txBody>
          <a:bodyPr/>
          <a:lstStyle/>
          <a:p>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72982126"/>
              </p:ext>
            </p:extLst>
          </p:nvPr>
        </p:nvGraphicFramePr>
        <p:xfrm>
          <a:off x="746522" y="1534319"/>
          <a:ext cx="7955756" cy="2999486"/>
        </p:xfrm>
        <a:graphic>
          <a:graphicData uri="http://schemas.openxmlformats.org/drawingml/2006/table">
            <a:tbl>
              <a:tblPr firstRow="1" bandRow="1">
                <a:tableStyleId>{5C22544A-7EE6-4342-B048-85BDC9FD1C3A}</a:tableStyleId>
              </a:tblPr>
              <a:tblGrid>
                <a:gridCol w="1988939">
                  <a:extLst>
                    <a:ext uri="{9D8B030D-6E8A-4147-A177-3AD203B41FA5}">
                      <a16:colId xmlns:a16="http://schemas.microsoft.com/office/drawing/2014/main" val="3134624242"/>
                    </a:ext>
                  </a:extLst>
                </a:gridCol>
                <a:gridCol w="1988939">
                  <a:extLst>
                    <a:ext uri="{9D8B030D-6E8A-4147-A177-3AD203B41FA5}">
                      <a16:colId xmlns:a16="http://schemas.microsoft.com/office/drawing/2014/main" val="3906362345"/>
                    </a:ext>
                  </a:extLst>
                </a:gridCol>
                <a:gridCol w="1988939">
                  <a:extLst>
                    <a:ext uri="{9D8B030D-6E8A-4147-A177-3AD203B41FA5}">
                      <a16:colId xmlns:a16="http://schemas.microsoft.com/office/drawing/2014/main" val="1839548496"/>
                    </a:ext>
                  </a:extLst>
                </a:gridCol>
                <a:gridCol w="1988939">
                  <a:extLst>
                    <a:ext uri="{9D8B030D-6E8A-4147-A177-3AD203B41FA5}">
                      <a16:colId xmlns:a16="http://schemas.microsoft.com/office/drawing/2014/main" val="3555857879"/>
                    </a:ext>
                  </a:extLst>
                </a:gridCol>
              </a:tblGrid>
              <a:tr h="452534">
                <a:tc>
                  <a:txBody>
                    <a:bodyPr/>
                    <a:lstStyle/>
                    <a:p>
                      <a:r>
                        <a:rPr lang="en-US" dirty="0" smtClean="0"/>
                        <a:t>Features</a:t>
                      </a:r>
                      <a:endParaRPr lang="en-US" dirty="0"/>
                    </a:p>
                  </a:txBody>
                  <a:tcPr/>
                </a:tc>
                <a:tc>
                  <a:txBody>
                    <a:bodyPr/>
                    <a:lstStyle/>
                    <a:p>
                      <a:r>
                        <a:rPr lang="en-US" dirty="0" smtClean="0"/>
                        <a:t>Jenkins</a:t>
                      </a:r>
                      <a:endParaRPr lang="en-US" dirty="0"/>
                    </a:p>
                  </a:txBody>
                  <a:tcPr/>
                </a:tc>
                <a:tc>
                  <a:txBody>
                    <a:bodyPr/>
                    <a:lstStyle/>
                    <a:p>
                      <a:r>
                        <a:rPr lang="en-US" dirty="0" smtClean="0"/>
                        <a:t>TeamCity</a:t>
                      </a:r>
                      <a:endParaRPr lang="en-US" dirty="0"/>
                    </a:p>
                  </a:txBody>
                  <a:tcPr/>
                </a:tc>
                <a:tc>
                  <a:txBody>
                    <a:bodyPr/>
                    <a:lstStyle/>
                    <a:p>
                      <a:r>
                        <a:rPr lang="en-US" dirty="0" smtClean="0"/>
                        <a:t>Bamboo</a:t>
                      </a:r>
                      <a:endParaRPr lang="en-US" dirty="0"/>
                    </a:p>
                  </a:txBody>
                  <a:tcPr/>
                </a:tc>
                <a:extLst>
                  <a:ext uri="{0D108BD9-81ED-4DB2-BD59-A6C34878D82A}">
                    <a16:rowId xmlns:a16="http://schemas.microsoft.com/office/drawing/2014/main" val="702781653"/>
                  </a:ext>
                </a:extLst>
              </a:tr>
              <a:tr h="1079119">
                <a:tc>
                  <a:txBody>
                    <a:bodyPr/>
                    <a:lstStyle/>
                    <a:p>
                      <a:r>
                        <a:rPr lang="en-US" sz="1800" dirty="0" smtClean="0"/>
                        <a:t>Pricing </a:t>
                      </a:r>
                      <a:endParaRPr lang="en-US" sz="1800" dirty="0"/>
                    </a:p>
                  </a:txBody>
                  <a:tcPr/>
                </a:tc>
                <a:tc>
                  <a:txBody>
                    <a:bodyPr/>
                    <a:lstStyle/>
                    <a:p>
                      <a:r>
                        <a:rPr lang="en-US" sz="1200" dirty="0" smtClean="0"/>
                        <a:t>Free </a:t>
                      </a:r>
                      <a:endParaRPr lang="en-US" sz="1200" dirty="0"/>
                    </a:p>
                  </a:txBody>
                  <a:tcPr/>
                </a:tc>
                <a:tc>
                  <a:txBody>
                    <a:bodyPr/>
                    <a:lstStyle/>
                    <a:p>
                      <a:pPr marL="0" marR="0" lvl="0" indent="0" algn="l" defTabSz="1005566"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Free for 100 build configuration. It starts at $299 per year after 100</a:t>
                      </a:r>
                    </a:p>
                    <a:p>
                      <a:endParaRPr lang="en-US" dirty="0"/>
                    </a:p>
                  </a:txBody>
                  <a:tcPr/>
                </a:tc>
                <a:tc>
                  <a:txBody>
                    <a:bodyPr/>
                    <a:lstStyle/>
                    <a:p>
                      <a:pPr marL="0" marR="0" lvl="0" indent="0" algn="ctr" defTabSz="1005566"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It starts at $10 with limited experience. License versions cost$880 for one remote agent</a:t>
                      </a:r>
                      <a:endParaRPr lang="en-US" sz="2000" b="0" i="0" kern="1200" dirty="0" smtClean="0">
                        <a:solidFill>
                          <a:schemeClr val="dk1"/>
                        </a:solidFill>
                        <a:effectLst/>
                        <a:latin typeface="+mn-lt"/>
                        <a:ea typeface="+mn-ea"/>
                        <a:cs typeface="+mn-cs"/>
                      </a:endParaRPr>
                    </a:p>
                    <a:p>
                      <a:endParaRPr lang="en-US" dirty="0"/>
                    </a:p>
                  </a:txBody>
                  <a:tcPr/>
                </a:tc>
                <a:extLst>
                  <a:ext uri="{0D108BD9-81ED-4DB2-BD59-A6C34878D82A}">
                    <a16:rowId xmlns:a16="http://schemas.microsoft.com/office/drawing/2014/main" val="4154846162"/>
                  </a:ext>
                </a:extLst>
              </a:tr>
              <a:tr h="522154">
                <a:tc>
                  <a:txBody>
                    <a:bodyPr/>
                    <a:lstStyle/>
                    <a:p>
                      <a:r>
                        <a:rPr lang="en-US" sz="1800" dirty="0" smtClean="0"/>
                        <a:t>Plugin Support</a:t>
                      </a:r>
                      <a:endParaRPr lang="en-US" sz="1800" dirty="0"/>
                    </a:p>
                  </a:txBody>
                  <a:tcPr/>
                </a:tc>
                <a:tc>
                  <a:txBody>
                    <a:bodyPr/>
                    <a:lstStyle/>
                    <a:p>
                      <a:r>
                        <a:rPr lang="en-US" sz="1200" b="0" i="0" kern="1200" dirty="0" smtClean="0">
                          <a:solidFill>
                            <a:schemeClr val="dk1"/>
                          </a:solidFill>
                          <a:effectLst/>
                          <a:latin typeface="+mn-lt"/>
                          <a:ea typeface="+mn-ea"/>
                          <a:cs typeface="+mn-cs"/>
                        </a:rPr>
                        <a:t>Offers speed and more than 1500+ plugins</a:t>
                      </a:r>
                      <a:endParaRPr lang="en-US" sz="1200" dirty="0"/>
                    </a:p>
                  </a:txBody>
                  <a:tcPr/>
                </a:tc>
                <a:tc>
                  <a:txBody>
                    <a:bodyPr/>
                    <a:lstStyle/>
                    <a:p>
                      <a:r>
                        <a:rPr lang="en-US" sz="1200" b="0" i="0" kern="1200" dirty="0" smtClean="0">
                          <a:solidFill>
                            <a:schemeClr val="dk1"/>
                          </a:solidFill>
                          <a:effectLst/>
                          <a:latin typeface="+mn-lt"/>
                          <a:ea typeface="+mn-ea"/>
                          <a:cs typeface="+mn-cs"/>
                        </a:rPr>
                        <a:t>More than Bamboo less than Jenkins</a:t>
                      </a:r>
                      <a:endParaRPr lang="en-US" sz="1200" dirty="0"/>
                    </a:p>
                  </a:txBody>
                  <a:tcPr/>
                </a:tc>
                <a:tc>
                  <a:txBody>
                    <a:bodyPr/>
                    <a:lstStyle/>
                    <a:p>
                      <a:r>
                        <a:rPr lang="en-US" sz="1200" b="0" i="0" kern="1200" dirty="0" smtClean="0">
                          <a:solidFill>
                            <a:schemeClr val="dk1"/>
                          </a:solidFill>
                          <a:effectLst/>
                          <a:latin typeface="+mn-lt"/>
                          <a:ea typeface="+mn-ea"/>
                          <a:cs typeface="+mn-cs"/>
                        </a:rPr>
                        <a:t>100+ plugins</a:t>
                      </a:r>
                      <a:endParaRPr lang="en-US" sz="1200" dirty="0"/>
                    </a:p>
                  </a:txBody>
                  <a:tcPr/>
                </a:tc>
                <a:extLst>
                  <a:ext uri="{0D108BD9-81ED-4DB2-BD59-A6C34878D82A}">
                    <a16:rowId xmlns:a16="http://schemas.microsoft.com/office/drawing/2014/main" val="3736070330"/>
                  </a:ext>
                </a:extLst>
              </a:tr>
              <a:tr h="522154">
                <a:tc>
                  <a:txBody>
                    <a:bodyPr/>
                    <a:lstStyle/>
                    <a:p>
                      <a:r>
                        <a:rPr lang="en-US" sz="1800" dirty="0" smtClean="0"/>
                        <a:t>Hosting</a:t>
                      </a:r>
                      <a:endParaRPr lang="en-US" sz="1800" dirty="0"/>
                    </a:p>
                  </a:txBody>
                  <a:tcPr/>
                </a:tc>
                <a:tc>
                  <a:txBody>
                    <a:bodyPr/>
                    <a:lstStyle/>
                    <a:p>
                      <a:r>
                        <a:rPr lang="en-US" dirty="0" smtClean="0"/>
                        <a:t> </a:t>
                      </a:r>
                      <a:r>
                        <a:rPr lang="en-US" sz="1200" b="0" i="0" kern="1200" dirty="0" smtClean="0">
                          <a:solidFill>
                            <a:schemeClr val="dk1"/>
                          </a:solidFill>
                          <a:effectLst/>
                          <a:latin typeface="+mn-lt"/>
                          <a:ea typeface="+mn-ea"/>
                          <a:cs typeface="+mn-cs"/>
                        </a:rPr>
                        <a:t>On-premise/cloud-based</a:t>
                      </a:r>
                      <a:endParaRPr lang="en-US" sz="1200" dirty="0"/>
                    </a:p>
                  </a:txBody>
                  <a:tcPr/>
                </a:tc>
                <a:tc>
                  <a:txBody>
                    <a:bodyPr/>
                    <a:lstStyle/>
                    <a:p>
                      <a:r>
                        <a:rPr lang="en-US" sz="1200" dirty="0" smtClean="0"/>
                        <a:t>On-premise</a:t>
                      </a:r>
                      <a:endParaRPr lang="en-US" sz="1200" dirty="0"/>
                    </a:p>
                  </a:txBody>
                  <a:tcPr/>
                </a:tc>
                <a:tc>
                  <a:txBody>
                    <a:bodyPr/>
                    <a:lstStyle/>
                    <a:p>
                      <a:r>
                        <a:rPr lang="en-US" sz="1200" dirty="0" smtClean="0"/>
                        <a:t>On-premise/</a:t>
                      </a:r>
                      <a:r>
                        <a:rPr lang="en-US" sz="1200" dirty="0" err="1" smtClean="0"/>
                        <a:t>BitBucket</a:t>
                      </a:r>
                      <a:r>
                        <a:rPr lang="en-US" sz="1200" baseline="0" dirty="0" smtClean="0"/>
                        <a:t> as a cloud</a:t>
                      </a:r>
                      <a:endParaRPr lang="en-US" sz="1200" dirty="0"/>
                    </a:p>
                  </a:txBody>
                  <a:tcPr/>
                </a:tc>
                <a:extLst>
                  <a:ext uri="{0D108BD9-81ED-4DB2-BD59-A6C34878D82A}">
                    <a16:rowId xmlns:a16="http://schemas.microsoft.com/office/drawing/2014/main" val="3401865801"/>
                  </a:ext>
                </a:extLst>
              </a:tr>
              <a:tr h="423525">
                <a:tc>
                  <a:txBody>
                    <a:bodyPr/>
                    <a:lstStyle/>
                    <a:p>
                      <a:r>
                        <a:rPr lang="en-US" sz="1800" dirty="0" smtClean="0"/>
                        <a:t>Open Source</a:t>
                      </a:r>
                      <a:endParaRPr lang="en-US" sz="1800" dirty="0"/>
                    </a:p>
                  </a:txBody>
                  <a:tcPr/>
                </a:tc>
                <a:tc>
                  <a:txBody>
                    <a:bodyPr/>
                    <a:lstStyle/>
                    <a:p>
                      <a:r>
                        <a:rPr lang="en-US" sz="1200" dirty="0" smtClean="0"/>
                        <a:t>Yes</a:t>
                      </a:r>
                      <a:endParaRPr lang="en-US" sz="1200" dirty="0"/>
                    </a:p>
                  </a:txBody>
                  <a:tcPr/>
                </a:tc>
                <a:tc>
                  <a:txBody>
                    <a:bodyPr/>
                    <a:lstStyle/>
                    <a:p>
                      <a:r>
                        <a:rPr lang="en-US" sz="1200" dirty="0" smtClean="0"/>
                        <a:t>No</a:t>
                      </a:r>
                      <a:endParaRPr lang="en-US" sz="1200" dirty="0"/>
                    </a:p>
                  </a:txBody>
                  <a:tcPr/>
                </a:tc>
                <a:tc>
                  <a:txBody>
                    <a:bodyPr/>
                    <a:lstStyle/>
                    <a:p>
                      <a:r>
                        <a:rPr lang="en-US" sz="1200" dirty="0" smtClean="0"/>
                        <a:t>No</a:t>
                      </a:r>
                      <a:endParaRPr lang="en-US" sz="1200" dirty="0"/>
                    </a:p>
                  </a:txBody>
                  <a:tcPr/>
                </a:tc>
                <a:extLst>
                  <a:ext uri="{0D108BD9-81ED-4DB2-BD59-A6C34878D82A}">
                    <a16:rowId xmlns:a16="http://schemas.microsoft.com/office/drawing/2014/main" val="2759186938"/>
                  </a:ext>
                </a:extLst>
              </a:tr>
            </a:tbl>
          </a:graphicData>
        </a:graphic>
      </p:graphicFrame>
    </p:spTree>
    <p:extLst>
      <p:ext uri="{BB962C8B-B14F-4D97-AF65-F5344CB8AC3E}">
        <p14:creationId xmlns:p14="http://schemas.microsoft.com/office/powerpoint/2010/main" val="310907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Jenkins Architecture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object 4"/>
          <p:cNvPicPr/>
          <p:nvPr/>
        </p:nvPicPr>
        <p:blipFill>
          <a:blip r:embed="rId2" cstate="print"/>
          <a:stretch>
            <a:fillRect/>
          </a:stretch>
        </p:blipFill>
        <p:spPr>
          <a:xfrm>
            <a:off x="1219200" y="1260564"/>
            <a:ext cx="7772400" cy="3778955"/>
          </a:xfrm>
          <a:prstGeom prst="rect">
            <a:avLst/>
          </a:prstGeom>
        </p:spPr>
      </p:pic>
    </p:spTree>
    <p:extLst>
      <p:ext uri="{BB962C8B-B14F-4D97-AF65-F5344CB8AC3E}">
        <p14:creationId xmlns:p14="http://schemas.microsoft.com/office/powerpoint/2010/main" val="1862417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Jenkinsfile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Title 4"/>
          <p:cNvSpPr>
            <a:spLocks noGrp="1"/>
          </p:cNvSpPr>
          <p:nvPr>
            <p:ph type="title"/>
          </p:nvPr>
        </p:nvSpPr>
        <p:spPr/>
        <p:txBody>
          <a:bodyPr/>
          <a:lstStyle/>
          <a:p>
            <a:r>
              <a:rPr lang="en-US" dirty="0" smtClean="0"/>
              <a:t> </a:t>
            </a:r>
            <a:endParaRPr lang="en-US" dirty="0"/>
          </a:p>
        </p:txBody>
      </p:sp>
      <p:sp>
        <p:nvSpPr>
          <p:cNvPr id="6" name="Content Placeholder 5"/>
          <p:cNvSpPr>
            <a:spLocks noGrp="1"/>
          </p:cNvSpPr>
          <p:nvPr>
            <p:ph idx="1"/>
          </p:nvPr>
        </p:nvSpPr>
        <p:spPr/>
        <p:txBody>
          <a:bodyPr/>
          <a:lstStyle/>
          <a:p>
            <a:pPr marL="297805" indent="-285750">
              <a:spcBef>
                <a:spcPts val="100"/>
              </a:spcBef>
              <a:buFont typeface="Wingdings" panose="05000000000000000000" pitchFamily="2" charset="2"/>
              <a:buChar char="q"/>
              <a:tabLst>
                <a:tab pos="388309" algn="l"/>
                <a:tab pos="388944" algn="l"/>
              </a:tabLst>
            </a:pPr>
            <a:r>
              <a:rPr lang="en-US" sz="1600" dirty="0"/>
              <a:t>A Jenkinsfile is a text file that defines the entire pipeline for a Jenkins job</a:t>
            </a:r>
            <a:endParaRPr lang="en-US" sz="1600" spc="-15" dirty="0">
              <a:cs typeface="Tahoma"/>
            </a:endParaRPr>
          </a:p>
          <a:p>
            <a:pPr marL="297805" indent="-285750">
              <a:spcBef>
                <a:spcPts val="100"/>
              </a:spcBef>
              <a:buFont typeface="Wingdings" panose="05000000000000000000" pitchFamily="2" charset="2"/>
              <a:buChar char="q"/>
              <a:tabLst>
                <a:tab pos="388309" algn="l"/>
                <a:tab pos="388944" algn="l"/>
              </a:tabLst>
            </a:pPr>
            <a:endParaRPr lang="en-US" sz="1599" spc="-15" dirty="0" smtClean="0">
              <a:latin typeface="Tahoma"/>
              <a:cs typeface="Tahoma"/>
            </a:endParaRPr>
          </a:p>
          <a:p>
            <a:pPr marL="297805" indent="-285750">
              <a:spcBef>
                <a:spcPts val="100"/>
              </a:spcBef>
              <a:buFont typeface="Wingdings" panose="05000000000000000000" pitchFamily="2" charset="2"/>
              <a:buChar char="q"/>
              <a:tabLst>
                <a:tab pos="388309" algn="l"/>
                <a:tab pos="388944" algn="l"/>
              </a:tabLst>
            </a:pPr>
            <a:r>
              <a:rPr lang="en-US" sz="1600" dirty="0"/>
              <a:t>It's written in Groovy </a:t>
            </a:r>
            <a:r>
              <a:rPr lang="en-US" sz="1600" dirty="0" smtClean="0"/>
              <a:t>syntax</a:t>
            </a:r>
          </a:p>
          <a:p>
            <a:pPr marL="297805" indent="-285750">
              <a:spcBef>
                <a:spcPts val="100"/>
              </a:spcBef>
              <a:buFont typeface="Wingdings" panose="05000000000000000000" pitchFamily="2" charset="2"/>
              <a:buChar char="q"/>
              <a:tabLst>
                <a:tab pos="388309" algn="l"/>
                <a:tab pos="388944" algn="l"/>
              </a:tabLst>
            </a:pPr>
            <a:endParaRPr lang="en-US" sz="1600" dirty="0">
              <a:cs typeface="Tahoma"/>
            </a:endParaRPr>
          </a:p>
          <a:p>
            <a:pPr marL="297805" indent="-285750">
              <a:spcBef>
                <a:spcPts val="100"/>
              </a:spcBef>
              <a:buFont typeface="Wingdings" panose="05000000000000000000" pitchFamily="2" charset="2"/>
              <a:buChar char="q"/>
              <a:tabLst>
                <a:tab pos="388309" algn="l"/>
                <a:tab pos="388944" algn="l"/>
              </a:tabLst>
            </a:pPr>
            <a:r>
              <a:rPr lang="en-US" sz="1600" dirty="0"/>
              <a:t>Jenkinsfiles are a powerful way to define and manage your Jenkins pipelines, enabling you to automate and streamline your software delivery process </a:t>
            </a:r>
            <a:r>
              <a:rPr lang="en-US" sz="1600" dirty="0" smtClean="0"/>
              <a:t>effectively</a:t>
            </a:r>
          </a:p>
          <a:p>
            <a:pPr marL="297805" indent="-285750">
              <a:spcBef>
                <a:spcPts val="100"/>
              </a:spcBef>
              <a:buFont typeface="Wingdings" panose="05000000000000000000" pitchFamily="2" charset="2"/>
              <a:buChar char="q"/>
              <a:tabLst>
                <a:tab pos="388309" algn="l"/>
                <a:tab pos="388944" algn="l"/>
              </a:tabLst>
            </a:pPr>
            <a:endParaRPr lang="en-US" sz="1600" dirty="0" smtClean="0"/>
          </a:p>
          <a:p>
            <a:pPr marL="297805" indent="-285750">
              <a:spcBef>
                <a:spcPts val="100"/>
              </a:spcBef>
              <a:buFont typeface="Wingdings" panose="05000000000000000000" pitchFamily="2" charset="2"/>
              <a:buChar char="q"/>
              <a:tabLst>
                <a:tab pos="388309" algn="l"/>
                <a:tab pos="388944" algn="l"/>
              </a:tabLst>
            </a:pPr>
            <a:r>
              <a:rPr lang="en-US" sz="1600" dirty="0" smtClean="0"/>
              <a:t>It’s </a:t>
            </a:r>
            <a:r>
              <a:rPr lang="en-US" sz="1600" dirty="0"/>
              <a:t>generally considered a best practice to create a Jenkinsfile and check the file into the source control </a:t>
            </a:r>
            <a:r>
              <a:rPr lang="en-US" sz="1600" dirty="0" smtClean="0"/>
              <a:t>repository</a:t>
            </a:r>
            <a:endParaRPr lang="en-US" sz="1600" dirty="0"/>
          </a:p>
          <a:p>
            <a:pPr marL="12055" indent="0">
              <a:spcBef>
                <a:spcPts val="100"/>
              </a:spcBef>
              <a:buNone/>
              <a:tabLst>
                <a:tab pos="388309" algn="l"/>
                <a:tab pos="388944" algn="l"/>
              </a:tabLst>
            </a:pPr>
            <a:endParaRPr lang="en-US" sz="1600" dirty="0" smtClean="0"/>
          </a:p>
          <a:p>
            <a:pPr marL="297805" indent="-285750">
              <a:spcBef>
                <a:spcPts val="100"/>
              </a:spcBef>
              <a:buFont typeface="Wingdings" panose="05000000000000000000" pitchFamily="2" charset="2"/>
              <a:buChar char="q"/>
              <a:tabLst>
                <a:tab pos="388309" algn="l"/>
                <a:tab pos="388944" algn="l"/>
              </a:tabLst>
            </a:pPr>
            <a:r>
              <a:rPr lang="en-US" sz="1600" dirty="0"/>
              <a:t>Pipeline </a:t>
            </a:r>
            <a:r>
              <a:rPr lang="en-US" sz="1600" dirty="0" smtClean="0"/>
              <a:t>supports</a:t>
            </a:r>
            <a:r>
              <a:rPr lang="en-US" sz="1600" dirty="0"/>
              <a:t> </a:t>
            </a:r>
            <a:r>
              <a:rPr lang="en-US" sz="1600" dirty="0" smtClean="0"/>
              <a:t>two syntaxes –</a:t>
            </a:r>
          </a:p>
          <a:p>
            <a:pPr marL="737740" lvl="1" indent="-285750">
              <a:spcBef>
                <a:spcPts val="100"/>
              </a:spcBef>
              <a:buFont typeface="Arial" panose="020B0604020202020204" pitchFamily="34" charset="0"/>
              <a:buChar char="•"/>
              <a:tabLst>
                <a:tab pos="388309" algn="l"/>
                <a:tab pos="388944" algn="l"/>
              </a:tabLst>
            </a:pPr>
            <a:r>
              <a:rPr lang="en-US" sz="1600" dirty="0"/>
              <a:t>Declarative </a:t>
            </a:r>
            <a:r>
              <a:rPr lang="en-US" sz="1600" dirty="0" smtClean="0"/>
              <a:t>pipelines</a:t>
            </a:r>
          </a:p>
          <a:p>
            <a:pPr marL="737740" lvl="1" indent="-285750">
              <a:spcBef>
                <a:spcPts val="100"/>
              </a:spcBef>
              <a:buFont typeface="Arial" panose="020B0604020202020204" pitchFamily="34" charset="0"/>
              <a:buChar char="•"/>
              <a:tabLst>
                <a:tab pos="388309" algn="l"/>
                <a:tab pos="388944" algn="l"/>
              </a:tabLst>
            </a:pPr>
            <a:r>
              <a:rPr lang="en-US" sz="1600" dirty="0" smtClean="0"/>
              <a:t>Scripted pipelines</a:t>
            </a:r>
            <a:endParaRPr lang="en-US" sz="1600" dirty="0">
              <a:cs typeface="Tahoma"/>
            </a:endParaRPr>
          </a:p>
          <a:p>
            <a:pPr marL="297805" indent="-285750">
              <a:spcBef>
                <a:spcPts val="100"/>
              </a:spcBef>
              <a:buFont typeface="Wingdings" panose="05000000000000000000" pitchFamily="2" charset="2"/>
              <a:buChar char="q"/>
              <a:tabLst>
                <a:tab pos="388309" algn="l"/>
                <a:tab pos="388944" algn="l"/>
              </a:tabLst>
            </a:pPr>
            <a:endParaRPr lang="en-US" sz="1599" dirty="0" smtClean="0">
              <a:latin typeface="Tahoma"/>
              <a:cs typeface="Tahoma"/>
            </a:endParaRPr>
          </a:p>
          <a:p>
            <a:pPr marL="0" indent="0">
              <a:buNone/>
            </a:pPr>
            <a:endParaRPr lang="en-US" sz="1600" dirty="0"/>
          </a:p>
        </p:txBody>
      </p:sp>
    </p:spTree>
    <p:extLst>
      <p:ext uri="{BB962C8B-B14F-4D97-AF65-F5344CB8AC3E}">
        <p14:creationId xmlns:p14="http://schemas.microsoft.com/office/powerpoint/2010/main" val="1656395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Advantages of Jenkinsfile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Title 4"/>
          <p:cNvSpPr>
            <a:spLocks noGrp="1"/>
          </p:cNvSpPr>
          <p:nvPr>
            <p:ph type="title"/>
          </p:nvPr>
        </p:nvSpPr>
        <p:spPr/>
        <p:txBody>
          <a:bodyPr/>
          <a:lstStyle/>
          <a:p>
            <a:r>
              <a:rPr lang="en-US" dirty="0" smtClean="0"/>
              <a:t> </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q"/>
            </a:pPr>
            <a:r>
              <a:rPr lang="en-US" sz="1600" b="1" dirty="0"/>
              <a:t>Version Control</a:t>
            </a:r>
            <a:r>
              <a:rPr lang="en-US" sz="1600" dirty="0"/>
              <a:t>: Jenkinsfiles can be stored alongside your project code in version control systems like Git, providing visibility into changes and allowing for easy collaboration</a:t>
            </a:r>
            <a:r>
              <a:rPr lang="en-US" sz="1600" dirty="0" smtClean="0"/>
              <a:t>.</a:t>
            </a:r>
          </a:p>
          <a:p>
            <a:pPr>
              <a:buFont typeface="Wingdings" panose="05000000000000000000" pitchFamily="2" charset="2"/>
              <a:buChar char="q"/>
            </a:pPr>
            <a:endParaRPr lang="en-US" sz="1600" dirty="0" smtClean="0"/>
          </a:p>
          <a:p>
            <a:pPr>
              <a:buFont typeface="Wingdings" panose="05000000000000000000" pitchFamily="2" charset="2"/>
              <a:buChar char="q"/>
            </a:pPr>
            <a:r>
              <a:rPr lang="en-US" sz="1800" b="1" dirty="0"/>
              <a:t>Reusability</a:t>
            </a:r>
            <a:r>
              <a:rPr lang="en-US" sz="1800" dirty="0"/>
              <a:t>: Jenkinsfiles can be shared and reused across multiple projects, promoting consistency and reducing duplication of effort</a:t>
            </a:r>
            <a:r>
              <a:rPr lang="en-US" sz="1800" dirty="0" smtClean="0"/>
              <a:t>.</a:t>
            </a:r>
          </a:p>
          <a:p>
            <a:pPr>
              <a:buFont typeface="Wingdings" panose="05000000000000000000" pitchFamily="2" charset="2"/>
              <a:buChar char="q"/>
            </a:pPr>
            <a:endParaRPr lang="en-US" sz="1800" dirty="0"/>
          </a:p>
          <a:p>
            <a:pPr>
              <a:buFont typeface="Wingdings" panose="05000000000000000000" pitchFamily="2" charset="2"/>
              <a:buChar char="q"/>
            </a:pPr>
            <a:r>
              <a:rPr lang="en-US" sz="1600" b="1" dirty="0"/>
              <a:t>Flexibility</a:t>
            </a:r>
            <a:r>
              <a:rPr lang="en-US" sz="1600" dirty="0"/>
              <a:t>: Jenkinsfiles support complex workflows with conditional logic, parallel execution, error handling, and integration with external tools and service</a:t>
            </a:r>
          </a:p>
          <a:p>
            <a:pPr>
              <a:buFont typeface="Wingdings" panose="05000000000000000000" pitchFamily="2" charset="2"/>
              <a:buChar char="q"/>
            </a:pPr>
            <a:endParaRPr lang="en-US" sz="1600" dirty="0"/>
          </a:p>
        </p:txBody>
      </p:sp>
    </p:spTree>
    <p:extLst>
      <p:ext uri="{BB962C8B-B14F-4D97-AF65-F5344CB8AC3E}">
        <p14:creationId xmlns:p14="http://schemas.microsoft.com/office/powerpoint/2010/main" val="3286327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9" y="734370"/>
            <a:ext cx="675072" cy="265841"/>
          </a:xfrm>
          <a:custGeom>
            <a:avLst/>
            <a:gdLst/>
            <a:ahLst/>
            <a:cxnLst/>
            <a:rect l="l" t="t" r="r" b="b"/>
            <a:pathLst>
              <a:path w="675640" h="266065">
                <a:moveTo>
                  <a:pt x="675271" y="0"/>
                </a:moveTo>
                <a:lnTo>
                  <a:pt x="0" y="0"/>
                </a:lnTo>
                <a:lnTo>
                  <a:pt x="0" y="265899"/>
                </a:lnTo>
                <a:lnTo>
                  <a:pt x="675271" y="265899"/>
                </a:lnTo>
                <a:lnTo>
                  <a:pt x="675271" y="0"/>
                </a:lnTo>
                <a:close/>
              </a:path>
            </a:pathLst>
          </a:custGeom>
          <a:solidFill>
            <a:srgbClr val="00B8F0"/>
          </a:solidFill>
        </p:spPr>
        <p:txBody>
          <a:bodyPr wrap="square" lIns="0" tIns="0" rIns="0" bIns="0" rtlCol="0"/>
          <a:lstStyle/>
          <a:p>
            <a:endParaRPr sz="1998"/>
          </a:p>
        </p:txBody>
      </p:sp>
      <p:sp>
        <p:nvSpPr>
          <p:cNvPr id="3" name="object 3"/>
          <p:cNvSpPr txBox="1"/>
          <p:nvPr/>
        </p:nvSpPr>
        <p:spPr>
          <a:xfrm>
            <a:off x="767492" y="724243"/>
            <a:ext cx="4195090" cy="296097"/>
          </a:xfrm>
          <a:prstGeom prst="rect">
            <a:avLst/>
          </a:prstGeom>
        </p:spPr>
        <p:txBody>
          <a:bodyPr vert="horz" wrap="square" lIns="0" tIns="11420" rIns="0" bIns="0" rtlCol="0">
            <a:spAutoFit/>
          </a:bodyPr>
          <a:lstStyle/>
          <a:p>
            <a:pPr marL="12690">
              <a:spcBef>
                <a:spcPts val="90"/>
              </a:spcBef>
            </a:pPr>
            <a:r>
              <a:rPr sz="1849" b="1" spc="30" dirty="0">
                <a:solidFill>
                  <a:srgbClr val="2B3A4A"/>
                </a:solidFill>
                <a:latin typeface="Tahoma"/>
                <a:cs typeface="Tahoma"/>
              </a:rPr>
              <a:t>J</a:t>
            </a:r>
            <a:r>
              <a:rPr sz="1849" b="1" spc="15" dirty="0">
                <a:solidFill>
                  <a:srgbClr val="2B3A4A"/>
                </a:solidFill>
                <a:latin typeface="Tahoma"/>
                <a:cs typeface="Tahoma"/>
              </a:rPr>
              <a:t>e</a:t>
            </a:r>
            <a:r>
              <a:rPr sz="1849" b="1" spc="10" dirty="0">
                <a:solidFill>
                  <a:srgbClr val="2B3A4A"/>
                </a:solidFill>
                <a:latin typeface="Tahoma"/>
                <a:cs typeface="Tahoma"/>
              </a:rPr>
              <a:t>n</a:t>
            </a:r>
            <a:r>
              <a:rPr sz="1849" b="1" dirty="0">
                <a:solidFill>
                  <a:srgbClr val="2B3A4A"/>
                </a:solidFill>
                <a:latin typeface="Tahoma"/>
                <a:cs typeface="Tahoma"/>
              </a:rPr>
              <a:t>k</a:t>
            </a:r>
            <a:r>
              <a:rPr sz="1849" b="1" spc="-5" dirty="0">
                <a:solidFill>
                  <a:srgbClr val="2B3A4A"/>
                </a:solidFill>
                <a:latin typeface="Tahoma"/>
                <a:cs typeface="Tahoma"/>
              </a:rPr>
              <a:t>i</a:t>
            </a:r>
            <a:r>
              <a:rPr sz="1849" b="1" spc="15" dirty="0">
                <a:solidFill>
                  <a:srgbClr val="2B3A4A"/>
                </a:solidFill>
                <a:latin typeface="Tahoma"/>
                <a:cs typeface="Tahoma"/>
              </a:rPr>
              <a:t>n</a:t>
            </a:r>
            <a:r>
              <a:rPr sz="1849" b="1" spc="-5" dirty="0">
                <a:solidFill>
                  <a:srgbClr val="2B3A4A"/>
                </a:solidFill>
                <a:latin typeface="Tahoma"/>
                <a:cs typeface="Tahoma"/>
              </a:rPr>
              <a:t>s</a:t>
            </a:r>
            <a:r>
              <a:rPr sz="1849" b="1" spc="-290" dirty="0">
                <a:solidFill>
                  <a:srgbClr val="2B3A4A"/>
                </a:solidFill>
                <a:latin typeface="Tahoma"/>
                <a:cs typeface="Tahoma"/>
              </a:rPr>
              <a:t> </a:t>
            </a:r>
            <a:r>
              <a:rPr lang="en-US" sz="1849" b="1" spc="15" dirty="0" smtClean="0">
                <a:solidFill>
                  <a:srgbClr val="2B3A4A"/>
                </a:solidFill>
                <a:latin typeface="Tahoma"/>
                <a:cs typeface="Tahoma"/>
              </a:rPr>
              <a:t>file – declarative pipeline</a:t>
            </a:r>
            <a:endParaRPr sz="1849" dirty="0">
              <a:latin typeface="Tahoma"/>
              <a:cs typeface="Tahoma"/>
            </a:endParaRPr>
          </a:p>
        </p:txBody>
      </p:sp>
      <p:pic>
        <p:nvPicPr>
          <p:cNvPr id="4" name="object 4"/>
          <p:cNvPicPr/>
          <p:nvPr/>
        </p:nvPicPr>
        <p:blipFill>
          <a:blip r:embed="rId2" cstate="print"/>
          <a:stretch>
            <a:fillRect/>
          </a:stretch>
        </p:blipFill>
        <p:spPr>
          <a:xfrm>
            <a:off x="1070132" y="1380700"/>
            <a:ext cx="2565399" cy="3732310"/>
          </a:xfrm>
          <a:prstGeom prst="rect">
            <a:avLst/>
          </a:prstGeom>
        </p:spPr>
      </p:pic>
      <p:pic>
        <p:nvPicPr>
          <p:cNvPr id="5" name="object 5"/>
          <p:cNvPicPr/>
          <p:nvPr/>
        </p:nvPicPr>
        <p:blipFill>
          <a:blip r:embed="rId3" cstate="print"/>
          <a:stretch>
            <a:fillRect/>
          </a:stretch>
        </p:blipFill>
        <p:spPr>
          <a:xfrm>
            <a:off x="4962582" y="1896420"/>
            <a:ext cx="4101823" cy="1713057"/>
          </a:xfrm>
          <a:prstGeom prst="rect">
            <a:avLst/>
          </a:prstGeom>
        </p:spPr>
      </p:pic>
    </p:spTree>
    <p:extLst>
      <p:ext uri="{BB962C8B-B14F-4D97-AF65-F5344CB8AC3E}">
        <p14:creationId xmlns:p14="http://schemas.microsoft.com/office/powerpoint/2010/main" val="3938809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9" y="734370"/>
            <a:ext cx="675072" cy="265841"/>
          </a:xfrm>
          <a:custGeom>
            <a:avLst/>
            <a:gdLst/>
            <a:ahLst/>
            <a:cxnLst/>
            <a:rect l="l" t="t" r="r" b="b"/>
            <a:pathLst>
              <a:path w="675640" h="266065">
                <a:moveTo>
                  <a:pt x="675271" y="0"/>
                </a:moveTo>
                <a:lnTo>
                  <a:pt x="0" y="0"/>
                </a:lnTo>
                <a:lnTo>
                  <a:pt x="0" y="265899"/>
                </a:lnTo>
                <a:lnTo>
                  <a:pt x="675271" y="265899"/>
                </a:lnTo>
                <a:lnTo>
                  <a:pt x="675271" y="0"/>
                </a:lnTo>
                <a:close/>
              </a:path>
            </a:pathLst>
          </a:custGeom>
          <a:solidFill>
            <a:srgbClr val="00B8F0"/>
          </a:solidFill>
        </p:spPr>
        <p:txBody>
          <a:bodyPr wrap="square" lIns="0" tIns="0" rIns="0" bIns="0" rtlCol="0"/>
          <a:lstStyle/>
          <a:p>
            <a:endParaRPr sz="1998"/>
          </a:p>
        </p:txBody>
      </p:sp>
      <p:sp>
        <p:nvSpPr>
          <p:cNvPr id="3" name="object 3"/>
          <p:cNvSpPr txBox="1"/>
          <p:nvPr/>
        </p:nvSpPr>
        <p:spPr>
          <a:xfrm>
            <a:off x="767492" y="724243"/>
            <a:ext cx="4033108" cy="306447"/>
          </a:xfrm>
          <a:prstGeom prst="rect">
            <a:avLst/>
          </a:prstGeom>
        </p:spPr>
        <p:txBody>
          <a:bodyPr vert="horz" wrap="square" lIns="0" tIns="11420" rIns="0" bIns="0" rtlCol="0">
            <a:spAutoFit/>
          </a:bodyPr>
          <a:lstStyle/>
          <a:p>
            <a:pPr marL="12690">
              <a:spcBef>
                <a:spcPts val="90"/>
              </a:spcBef>
            </a:pPr>
            <a:r>
              <a:rPr sz="1849" b="1" spc="-10" dirty="0" smtClean="0">
                <a:solidFill>
                  <a:srgbClr val="2B3A4A"/>
                </a:solidFill>
                <a:latin typeface="Tahoma"/>
                <a:cs typeface="Tahoma"/>
              </a:rPr>
              <a:t>Jenkinsfile</a:t>
            </a:r>
            <a:r>
              <a:rPr lang="en-US" sz="1849" b="1" spc="-10" dirty="0" smtClean="0">
                <a:solidFill>
                  <a:srgbClr val="2B3A4A"/>
                </a:solidFill>
                <a:latin typeface="Tahoma"/>
                <a:cs typeface="Tahoma"/>
              </a:rPr>
              <a:t> – declarative pipeline</a:t>
            </a:r>
            <a:endParaRPr sz="1849" dirty="0">
              <a:latin typeface="Tahoma"/>
              <a:cs typeface="Tahoma"/>
            </a:endParaRPr>
          </a:p>
        </p:txBody>
      </p:sp>
      <p:pic>
        <p:nvPicPr>
          <p:cNvPr id="4" name="object 4"/>
          <p:cNvPicPr/>
          <p:nvPr/>
        </p:nvPicPr>
        <p:blipFill>
          <a:blip r:embed="rId2" cstate="print"/>
          <a:stretch>
            <a:fillRect/>
          </a:stretch>
        </p:blipFill>
        <p:spPr>
          <a:xfrm>
            <a:off x="1907627" y="1152356"/>
            <a:ext cx="6542995" cy="4035204"/>
          </a:xfrm>
          <a:prstGeom prst="rect">
            <a:avLst/>
          </a:prstGeom>
        </p:spPr>
      </p:pic>
    </p:spTree>
    <p:extLst>
      <p:ext uri="{BB962C8B-B14F-4D97-AF65-F5344CB8AC3E}">
        <p14:creationId xmlns:p14="http://schemas.microsoft.com/office/powerpoint/2010/main" val="4029708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9" y="734370"/>
            <a:ext cx="675072" cy="265841"/>
          </a:xfrm>
          <a:custGeom>
            <a:avLst/>
            <a:gdLst/>
            <a:ahLst/>
            <a:cxnLst/>
            <a:rect l="l" t="t" r="r" b="b"/>
            <a:pathLst>
              <a:path w="675640" h="266065">
                <a:moveTo>
                  <a:pt x="675271" y="0"/>
                </a:moveTo>
                <a:lnTo>
                  <a:pt x="0" y="0"/>
                </a:lnTo>
                <a:lnTo>
                  <a:pt x="0" y="265899"/>
                </a:lnTo>
                <a:lnTo>
                  <a:pt x="675271" y="265899"/>
                </a:lnTo>
                <a:lnTo>
                  <a:pt x="675271" y="0"/>
                </a:lnTo>
                <a:close/>
              </a:path>
            </a:pathLst>
          </a:custGeom>
          <a:solidFill>
            <a:srgbClr val="00B8F0"/>
          </a:solidFill>
        </p:spPr>
        <p:txBody>
          <a:bodyPr wrap="square" lIns="0" tIns="0" rIns="0" bIns="0" rtlCol="0"/>
          <a:lstStyle/>
          <a:p>
            <a:endParaRPr sz="1998"/>
          </a:p>
        </p:txBody>
      </p:sp>
      <p:sp>
        <p:nvSpPr>
          <p:cNvPr id="3" name="object 3"/>
          <p:cNvSpPr txBox="1"/>
          <p:nvPr/>
        </p:nvSpPr>
        <p:spPr>
          <a:xfrm>
            <a:off x="767492" y="724243"/>
            <a:ext cx="5023068" cy="295986"/>
          </a:xfrm>
          <a:prstGeom prst="rect">
            <a:avLst/>
          </a:prstGeom>
        </p:spPr>
        <p:txBody>
          <a:bodyPr vert="horz" wrap="square" lIns="0" tIns="11420" rIns="0" bIns="0" rtlCol="0">
            <a:spAutoFit/>
          </a:bodyPr>
          <a:lstStyle/>
          <a:p>
            <a:pPr marL="12690">
              <a:spcBef>
                <a:spcPts val="90"/>
              </a:spcBef>
            </a:pPr>
            <a:r>
              <a:rPr sz="1849" b="1" spc="-10" dirty="0">
                <a:solidFill>
                  <a:srgbClr val="2B3A4A"/>
                </a:solidFill>
                <a:latin typeface="Tahoma"/>
                <a:cs typeface="Tahoma"/>
              </a:rPr>
              <a:t>Jenkinsfile</a:t>
            </a:r>
            <a:r>
              <a:rPr lang="en-US" sz="1849" b="1" spc="-10" dirty="0">
                <a:solidFill>
                  <a:srgbClr val="2B3A4A"/>
                </a:solidFill>
                <a:latin typeface="Tahoma"/>
                <a:cs typeface="Tahoma"/>
              </a:rPr>
              <a:t> – scripted pipeline</a:t>
            </a:r>
            <a:endParaRPr sz="1849" dirty="0">
              <a:latin typeface="Tahoma"/>
              <a:cs typeface="Tahoma"/>
            </a:endParaRPr>
          </a:p>
        </p:txBody>
      </p:sp>
      <p:sp>
        <p:nvSpPr>
          <p:cNvPr id="7" name="Title 6"/>
          <p:cNvSpPr>
            <a:spLocks noGrp="1"/>
          </p:cNvSpPr>
          <p:nvPr>
            <p:ph type="title"/>
          </p:nvPr>
        </p:nvSpPr>
        <p:spPr>
          <a:xfrm>
            <a:off x="2732433" y="3419455"/>
            <a:ext cx="4593534" cy="345958"/>
          </a:xfrm>
        </p:spPr>
        <p:txBody>
          <a:bodyPr/>
          <a:lstStyle/>
          <a:p>
            <a:r>
              <a:rPr lang="en-US" dirty="0" smtClean="0"/>
              <a:t> </a:t>
            </a:r>
            <a:endParaRPr lang="en-US" dirty="0"/>
          </a:p>
        </p:txBody>
      </p:sp>
      <p:pic>
        <p:nvPicPr>
          <p:cNvPr id="10" name="Content Placeholder 9"/>
          <p:cNvPicPr>
            <a:picLocks noGrp="1" noChangeAspect="1"/>
          </p:cNvPicPr>
          <p:nvPr>
            <p:ph sz="half" idx="3"/>
          </p:nvPr>
        </p:nvPicPr>
        <p:blipFill rotWithShape="1">
          <a:blip r:embed="rId2">
            <a:extLst>
              <a:ext uri="{28A0092B-C50C-407E-A947-70E740481C1C}">
                <a14:useLocalDpi xmlns:a14="http://schemas.microsoft.com/office/drawing/2010/main" val="0"/>
              </a:ext>
            </a:extLst>
          </a:blip>
          <a:srcRect r="72887"/>
          <a:stretch/>
        </p:blipFill>
        <p:spPr>
          <a:xfrm>
            <a:off x="455646" y="1516995"/>
            <a:ext cx="1982753" cy="2989124"/>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458119"/>
            <a:ext cx="5715000" cy="2895600"/>
          </a:xfrm>
          <a:prstGeom prst="rect">
            <a:avLst/>
          </a:prstGeom>
        </p:spPr>
      </p:pic>
    </p:spTree>
    <p:extLst>
      <p:ext uri="{BB962C8B-B14F-4D97-AF65-F5344CB8AC3E}">
        <p14:creationId xmlns:p14="http://schemas.microsoft.com/office/powerpoint/2010/main" val="1728379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9" y="734370"/>
            <a:ext cx="675072" cy="265841"/>
          </a:xfrm>
          <a:custGeom>
            <a:avLst/>
            <a:gdLst/>
            <a:ahLst/>
            <a:cxnLst/>
            <a:rect l="l" t="t" r="r" b="b"/>
            <a:pathLst>
              <a:path w="675640" h="266065">
                <a:moveTo>
                  <a:pt x="675271" y="0"/>
                </a:moveTo>
                <a:lnTo>
                  <a:pt x="0" y="0"/>
                </a:lnTo>
                <a:lnTo>
                  <a:pt x="0" y="265899"/>
                </a:lnTo>
                <a:lnTo>
                  <a:pt x="675271" y="265899"/>
                </a:lnTo>
                <a:lnTo>
                  <a:pt x="675271" y="0"/>
                </a:lnTo>
                <a:close/>
              </a:path>
            </a:pathLst>
          </a:custGeom>
          <a:solidFill>
            <a:srgbClr val="00B8F0"/>
          </a:solidFill>
        </p:spPr>
        <p:txBody>
          <a:bodyPr wrap="square" lIns="0" tIns="0" rIns="0" bIns="0" rtlCol="0"/>
          <a:lstStyle/>
          <a:p>
            <a:endParaRPr sz="1998"/>
          </a:p>
        </p:txBody>
      </p:sp>
      <p:sp>
        <p:nvSpPr>
          <p:cNvPr id="8" name="object 3"/>
          <p:cNvSpPr txBox="1"/>
          <p:nvPr/>
        </p:nvSpPr>
        <p:spPr>
          <a:xfrm>
            <a:off x="767492" y="724243"/>
            <a:ext cx="4490308" cy="296097"/>
          </a:xfrm>
          <a:prstGeom prst="rect">
            <a:avLst/>
          </a:prstGeom>
        </p:spPr>
        <p:txBody>
          <a:bodyPr vert="horz" wrap="square" lIns="0" tIns="11420" rIns="0" bIns="0" rtlCol="0">
            <a:spAutoFit/>
          </a:bodyPr>
          <a:lstStyle/>
          <a:p>
            <a:pPr marL="12690">
              <a:spcBef>
                <a:spcPts val="90"/>
              </a:spcBef>
            </a:pPr>
            <a:r>
              <a:rPr sz="1849" b="1" spc="-10" dirty="0" smtClean="0">
                <a:solidFill>
                  <a:srgbClr val="2B3A4A"/>
                </a:solidFill>
                <a:latin typeface="Tahoma"/>
                <a:cs typeface="Tahoma"/>
              </a:rPr>
              <a:t>Jenkinsfile</a:t>
            </a:r>
            <a:r>
              <a:rPr lang="en-US" sz="1849" b="1" spc="-10" dirty="0" smtClean="0">
                <a:solidFill>
                  <a:srgbClr val="2B3A4A"/>
                </a:solidFill>
                <a:latin typeface="Tahoma"/>
                <a:cs typeface="Tahoma"/>
              </a:rPr>
              <a:t> – scripted pipeline</a:t>
            </a:r>
            <a:endParaRPr sz="1849" dirty="0">
              <a:latin typeface="Tahoma"/>
              <a:cs typeface="Tahoma"/>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229520"/>
            <a:ext cx="9296401" cy="4038600"/>
          </a:xfrm>
          <a:prstGeom prst="rect">
            <a:avLst/>
          </a:prstGeom>
        </p:spPr>
      </p:pic>
    </p:spTree>
    <p:extLst>
      <p:ext uri="{BB962C8B-B14F-4D97-AF65-F5344CB8AC3E}">
        <p14:creationId xmlns:p14="http://schemas.microsoft.com/office/powerpoint/2010/main" val="1379086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Executors in Jenkins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Title 4"/>
          <p:cNvSpPr>
            <a:spLocks noGrp="1"/>
          </p:cNvSpPr>
          <p:nvPr>
            <p:ph type="title"/>
          </p:nvPr>
        </p:nvSpPr>
        <p:spPr/>
        <p:txBody>
          <a:bodyPr/>
          <a:lstStyle/>
          <a:p>
            <a:r>
              <a:rPr lang="en-US" dirty="0" smtClean="0"/>
              <a:t> </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q"/>
            </a:pPr>
            <a:r>
              <a:rPr lang="en-US" sz="1600" dirty="0"/>
              <a:t>An executor is a process that runs a </a:t>
            </a:r>
            <a:r>
              <a:rPr lang="en-US" sz="1600" dirty="0" smtClean="0"/>
              <a:t>build/job</a:t>
            </a:r>
          </a:p>
          <a:p>
            <a:pPr marL="0" indent="0">
              <a:buNone/>
            </a:pPr>
            <a:endParaRPr lang="en-US" sz="1600" dirty="0" smtClean="0"/>
          </a:p>
          <a:p>
            <a:pPr>
              <a:buFont typeface="Wingdings" panose="05000000000000000000" pitchFamily="2" charset="2"/>
              <a:buChar char="q"/>
            </a:pPr>
            <a:r>
              <a:rPr lang="en-US" sz="1600" dirty="0"/>
              <a:t>You are able to run one job at a time if you have one executor. If you have two executors, you are able to run two jobs in parallel and so forth</a:t>
            </a:r>
            <a:r>
              <a:rPr lang="en-US" sz="1600" dirty="0" smtClean="0"/>
              <a:t>.</a:t>
            </a:r>
            <a:endParaRPr lang="en-US" sz="1600" dirty="0"/>
          </a:p>
          <a:p>
            <a:pPr>
              <a:buFont typeface="Wingdings" panose="05000000000000000000" pitchFamily="2" charset="2"/>
              <a:buChar char="q"/>
            </a:pPr>
            <a:endParaRPr lang="en-US" sz="1600" dirty="0" smtClean="0"/>
          </a:p>
          <a:p>
            <a:pPr>
              <a:buFont typeface="Wingdings" panose="05000000000000000000" pitchFamily="2" charset="2"/>
              <a:buChar char="q"/>
            </a:pPr>
            <a:r>
              <a:rPr lang="en-US" sz="1600" dirty="0"/>
              <a:t>types of executors in </a:t>
            </a:r>
            <a:r>
              <a:rPr lang="en-US" sz="1600" dirty="0" smtClean="0"/>
              <a:t>Jenkins :</a:t>
            </a:r>
          </a:p>
          <a:p>
            <a:pPr lvl="1">
              <a:buFont typeface="+mj-lt"/>
              <a:buAutoNum type="arabicPeriod"/>
            </a:pPr>
            <a:r>
              <a:rPr lang="en-US" sz="1600" dirty="0"/>
              <a:t>Jenkins Master </a:t>
            </a:r>
            <a:r>
              <a:rPr lang="en-US" sz="1600" dirty="0" smtClean="0"/>
              <a:t>Executor</a:t>
            </a:r>
          </a:p>
          <a:p>
            <a:pPr lvl="1">
              <a:buFont typeface="+mj-lt"/>
              <a:buAutoNum type="arabicPeriod"/>
            </a:pPr>
            <a:r>
              <a:rPr lang="en-US" sz="1600" dirty="0" smtClean="0"/>
              <a:t>Jenkins slave Executor</a:t>
            </a:r>
          </a:p>
          <a:p>
            <a:pPr lvl="1">
              <a:buFont typeface="+mj-lt"/>
              <a:buAutoNum type="arabicPeriod"/>
            </a:pPr>
            <a:r>
              <a:rPr lang="en-US" sz="1600" dirty="0" smtClean="0"/>
              <a:t>Docker Executor</a:t>
            </a:r>
          </a:p>
          <a:p>
            <a:pPr lvl="1">
              <a:buFont typeface="+mj-lt"/>
              <a:buAutoNum type="arabicPeriod"/>
            </a:pPr>
            <a:r>
              <a:rPr lang="en-US" sz="1600" dirty="0" smtClean="0"/>
              <a:t>Kubernetes Executors</a:t>
            </a:r>
          </a:p>
          <a:p>
            <a:pPr lvl="1">
              <a:buFont typeface="+mj-lt"/>
              <a:buAutoNum type="arabicPeriod"/>
            </a:pPr>
            <a:r>
              <a:rPr lang="en-US" sz="1600" dirty="0" smtClean="0"/>
              <a:t>SSH Executors</a:t>
            </a:r>
          </a:p>
        </p:txBody>
      </p:sp>
    </p:spTree>
    <p:extLst>
      <p:ext uri="{BB962C8B-B14F-4D97-AF65-F5344CB8AC3E}">
        <p14:creationId xmlns:p14="http://schemas.microsoft.com/office/powerpoint/2010/main" val="3325800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75277" y="696119"/>
            <a:ext cx="3504201" cy="439869"/>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Agenda</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3" name="Title 8"/>
          <p:cNvSpPr txBox="1">
            <a:spLocks/>
          </p:cNvSpPr>
          <p:nvPr/>
        </p:nvSpPr>
        <p:spPr>
          <a:xfrm>
            <a:off x="7485597" y="4797014"/>
            <a:ext cx="2057400" cy="318705"/>
          </a:xfrm>
          <a:prstGeom prst="rect">
            <a:avLst/>
          </a:prstGeom>
          <a:noFill/>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400" dirty="0">
              <a:solidFill>
                <a:schemeClr val="bg1">
                  <a:lumMod val="50000"/>
                </a:schemeClr>
              </a:solidFill>
              <a:latin typeface="Arial Narrow" panose="020B060602020203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1600" dirty="0" smtClean="0"/>
              <a:t>What is CI</a:t>
            </a:r>
          </a:p>
          <a:p>
            <a:pPr>
              <a:buFont typeface="Wingdings" panose="05000000000000000000" pitchFamily="2" charset="2"/>
              <a:buChar char="q"/>
            </a:pPr>
            <a:r>
              <a:rPr lang="en-US" sz="1600" dirty="0" smtClean="0"/>
              <a:t>Jenkins – CI server</a:t>
            </a:r>
          </a:p>
          <a:p>
            <a:pPr>
              <a:buFont typeface="Wingdings" panose="05000000000000000000" pitchFamily="2" charset="2"/>
              <a:buChar char="q"/>
            </a:pPr>
            <a:r>
              <a:rPr lang="en-US" sz="1600" dirty="0" smtClean="0"/>
              <a:t>Why Jenkins</a:t>
            </a:r>
          </a:p>
          <a:p>
            <a:pPr>
              <a:buFont typeface="Wingdings" panose="05000000000000000000" pitchFamily="2" charset="2"/>
              <a:buChar char="q"/>
            </a:pPr>
            <a:r>
              <a:rPr lang="en-US" sz="1600" dirty="0" smtClean="0"/>
              <a:t>Benefits of Jenkins</a:t>
            </a:r>
          </a:p>
          <a:p>
            <a:pPr>
              <a:buFont typeface="Wingdings" panose="05000000000000000000" pitchFamily="2" charset="2"/>
              <a:buChar char="q"/>
            </a:pPr>
            <a:r>
              <a:rPr lang="en-US" sz="1600" dirty="0" smtClean="0"/>
              <a:t>Jenkins Architecture</a:t>
            </a:r>
          </a:p>
          <a:p>
            <a:pPr>
              <a:buFont typeface="Wingdings" panose="05000000000000000000" pitchFamily="2" charset="2"/>
              <a:buChar char="q"/>
            </a:pPr>
            <a:r>
              <a:rPr lang="en-US" sz="1600" dirty="0" smtClean="0"/>
              <a:t>Master Slave Concept</a:t>
            </a:r>
          </a:p>
          <a:p>
            <a:pPr>
              <a:buFont typeface="Wingdings" panose="05000000000000000000" pitchFamily="2" charset="2"/>
              <a:buChar char="q"/>
            </a:pPr>
            <a:r>
              <a:rPr lang="en-US" sz="1600" dirty="0" smtClean="0"/>
              <a:t>Best Practices</a:t>
            </a:r>
          </a:p>
          <a:p>
            <a:pPr>
              <a:buFont typeface="Wingdings" panose="05000000000000000000" pitchFamily="2" charset="2"/>
              <a:buChar char="q"/>
            </a:pPr>
            <a:r>
              <a:rPr lang="en-US" sz="1600" dirty="0" smtClean="0"/>
              <a:t>Short Demo</a:t>
            </a:r>
          </a:p>
          <a:p>
            <a:pPr>
              <a:buFont typeface="Wingdings" panose="05000000000000000000" pitchFamily="2" charset="2"/>
              <a:buChar char="Ø"/>
            </a:pPr>
            <a:endParaRPr lang="en-US" sz="1600" dirty="0"/>
          </a:p>
        </p:txBody>
      </p:sp>
    </p:spTree>
    <p:extLst>
      <p:ext uri="{BB962C8B-B14F-4D97-AF65-F5344CB8AC3E}">
        <p14:creationId xmlns:p14="http://schemas.microsoft.com/office/powerpoint/2010/main" val="809518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spc="30" dirty="0">
                <a:latin typeface="Tahoma"/>
                <a:cs typeface="Tahoma"/>
              </a:rPr>
              <a:t>J</a:t>
            </a:r>
            <a:r>
              <a:rPr lang="en-US" sz="1800" b="1" spc="15" dirty="0">
                <a:latin typeface="Tahoma"/>
                <a:cs typeface="Tahoma"/>
              </a:rPr>
              <a:t>e</a:t>
            </a:r>
            <a:r>
              <a:rPr lang="en-US" sz="1800" b="1" spc="10" dirty="0">
                <a:latin typeface="Tahoma"/>
                <a:cs typeface="Tahoma"/>
              </a:rPr>
              <a:t>n</a:t>
            </a:r>
            <a:r>
              <a:rPr lang="en-US" sz="1800" b="1" dirty="0">
                <a:latin typeface="Tahoma"/>
                <a:cs typeface="Tahoma"/>
              </a:rPr>
              <a:t>k</a:t>
            </a:r>
            <a:r>
              <a:rPr lang="en-US" sz="1800" b="1" spc="-5" dirty="0">
                <a:latin typeface="Tahoma"/>
                <a:cs typeface="Tahoma"/>
              </a:rPr>
              <a:t>i</a:t>
            </a:r>
            <a:r>
              <a:rPr lang="en-US" sz="1800" b="1" spc="15" dirty="0">
                <a:latin typeface="Tahoma"/>
                <a:cs typeface="Tahoma"/>
              </a:rPr>
              <a:t>n</a:t>
            </a:r>
            <a:r>
              <a:rPr lang="en-US" sz="1800" b="1" spc="-5" dirty="0">
                <a:latin typeface="Tahoma"/>
                <a:cs typeface="Tahoma"/>
              </a:rPr>
              <a:t>s</a:t>
            </a:r>
            <a:r>
              <a:rPr lang="en-US" sz="1800" b="1" spc="-290" dirty="0">
                <a:latin typeface="Tahoma"/>
                <a:cs typeface="Tahoma"/>
              </a:rPr>
              <a:t> </a:t>
            </a:r>
            <a:r>
              <a:rPr lang="en-US" sz="1800" b="1" spc="10" dirty="0">
                <a:latin typeface="Tahoma"/>
                <a:cs typeface="Tahoma"/>
              </a:rPr>
              <a:t>Bu</a:t>
            </a:r>
            <a:r>
              <a:rPr lang="en-US" sz="1800" b="1" spc="-5" dirty="0">
                <a:latin typeface="Tahoma"/>
                <a:cs typeface="Tahoma"/>
              </a:rPr>
              <a:t>i</a:t>
            </a:r>
            <a:r>
              <a:rPr lang="en-US" sz="1800" b="1" dirty="0">
                <a:latin typeface="Tahoma"/>
                <a:cs typeface="Tahoma"/>
              </a:rPr>
              <a:t>l</a:t>
            </a:r>
            <a:r>
              <a:rPr lang="en-US" sz="1800" b="1" spc="-5" dirty="0">
                <a:latin typeface="Tahoma"/>
                <a:cs typeface="Tahoma"/>
              </a:rPr>
              <a:t>d</a:t>
            </a:r>
            <a:r>
              <a:rPr lang="en-US" sz="1800" b="1" spc="-185" dirty="0">
                <a:latin typeface="Tahoma"/>
                <a:cs typeface="Tahoma"/>
              </a:rPr>
              <a:t> </a:t>
            </a:r>
            <a:r>
              <a:rPr lang="en-US" sz="1800" b="1" spc="-15" dirty="0">
                <a:latin typeface="Tahoma"/>
                <a:cs typeface="Tahoma"/>
              </a:rPr>
              <a:t>T</a:t>
            </a:r>
            <a:r>
              <a:rPr lang="en-US" sz="1800" b="1" spc="-5" dirty="0">
                <a:latin typeface="Tahoma"/>
                <a:cs typeface="Tahoma"/>
              </a:rPr>
              <a:t>ri</a:t>
            </a:r>
            <a:r>
              <a:rPr lang="en-US" sz="1800" b="1" spc="-40" dirty="0">
                <a:latin typeface="Tahoma"/>
                <a:cs typeface="Tahoma"/>
              </a:rPr>
              <a:t>g</a:t>
            </a:r>
            <a:r>
              <a:rPr lang="en-US" sz="1800" b="1" spc="-45" dirty="0">
                <a:latin typeface="Tahoma"/>
                <a:cs typeface="Tahoma"/>
              </a:rPr>
              <a:t>g</a:t>
            </a:r>
            <a:r>
              <a:rPr lang="en-US" sz="1800" b="1" spc="15" dirty="0">
                <a:latin typeface="Tahoma"/>
                <a:cs typeface="Tahoma"/>
              </a:rPr>
              <a:t>e</a:t>
            </a:r>
            <a:r>
              <a:rPr lang="en-US" sz="1800" b="1" spc="-5" dirty="0">
                <a:latin typeface="Tahoma"/>
                <a:cs typeface="Tahoma"/>
              </a:rPr>
              <a:t>r</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16" name="object 7"/>
          <p:cNvSpPr txBox="1"/>
          <p:nvPr/>
        </p:nvSpPr>
        <p:spPr>
          <a:xfrm>
            <a:off x="4745990" y="1245052"/>
            <a:ext cx="2821940" cy="619760"/>
          </a:xfrm>
          <a:prstGeom prst="rect">
            <a:avLst/>
          </a:prstGeom>
        </p:spPr>
        <p:txBody>
          <a:bodyPr vert="horz" wrap="square" lIns="0" tIns="107950" rIns="0" bIns="0" rtlCol="0">
            <a:spAutoFit/>
          </a:bodyPr>
          <a:lstStyle/>
          <a:p>
            <a:pPr marL="12700">
              <a:lnSpc>
                <a:spcPct val="100000"/>
              </a:lnSpc>
              <a:spcBef>
                <a:spcPts val="850"/>
              </a:spcBef>
            </a:pPr>
            <a:r>
              <a:rPr sz="1600" spc="-30" dirty="0">
                <a:solidFill>
                  <a:srgbClr val="FFFFFF"/>
                </a:solidFill>
                <a:latin typeface="Calibri"/>
                <a:cs typeface="Calibri"/>
              </a:rPr>
              <a:t>D</a:t>
            </a:r>
            <a:r>
              <a:rPr sz="1600" spc="30" dirty="0">
                <a:solidFill>
                  <a:srgbClr val="FFFFFF"/>
                </a:solidFill>
                <a:latin typeface="Calibri"/>
                <a:cs typeface="Calibri"/>
              </a:rPr>
              <a:t>i</a:t>
            </a:r>
            <a:r>
              <a:rPr sz="1600" spc="-10" dirty="0">
                <a:solidFill>
                  <a:srgbClr val="FFFFFF"/>
                </a:solidFill>
                <a:latin typeface="Calibri"/>
                <a:cs typeface="Calibri"/>
              </a:rPr>
              <a:t>ff</a:t>
            </a:r>
            <a:r>
              <a:rPr sz="1600" dirty="0">
                <a:solidFill>
                  <a:srgbClr val="FFFFFF"/>
                </a:solidFill>
                <a:latin typeface="Calibri"/>
                <a:cs typeface="Calibri"/>
              </a:rPr>
              <a:t>ere</a:t>
            </a:r>
            <a:r>
              <a:rPr sz="1600" spc="40" dirty="0">
                <a:solidFill>
                  <a:srgbClr val="FFFFFF"/>
                </a:solidFill>
                <a:latin typeface="Calibri"/>
                <a:cs typeface="Calibri"/>
              </a:rPr>
              <a:t>n</a:t>
            </a:r>
            <a:r>
              <a:rPr sz="1600" dirty="0">
                <a:solidFill>
                  <a:srgbClr val="FFFFFF"/>
                </a:solidFill>
                <a:latin typeface="Calibri"/>
                <a:cs typeface="Calibri"/>
              </a:rPr>
              <a:t>t</a:t>
            </a:r>
            <a:r>
              <a:rPr sz="1600" spc="-105" dirty="0">
                <a:solidFill>
                  <a:srgbClr val="FFFFFF"/>
                </a:solidFill>
                <a:latin typeface="Calibri"/>
                <a:cs typeface="Calibri"/>
              </a:rPr>
              <a:t> </a:t>
            </a:r>
            <a:r>
              <a:rPr sz="1600" spc="-30" dirty="0">
                <a:solidFill>
                  <a:srgbClr val="FFFFFF"/>
                </a:solidFill>
                <a:latin typeface="Calibri"/>
                <a:cs typeface="Calibri"/>
              </a:rPr>
              <a:t>w</a:t>
            </a:r>
            <a:r>
              <a:rPr sz="1600" spc="30" dirty="0">
                <a:solidFill>
                  <a:srgbClr val="FFFFFF"/>
                </a:solidFill>
                <a:latin typeface="Calibri"/>
                <a:cs typeface="Calibri"/>
              </a:rPr>
              <a:t>a</a:t>
            </a:r>
            <a:r>
              <a:rPr sz="1600" spc="-10" dirty="0">
                <a:solidFill>
                  <a:srgbClr val="FFFFFF"/>
                </a:solidFill>
                <a:latin typeface="Calibri"/>
                <a:cs typeface="Calibri"/>
              </a:rPr>
              <a:t>y</a:t>
            </a:r>
            <a:r>
              <a:rPr sz="1600" dirty="0">
                <a:solidFill>
                  <a:srgbClr val="FFFFFF"/>
                </a:solidFill>
                <a:latin typeface="Calibri"/>
                <a:cs typeface="Calibri"/>
              </a:rPr>
              <a:t>s</a:t>
            </a:r>
            <a:r>
              <a:rPr sz="1600" spc="-114" dirty="0">
                <a:solidFill>
                  <a:srgbClr val="FFFFFF"/>
                </a:solidFill>
                <a:latin typeface="Calibri"/>
                <a:cs typeface="Calibri"/>
              </a:rPr>
              <a:t> </a:t>
            </a:r>
            <a:r>
              <a:rPr sz="1600" spc="20" dirty="0">
                <a:solidFill>
                  <a:srgbClr val="FFFFFF"/>
                </a:solidFill>
                <a:latin typeface="Calibri"/>
                <a:cs typeface="Calibri"/>
              </a:rPr>
              <a:t>t</a:t>
            </a:r>
            <a:r>
              <a:rPr sz="1600" dirty="0">
                <a:solidFill>
                  <a:srgbClr val="FFFFFF"/>
                </a:solidFill>
                <a:latin typeface="Calibri"/>
                <a:cs typeface="Calibri"/>
              </a:rPr>
              <a:t>o</a:t>
            </a:r>
            <a:r>
              <a:rPr sz="1600" spc="-10" dirty="0">
                <a:solidFill>
                  <a:srgbClr val="FFFFFF"/>
                </a:solidFill>
                <a:latin typeface="Calibri"/>
                <a:cs typeface="Calibri"/>
              </a:rPr>
              <a:t> </a:t>
            </a:r>
            <a:r>
              <a:rPr sz="1600" spc="20" dirty="0">
                <a:solidFill>
                  <a:srgbClr val="FFFFFF"/>
                </a:solidFill>
                <a:latin typeface="Calibri"/>
                <a:cs typeface="Calibri"/>
              </a:rPr>
              <a:t>t</a:t>
            </a:r>
            <a:r>
              <a:rPr sz="1600" dirty="0">
                <a:solidFill>
                  <a:srgbClr val="FFFFFF"/>
                </a:solidFill>
                <a:latin typeface="Calibri"/>
                <a:cs typeface="Calibri"/>
              </a:rPr>
              <a:t>r</a:t>
            </a:r>
            <a:r>
              <a:rPr sz="1600" spc="30" dirty="0">
                <a:solidFill>
                  <a:srgbClr val="FFFFFF"/>
                </a:solidFill>
                <a:latin typeface="Calibri"/>
                <a:cs typeface="Calibri"/>
              </a:rPr>
              <a:t>i</a:t>
            </a:r>
            <a:r>
              <a:rPr sz="1600" spc="-35" dirty="0">
                <a:solidFill>
                  <a:srgbClr val="FFFFFF"/>
                </a:solidFill>
                <a:latin typeface="Calibri"/>
                <a:cs typeface="Calibri"/>
              </a:rPr>
              <a:t>gg</a:t>
            </a:r>
            <a:r>
              <a:rPr sz="1600" dirty="0">
                <a:solidFill>
                  <a:srgbClr val="FFFFFF"/>
                </a:solidFill>
                <a:latin typeface="Calibri"/>
                <a:cs typeface="Calibri"/>
              </a:rPr>
              <a:t>er</a:t>
            </a:r>
            <a:r>
              <a:rPr sz="1600" spc="-40" dirty="0">
                <a:solidFill>
                  <a:srgbClr val="FFFFFF"/>
                </a:solidFill>
                <a:latin typeface="Calibri"/>
                <a:cs typeface="Calibri"/>
              </a:rPr>
              <a:t> </a:t>
            </a:r>
            <a:r>
              <a:rPr sz="1600" spc="20" dirty="0">
                <a:solidFill>
                  <a:srgbClr val="FFFFFF"/>
                </a:solidFill>
                <a:latin typeface="Calibri"/>
                <a:cs typeface="Calibri"/>
              </a:rPr>
              <a:t>t</a:t>
            </a:r>
            <a:r>
              <a:rPr sz="1600" spc="35" dirty="0">
                <a:solidFill>
                  <a:srgbClr val="FFFFFF"/>
                </a:solidFill>
                <a:latin typeface="Calibri"/>
                <a:cs typeface="Calibri"/>
              </a:rPr>
              <a:t>h</a:t>
            </a:r>
            <a:r>
              <a:rPr sz="1600" dirty="0">
                <a:solidFill>
                  <a:srgbClr val="FFFFFF"/>
                </a:solidFill>
                <a:latin typeface="Calibri"/>
                <a:cs typeface="Calibri"/>
              </a:rPr>
              <a:t>e</a:t>
            </a:r>
            <a:r>
              <a:rPr sz="1600" spc="-40" dirty="0">
                <a:solidFill>
                  <a:srgbClr val="FFFFFF"/>
                </a:solidFill>
                <a:latin typeface="Calibri"/>
                <a:cs typeface="Calibri"/>
              </a:rPr>
              <a:t> </a:t>
            </a:r>
            <a:r>
              <a:rPr sz="1600" spc="35" dirty="0">
                <a:solidFill>
                  <a:srgbClr val="FFFFFF"/>
                </a:solidFill>
                <a:latin typeface="Calibri"/>
                <a:cs typeface="Calibri"/>
              </a:rPr>
              <a:t>bu</a:t>
            </a:r>
            <a:r>
              <a:rPr sz="1600" spc="30" dirty="0">
                <a:solidFill>
                  <a:srgbClr val="FFFFFF"/>
                </a:solidFill>
                <a:latin typeface="Calibri"/>
                <a:cs typeface="Calibri"/>
              </a:rPr>
              <a:t>il</a:t>
            </a:r>
            <a:r>
              <a:rPr sz="1600" dirty="0">
                <a:solidFill>
                  <a:srgbClr val="FFFFFF"/>
                </a:solidFill>
                <a:latin typeface="Calibri"/>
                <a:cs typeface="Calibri"/>
              </a:rPr>
              <a:t>d</a:t>
            </a:r>
            <a:endParaRPr sz="1600" dirty="0">
              <a:latin typeface="Calibri"/>
              <a:cs typeface="Calibri"/>
            </a:endParaRPr>
          </a:p>
          <a:p>
            <a:pPr marL="124460" indent="-111760">
              <a:lnSpc>
                <a:spcPct val="100000"/>
              </a:lnSpc>
              <a:spcBef>
                <a:spcPts val="565"/>
              </a:spcBef>
              <a:buChar char="•"/>
              <a:tabLst>
                <a:tab pos="124460" algn="l"/>
              </a:tabLst>
            </a:pPr>
            <a:r>
              <a:rPr sz="1200" spc="-15" dirty="0">
                <a:solidFill>
                  <a:srgbClr val="FFFFFF"/>
                </a:solidFill>
                <a:latin typeface="Calibri"/>
                <a:cs typeface="Calibri"/>
              </a:rPr>
              <a:t>B</a:t>
            </a:r>
            <a:r>
              <a:rPr sz="1200" spc="5" dirty="0">
                <a:solidFill>
                  <a:srgbClr val="FFFFFF"/>
                </a:solidFill>
                <a:latin typeface="Calibri"/>
                <a:cs typeface="Calibri"/>
              </a:rPr>
              <a:t>u</a:t>
            </a:r>
            <a:r>
              <a:rPr sz="1200" spc="40" dirty="0">
                <a:solidFill>
                  <a:srgbClr val="FFFFFF"/>
                </a:solidFill>
                <a:latin typeface="Calibri"/>
                <a:cs typeface="Calibri"/>
              </a:rPr>
              <a:t>il</a:t>
            </a:r>
            <a:r>
              <a:rPr sz="1200" dirty="0">
                <a:solidFill>
                  <a:srgbClr val="FFFFFF"/>
                </a:solidFill>
                <a:latin typeface="Calibri"/>
                <a:cs typeface="Calibri"/>
              </a:rPr>
              <a:t>d</a:t>
            </a:r>
            <a:r>
              <a:rPr sz="1200" spc="-105" dirty="0">
                <a:solidFill>
                  <a:srgbClr val="FFFFFF"/>
                </a:solidFill>
                <a:latin typeface="Calibri"/>
                <a:cs typeface="Calibri"/>
              </a:rPr>
              <a:t> </a:t>
            </a:r>
            <a:r>
              <a:rPr sz="1200" spc="15" dirty="0">
                <a:solidFill>
                  <a:srgbClr val="FFFFFF"/>
                </a:solidFill>
                <a:latin typeface="Calibri"/>
                <a:cs typeface="Calibri"/>
              </a:rPr>
              <a:t>P</a:t>
            </a:r>
            <a:r>
              <a:rPr sz="1200" spc="40" dirty="0">
                <a:solidFill>
                  <a:srgbClr val="FFFFFF"/>
                </a:solidFill>
                <a:latin typeface="Calibri"/>
                <a:cs typeface="Calibri"/>
              </a:rPr>
              <a:t>e</a:t>
            </a:r>
            <a:r>
              <a:rPr sz="1200" spc="-20" dirty="0">
                <a:solidFill>
                  <a:srgbClr val="FFFFFF"/>
                </a:solidFill>
                <a:latin typeface="Calibri"/>
                <a:cs typeface="Calibri"/>
              </a:rPr>
              <a:t>r</a:t>
            </a:r>
            <a:r>
              <a:rPr sz="1200" spc="40" dirty="0">
                <a:solidFill>
                  <a:srgbClr val="FFFFFF"/>
                </a:solidFill>
                <a:latin typeface="Calibri"/>
                <a:cs typeface="Calibri"/>
              </a:rPr>
              <a:t>i</a:t>
            </a:r>
            <a:r>
              <a:rPr sz="1200" dirty="0">
                <a:solidFill>
                  <a:srgbClr val="FFFFFF"/>
                </a:solidFill>
                <a:latin typeface="Calibri"/>
                <a:cs typeface="Calibri"/>
              </a:rPr>
              <a:t>o</a:t>
            </a:r>
            <a:r>
              <a:rPr sz="1200" spc="5" dirty="0">
                <a:solidFill>
                  <a:srgbClr val="FFFFFF"/>
                </a:solidFill>
                <a:latin typeface="Calibri"/>
                <a:cs typeface="Calibri"/>
              </a:rPr>
              <a:t>d</a:t>
            </a:r>
            <a:r>
              <a:rPr sz="1200" spc="40" dirty="0">
                <a:solidFill>
                  <a:srgbClr val="FFFFFF"/>
                </a:solidFill>
                <a:latin typeface="Calibri"/>
                <a:cs typeface="Calibri"/>
              </a:rPr>
              <a:t>i</a:t>
            </a:r>
            <a:r>
              <a:rPr sz="1200" spc="-30" dirty="0">
                <a:solidFill>
                  <a:srgbClr val="FFFFFF"/>
                </a:solidFill>
                <a:latin typeface="Calibri"/>
                <a:cs typeface="Calibri"/>
              </a:rPr>
              <a:t>c</a:t>
            </a:r>
            <a:r>
              <a:rPr sz="1200" spc="-20" dirty="0">
                <a:solidFill>
                  <a:srgbClr val="FFFFFF"/>
                </a:solidFill>
                <a:latin typeface="Calibri"/>
                <a:cs typeface="Calibri"/>
              </a:rPr>
              <a:t>a</a:t>
            </a:r>
            <a:r>
              <a:rPr sz="1200" spc="40" dirty="0">
                <a:solidFill>
                  <a:srgbClr val="FFFFFF"/>
                </a:solidFill>
                <a:latin typeface="Calibri"/>
                <a:cs typeface="Calibri"/>
              </a:rPr>
              <a:t>ll</a:t>
            </a:r>
            <a:r>
              <a:rPr sz="1200" dirty="0">
                <a:solidFill>
                  <a:srgbClr val="FFFFFF"/>
                </a:solidFill>
                <a:latin typeface="Calibri"/>
                <a:cs typeface="Calibri"/>
              </a:rPr>
              <a:t>y</a:t>
            </a:r>
            <a:endParaRPr sz="1200" dirty="0">
              <a:latin typeface="Calibri"/>
              <a:cs typeface="Calibri"/>
            </a:endParaRPr>
          </a:p>
        </p:txBody>
      </p:sp>
      <p:sp>
        <p:nvSpPr>
          <p:cNvPr id="17" name="object 8"/>
          <p:cNvSpPr txBox="1"/>
          <p:nvPr/>
        </p:nvSpPr>
        <p:spPr>
          <a:xfrm>
            <a:off x="4745990" y="2042477"/>
            <a:ext cx="4498975" cy="544830"/>
          </a:xfrm>
          <a:prstGeom prst="rect">
            <a:avLst/>
          </a:prstGeom>
        </p:spPr>
        <p:txBody>
          <a:bodyPr vert="horz" wrap="square" lIns="0" tIns="27940" rIns="0" bIns="0" rtlCol="0">
            <a:spAutoFit/>
          </a:bodyPr>
          <a:lstStyle/>
          <a:p>
            <a:pPr marL="124460" marR="5080" indent="-111760">
              <a:lnSpc>
                <a:spcPct val="91800"/>
              </a:lnSpc>
              <a:spcBef>
                <a:spcPts val="220"/>
              </a:spcBef>
              <a:buChar char="•"/>
              <a:tabLst>
                <a:tab pos="124460" algn="l"/>
              </a:tabLst>
            </a:pPr>
            <a:r>
              <a:rPr sz="1200" spc="10" dirty="0">
                <a:solidFill>
                  <a:srgbClr val="FFFFFF"/>
                </a:solidFill>
                <a:latin typeface="Calibri"/>
                <a:cs typeface="Calibri"/>
              </a:rPr>
              <a:t>Poll</a:t>
            </a:r>
            <a:r>
              <a:rPr sz="1200" spc="-70" dirty="0">
                <a:solidFill>
                  <a:srgbClr val="FFFFFF"/>
                </a:solidFill>
                <a:latin typeface="Calibri"/>
                <a:cs typeface="Calibri"/>
              </a:rPr>
              <a:t> </a:t>
            </a:r>
            <a:r>
              <a:rPr sz="1200" dirty="0">
                <a:solidFill>
                  <a:srgbClr val="FFFFFF"/>
                </a:solidFill>
                <a:latin typeface="Calibri"/>
                <a:cs typeface="Calibri"/>
              </a:rPr>
              <a:t>the</a:t>
            </a:r>
            <a:r>
              <a:rPr sz="1200" spc="-70" dirty="0">
                <a:solidFill>
                  <a:srgbClr val="FFFFFF"/>
                </a:solidFill>
                <a:latin typeface="Calibri"/>
                <a:cs typeface="Calibri"/>
              </a:rPr>
              <a:t> </a:t>
            </a:r>
            <a:r>
              <a:rPr sz="1200" dirty="0">
                <a:solidFill>
                  <a:srgbClr val="FFFFFF"/>
                </a:solidFill>
                <a:latin typeface="Calibri"/>
                <a:cs typeface="Calibri"/>
              </a:rPr>
              <a:t>SCM</a:t>
            </a:r>
            <a:r>
              <a:rPr sz="1200" spc="60" dirty="0">
                <a:solidFill>
                  <a:srgbClr val="FFFFFF"/>
                </a:solidFill>
                <a:latin typeface="Calibri"/>
                <a:cs typeface="Calibri"/>
              </a:rPr>
              <a:t> </a:t>
            </a:r>
            <a:r>
              <a:rPr sz="1200" spc="10" dirty="0">
                <a:solidFill>
                  <a:srgbClr val="FFFFFF"/>
                </a:solidFill>
                <a:latin typeface="Calibri"/>
                <a:cs typeface="Calibri"/>
              </a:rPr>
              <a:t>for</a:t>
            </a:r>
            <a:r>
              <a:rPr sz="1200" spc="-130" dirty="0">
                <a:solidFill>
                  <a:srgbClr val="FFFFFF"/>
                </a:solidFill>
                <a:latin typeface="Calibri"/>
                <a:cs typeface="Calibri"/>
              </a:rPr>
              <a:t> </a:t>
            </a:r>
            <a:r>
              <a:rPr sz="1200" spc="-5" dirty="0">
                <a:solidFill>
                  <a:srgbClr val="FFFFFF"/>
                </a:solidFill>
                <a:latin typeface="Calibri"/>
                <a:cs typeface="Calibri"/>
              </a:rPr>
              <a:t>changes</a:t>
            </a:r>
            <a:r>
              <a:rPr sz="1200" spc="10" dirty="0">
                <a:solidFill>
                  <a:srgbClr val="FFFFFF"/>
                </a:solidFill>
                <a:latin typeface="Calibri"/>
                <a:cs typeface="Calibri"/>
              </a:rPr>
              <a:t> </a:t>
            </a:r>
            <a:r>
              <a:rPr sz="1200" dirty="0">
                <a:solidFill>
                  <a:srgbClr val="FFFFFF"/>
                </a:solidFill>
                <a:latin typeface="Calibri"/>
                <a:cs typeface="Calibri"/>
              </a:rPr>
              <a:t>–</a:t>
            </a:r>
            <a:r>
              <a:rPr sz="1200" spc="15" dirty="0">
                <a:solidFill>
                  <a:srgbClr val="FFFFFF"/>
                </a:solidFill>
                <a:latin typeface="Calibri"/>
                <a:cs typeface="Calibri"/>
              </a:rPr>
              <a:t> </a:t>
            </a:r>
            <a:r>
              <a:rPr sz="1200" spc="10" dirty="0">
                <a:solidFill>
                  <a:srgbClr val="FFFFFF"/>
                </a:solidFill>
                <a:latin typeface="Calibri"/>
                <a:cs typeface="Calibri"/>
              </a:rPr>
              <a:t>Poll</a:t>
            </a:r>
            <a:r>
              <a:rPr sz="1200" spc="-70" dirty="0">
                <a:solidFill>
                  <a:srgbClr val="FFFFFF"/>
                </a:solidFill>
                <a:latin typeface="Calibri"/>
                <a:cs typeface="Calibri"/>
              </a:rPr>
              <a:t> </a:t>
            </a:r>
            <a:r>
              <a:rPr sz="1200" dirty="0">
                <a:solidFill>
                  <a:srgbClr val="FFFFFF"/>
                </a:solidFill>
                <a:latin typeface="Calibri"/>
                <a:cs typeface="Calibri"/>
              </a:rPr>
              <a:t>the</a:t>
            </a:r>
            <a:r>
              <a:rPr sz="1200" spc="10" dirty="0">
                <a:solidFill>
                  <a:srgbClr val="FFFFFF"/>
                </a:solidFill>
                <a:latin typeface="Calibri"/>
                <a:cs typeface="Calibri"/>
              </a:rPr>
              <a:t> version</a:t>
            </a:r>
            <a:r>
              <a:rPr sz="1200" spc="-100" dirty="0">
                <a:solidFill>
                  <a:srgbClr val="FFFFFF"/>
                </a:solidFill>
                <a:latin typeface="Calibri"/>
                <a:cs typeface="Calibri"/>
              </a:rPr>
              <a:t> </a:t>
            </a:r>
            <a:r>
              <a:rPr sz="1200" spc="5" dirty="0">
                <a:solidFill>
                  <a:srgbClr val="FFFFFF"/>
                </a:solidFill>
                <a:latin typeface="Calibri"/>
                <a:cs typeface="Calibri"/>
              </a:rPr>
              <a:t>controlled</a:t>
            </a:r>
            <a:r>
              <a:rPr sz="1200" spc="-100" dirty="0">
                <a:solidFill>
                  <a:srgbClr val="FFFFFF"/>
                </a:solidFill>
                <a:latin typeface="Calibri"/>
                <a:cs typeface="Calibri"/>
              </a:rPr>
              <a:t> </a:t>
            </a:r>
            <a:r>
              <a:rPr sz="1200" spc="5" dirty="0">
                <a:solidFill>
                  <a:srgbClr val="FFFFFF"/>
                </a:solidFill>
                <a:latin typeface="Calibri"/>
                <a:cs typeface="Calibri"/>
              </a:rPr>
              <a:t>repository</a:t>
            </a:r>
            <a:r>
              <a:rPr sz="1200" spc="-100" dirty="0">
                <a:solidFill>
                  <a:srgbClr val="FFFFFF"/>
                </a:solidFill>
                <a:latin typeface="Calibri"/>
                <a:cs typeface="Calibri"/>
              </a:rPr>
              <a:t> </a:t>
            </a:r>
            <a:r>
              <a:rPr sz="1200" spc="-10" dirty="0">
                <a:solidFill>
                  <a:srgbClr val="FFFFFF"/>
                </a:solidFill>
                <a:latin typeface="Calibri"/>
                <a:cs typeface="Calibri"/>
              </a:rPr>
              <a:t>at</a:t>
            </a:r>
            <a:r>
              <a:rPr sz="1200" spc="-110" dirty="0">
                <a:solidFill>
                  <a:srgbClr val="FFFFFF"/>
                </a:solidFill>
                <a:latin typeface="Calibri"/>
                <a:cs typeface="Calibri"/>
              </a:rPr>
              <a:t> </a:t>
            </a:r>
            <a:r>
              <a:rPr sz="1200" dirty="0">
                <a:solidFill>
                  <a:srgbClr val="FFFFFF"/>
                </a:solidFill>
                <a:latin typeface="Calibri"/>
                <a:cs typeface="Calibri"/>
              </a:rPr>
              <a:t>the </a:t>
            </a:r>
            <a:r>
              <a:rPr sz="1200" spc="-254" dirty="0">
                <a:solidFill>
                  <a:srgbClr val="FFFFFF"/>
                </a:solidFill>
                <a:latin typeface="Calibri"/>
                <a:cs typeface="Calibri"/>
              </a:rPr>
              <a:t> </a:t>
            </a:r>
            <a:r>
              <a:rPr sz="1200" spc="15" dirty="0">
                <a:solidFill>
                  <a:srgbClr val="FFFFFF"/>
                </a:solidFill>
                <a:latin typeface="Calibri"/>
                <a:cs typeface="Calibri"/>
              </a:rPr>
              <a:t>specified </a:t>
            </a:r>
            <a:r>
              <a:rPr sz="1200" spc="10" dirty="0">
                <a:solidFill>
                  <a:srgbClr val="FFFFFF"/>
                </a:solidFill>
                <a:latin typeface="Calibri"/>
                <a:cs typeface="Calibri"/>
              </a:rPr>
              <a:t>intervals </a:t>
            </a:r>
            <a:r>
              <a:rPr sz="1200" spc="-5" dirty="0">
                <a:solidFill>
                  <a:srgbClr val="FFFFFF"/>
                </a:solidFill>
                <a:latin typeface="Calibri"/>
                <a:cs typeface="Calibri"/>
              </a:rPr>
              <a:t>and </a:t>
            </a:r>
            <a:r>
              <a:rPr sz="1200" spc="-10" dirty="0">
                <a:solidFill>
                  <a:srgbClr val="FFFFFF"/>
                </a:solidFill>
                <a:latin typeface="Calibri"/>
                <a:cs typeface="Calibri"/>
              </a:rPr>
              <a:t>start </a:t>
            </a:r>
            <a:r>
              <a:rPr sz="1200" spc="15" dirty="0">
                <a:solidFill>
                  <a:srgbClr val="FFFFFF"/>
                </a:solidFill>
                <a:latin typeface="Calibri"/>
                <a:cs typeface="Calibri"/>
              </a:rPr>
              <a:t>executing </a:t>
            </a:r>
            <a:r>
              <a:rPr sz="1200" dirty="0">
                <a:solidFill>
                  <a:srgbClr val="FFFFFF"/>
                </a:solidFill>
                <a:latin typeface="Calibri"/>
                <a:cs typeface="Calibri"/>
              </a:rPr>
              <a:t>the </a:t>
            </a:r>
            <a:r>
              <a:rPr sz="1200" spc="15" dirty="0">
                <a:solidFill>
                  <a:srgbClr val="FFFFFF"/>
                </a:solidFill>
                <a:latin typeface="Calibri"/>
                <a:cs typeface="Calibri"/>
              </a:rPr>
              <a:t>build </a:t>
            </a:r>
            <a:r>
              <a:rPr sz="1200" spc="20" dirty="0">
                <a:solidFill>
                  <a:srgbClr val="FFFFFF"/>
                </a:solidFill>
                <a:latin typeface="Calibri"/>
                <a:cs typeface="Calibri"/>
              </a:rPr>
              <a:t>if </a:t>
            </a:r>
            <a:r>
              <a:rPr sz="1200" spc="-5" dirty="0">
                <a:solidFill>
                  <a:srgbClr val="FFFFFF"/>
                </a:solidFill>
                <a:latin typeface="Calibri"/>
                <a:cs typeface="Calibri"/>
              </a:rPr>
              <a:t>any changes </a:t>
            </a:r>
            <a:r>
              <a:rPr sz="1200" dirty="0">
                <a:solidFill>
                  <a:srgbClr val="FFFFFF"/>
                </a:solidFill>
                <a:latin typeface="Calibri"/>
                <a:cs typeface="Calibri"/>
              </a:rPr>
              <a:t> </a:t>
            </a:r>
            <a:r>
              <a:rPr sz="1200" spc="5" dirty="0">
                <a:solidFill>
                  <a:srgbClr val="FFFFFF"/>
                </a:solidFill>
                <a:latin typeface="Calibri"/>
                <a:cs typeface="Calibri"/>
              </a:rPr>
              <a:t>committed</a:t>
            </a:r>
            <a:r>
              <a:rPr sz="1200" spc="-110" dirty="0">
                <a:solidFill>
                  <a:srgbClr val="FFFFFF"/>
                </a:solidFill>
                <a:latin typeface="Calibri"/>
                <a:cs typeface="Calibri"/>
              </a:rPr>
              <a:t> </a:t>
            </a:r>
            <a:r>
              <a:rPr sz="1200" dirty="0">
                <a:solidFill>
                  <a:srgbClr val="FFFFFF"/>
                </a:solidFill>
                <a:latin typeface="Calibri"/>
                <a:cs typeface="Calibri"/>
              </a:rPr>
              <a:t>to</a:t>
            </a:r>
            <a:r>
              <a:rPr sz="1200" spc="-30" dirty="0">
                <a:solidFill>
                  <a:srgbClr val="FFFFFF"/>
                </a:solidFill>
                <a:latin typeface="Calibri"/>
                <a:cs typeface="Calibri"/>
              </a:rPr>
              <a:t> </a:t>
            </a:r>
            <a:r>
              <a:rPr sz="1200" spc="-5" dirty="0">
                <a:solidFill>
                  <a:srgbClr val="FFFFFF"/>
                </a:solidFill>
                <a:latin typeface="Calibri"/>
                <a:cs typeface="Calibri"/>
              </a:rPr>
              <a:t>repository.</a:t>
            </a:r>
            <a:endParaRPr sz="1200" dirty="0">
              <a:latin typeface="Calibri"/>
              <a:cs typeface="Calibri"/>
            </a:endParaRPr>
          </a:p>
        </p:txBody>
      </p:sp>
      <p:sp>
        <p:nvSpPr>
          <p:cNvPr id="18" name="Title 17"/>
          <p:cNvSpPr>
            <a:spLocks noGrp="1"/>
          </p:cNvSpPr>
          <p:nvPr>
            <p:ph type="title"/>
          </p:nvPr>
        </p:nvSpPr>
        <p:spPr/>
        <p:txBody>
          <a:bodyPr/>
          <a:lstStyle/>
          <a:p>
            <a:r>
              <a:rPr lang="en-US" dirty="0" smtClean="0"/>
              <a:t> </a:t>
            </a:r>
            <a:endParaRPr lang="en-US" dirty="0"/>
          </a:p>
        </p:txBody>
      </p:sp>
      <p:sp>
        <p:nvSpPr>
          <p:cNvPr id="19" name="Content Placeholder 18"/>
          <p:cNvSpPr>
            <a:spLocks noGrp="1"/>
          </p:cNvSpPr>
          <p:nvPr>
            <p:ph idx="1"/>
          </p:nvPr>
        </p:nvSpPr>
        <p:spPr/>
        <p:txBody>
          <a:bodyPr/>
          <a:lstStyle/>
          <a:p>
            <a:pPr>
              <a:buFont typeface="Wingdings" panose="05000000000000000000" pitchFamily="2" charset="2"/>
              <a:buChar char="q"/>
            </a:pPr>
            <a:r>
              <a:rPr lang="en-US" sz="1600" b="1" dirty="0"/>
              <a:t>Poll SCM</a:t>
            </a:r>
            <a:r>
              <a:rPr lang="en-US" sz="1600" dirty="0"/>
              <a:t>: This trigger periodically checks your version control system (such as Git or SVN) for changes and starts a build if new commits are </a:t>
            </a:r>
            <a:r>
              <a:rPr lang="en-US" sz="1600" dirty="0" smtClean="0"/>
              <a:t>detected.</a:t>
            </a:r>
          </a:p>
          <a:p>
            <a:pPr>
              <a:buFont typeface="Wingdings" panose="05000000000000000000" pitchFamily="2" charset="2"/>
              <a:buChar char="q"/>
            </a:pPr>
            <a:endParaRPr lang="en-US" sz="1600" dirty="0" smtClean="0"/>
          </a:p>
          <a:p>
            <a:pPr>
              <a:buFont typeface="Wingdings" panose="05000000000000000000" pitchFamily="2" charset="2"/>
              <a:buChar char="q"/>
            </a:pPr>
            <a:r>
              <a:rPr lang="en-US" sz="1600" b="1" dirty="0"/>
              <a:t>Schedule Trigger (Build Periodically)</a:t>
            </a:r>
            <a:r>
              <a:rPr lang="en-US" sz="1600" dirty="0"/>
              <a:t>: This trigger allows you to schedule builds at specific times or on a recurring basis using cron syntax</a:t>
            </a:r>
            <a:r>
              <a:rPr lang="en-US" sz="1600" dirty="0" smtClean="0"/>
              <a:t>.</a:t>
            </a:r>
          </a:p>
          <a:p>
            <a:pPr>
              <a:buFont typeface="Wingdings" panose="05000000000000000000" pitchFamily="2" charset="2"/>
              <a:buChar char="q"/>
            </a:pPr>
            <a:endParaRPr lang="en-US" sz="1600" dirty="0" smtClean="0"/>
          </a:p>
          <a:p>
            <a:pPr>
              <a:buFont typeface="Wingdings" panose="05000000000000000000" pitchFamily="2" charset="2"/>
              <a:buChar char="q"/>
            </a:pPr>
            <a:r>
              <a:rPr lang="en-US" sz="1600" b="1" dirty="0"/>
              <a:t>Webhook Trigger</a:t>
            </a:r>
            <a:r>
              <a:rPr lang="en-US" sz="1600" dirty="0"/>
              <a:t>: Many version control systems support webhooks, which enable them to notify Jenkins immediately when a new commit is </a:t>
            </a:r>
            <a:r>
              <a:rPr lang="en-US" sz="1600" dirty="0" smtClean="0"/>
              <a:t>pushed.</a:t>
            </a:r>
          </a:p>
          <a:p>
            <a:pPr>
              <a:buFont typeface="Wingdings" panose="05000000000000000000" pitchFamily="2" charset="2"/>
              <a:buChar char="q"/>
            </a:pPr>
            <a:endParaRPr lang="en-US" sz="1600" dirty="0" smtClean="0"/>
          </a:p>
          <a:p>
            <a:pPr>
              <a:buFont typeface="Wingdings" panose="05000000000000000000" pitchFamily="2" charset="2"/>
              <a:buChar char="q"/>
            </a:pPr>
            <a:r>
              <a:rPr lang="en-US" sz="1600" b="1" dirty="0"/>
              <a:t>Triggering from Other Jobs (Build After Other Projects are Built)</a:t>
            </a:r>
            <a:r>
              <a:rPr lang="en-US" sz="1600" dirty="0"/>
              <a:t>: Jenkins jobs can be configured to trigger other jobs upon successful completion.</a:t>
            </a:r>
            <a:endParaRPr lang="en-US" sz="1600" dirty="0" smtClean="0"/>
          </a:p>
          <a:p>
            <a:pPr>
              <a:buFont typeface="Wingdings" panose="05000000000000000000" pitchFamily="2" charset="2"/>
              <a:buChar char="q"/>
            </a:pPr>
            <a:endParaRPr lang="en-US" sz="1600" dirty="0" smtClean="0"/>
          </a:p>
          <a:p>
            <a:pPr>
              <a:buFont typeface="Wingdings" panose="05000000000000000000" pitchFamily="2" charset="2"/>
              <a:buChar char="q"/>
            </a:pPr>
            <a:endParaRPr lang="en-US" sz="1600" dirty="0"/>
          </a:p>
        </p:txBody>
      </p:sp>
    </p:spTree>
    <p:extLst>
      <p:ext uri="{BB962C8B-B14F-4D97-AF65-F5344CB8AC3E}">
        <p14:creationId xmlns:p14="http://schemas.microsoft.com/office/powerpoint/2010/main" val="1405990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9" y="734370"/>
            <a:ext cx="675072" cy="265841"/>
          </a:xfrm>
          <a:custGeom>
            <a:avLst/>
            <a:gdLst/>
            <a:ahLst/>
            <a:cxnLst/>
            <a:rect l="l" t="t" r="r" b="b"/>
            <a:pathLst>
              <a:path w="675640" h="266065">
                <a:moveTo>
                  <a:pt x="675271" y="0"/>
                </a:moveTo>
                <a:lnTo>
                  <a:pt x="0" y="0"/>
                </a:lnTo>
                <a:lnTo>
                  <a:pt x="0" y="265899"/>
                </a:lnTo>
                <a:lnTo>
                  <a:pt x="675271" y="265899"/>
                </a:lnTo>
                <a:lnTo>
                  <a:pt x="675271" y="0"/>
                </a:lnTo>
                <a:close/>
              </a:path>
            </a:pathLst>
          </a:custGeom>
          <a:solidFill>
            <a:srgbClr val="00B8F0"/>
          </a:solidFill>
        </p:spPr>
        <p:txBody>
          <a:bodyPr wrap="square" lIns="0" tIns="0" rIns="0" bIns="0" rtlCol="0"/>
          <a:lstStyle/>
          <a:p>
            <a:endParaRPr sz="1998"/>
          </a:p>
        </p:txBody>
      </p:sp>
      <p:sp>
        <p:nvSpPr>
          <p:cNvPr id="3" name="object 3"/>
          <p:cNvSpPr txBox="1"/>
          <p:nvPr/>
        </p:nvSpPr>
        <p:spPr>
          <a:xfrm>
            <a:off x="767491" y="730372"/>
            <a:ext cx="6657453" cy="828613"/>
          </a:xfrm>
          <a:prstGeom prst="rect">
            <a:avLst/>
          </a:prstGeom>
        </p:spPr>
        <p:txBody>
          <a:bodyPr vert="horz" wrap="square" lIns="0" tIns="11420" rIns="0" bIns="0" rtlCol="0">
            <a:spAutoFit/>
          </a:bodyPr>
          <a:lstStyle/>
          <a:p>
            <a:pPr marL="12690">
              <a:spcBef>
                <a:spcPts val="90"/>
              </a:spcBef>
            </a:pPr>
            <a:r>
              <a:rPr sz="1849" b="1" spc="30" dirty="0">
                <a:solidFill>
                  <a:srgbClr val="2B3A4A"/>
                </a:solidFill>
                <a:latin typeface="Tahoma"/>
                <a:cs typeface="Tahoma"/>
              </a:rPr>
              <a:t>J</a:t>
            </a:r>
            <a:r>
              <a:rPr sz="1849" b="1" spc="15" dirty="0">
                <a:solidFill>
                  <a:srgbClr val="2B3A4A"/>
                </a:solidFill>
                <a:latin typeface="Tahoma"/>
                <a:cs typeface="Tahoma"/>
              </a:rPr>
              <a:t>e</a:t>
            </a:r>
            <a:r>
              <a:rPr sz="1849" b="1" spc="10" dirty="0">
                <a:solidFill>
                  <a:srgbClr val="2B3A4A"/>
                </a:solidFill>
                <a:latin typeface="Tahoma"/>
                <a:cs typeface="Tahoma"/>
              </a:rPr>
              <a:t>n</a:t>
            </a:r>
            <a:r>
              <a:rPr sz="1849" b="1" dirty="0">
                <a:solidFill>
                  <a:srgbClr val="2B3A4A"/>
                </a:solidFill>
                <a:latin typeface="Tahoma"/>
                <a:cs typeface="Tahoma"/>
              </a:rPr>
              <a:t>k</a:t>
            </a:r>
            <a:r>
              <a:rPr sz="1849" b="1" spc="-5" dirty="0">
                <a:solidFill>
                  <a:srgbClr val="2B3A4A"/>
                </a:solidFill>
                <a:latin typeface="Tahoma"/>
                <a:cs typeface="Tahoma"/>
              </a:rPr>
              <a:t>i</a:t>
            </a:r>
            <a:r>
              <a:rPr sz="1849" b="1" spc="15" dirty="0">
                <a:solidFill>
                  <a:srgbClr val="2B3A4A"/>
                </a:solidFill>
                <a:latin typeface="Tahoma"/>
                <a:cs typeface="Tahoma"/>
              </a:rPr>
              <a:t>n</a:t>
            </a:r>
            <a:r>
              <a:rPr sz="1849" b="1" spc="-5" dirty="0">
                <a:solidFill>
                  <a:srgbClr val="2B3A4A"/>
                </a:solidFill>
                <a:latin typeface="Tahoma"/>
                <a:cs typeface="Tahoma"/>
              </a:rPr>
              <a:t>s</a:t>
            </a:r>
            <a:r>
              <a:rPr sz="1849" b="1" spc="-290" dirty="0">
                <a:solidFill>
                  <a:srgbClr val="2B3A4A"/>
                </a:solidFill>
                <a:latin typeface="Tahoma"/>
                <a:cs typeface="Tahoma"/>
              </a:rPr>
              <a:t> </a:t>
            </a:r>
            <a:r>
              <a:rPr sz="1849" b="1" spc="20" dirty="0">
                <a:solidFill>
                  <a:srgbClr val="2B3A4A"/>
                </a:solidFill>
                <a:latin typeface="Tahoma"/>
                <a:cs typeface="Tahoma"/>
              </a:rPr>
              <a:t>M</a:t>
            </a:r>
            <a:r>
              <a:rPr sz="1849" b="1" spc="10" dirty="0">
                <a:solidFill>
                  <a:srgbClr val="2B3A4A"/>
                </a:solidFill>
                <a:latin typeface="Tahoma"/>
                <a:cs typeface="Tahoma"/>
              </a:rPr>
              <a:t>a</a:t>
            </a:r>
            <a:r>
              <a:rPr sz="1849" b="1" dirty="0">
                <a:solidFill>
                  <a:srgbClr val="2B3A4A"/>
                </a:solidFill>
                <a:latin typeface="Tahoma"/>
                <a:cs typeface="Tahoma"/>
              </a:rPr>
              <a:t>s</a:t>
            </a:r>
            <a:r>
              <a:rPr sz="1849" b="1" spc="25" dirty="0">
                <a:solidFill>
                  <a:srgbClr val="2B3A4A"/>
                </a:solidFill>
                <a:latin typeface="Tahoma"/>
                <a:cs typeface="Tahoma"/>
              </a:rPr>
              <a:t>t</a:t>
            </a:r>
            <a:r>
              <a:rPr sz="1849" b="1" spc="15" dirty="0">
                <a:solidFill>
                  <a:srgbClr val="2B3A4A"/>
                </a:solidFill>
                <a:latin typeface="Tahoma"/>
                <a:cs typeface="Tahoma"/>
              </a:rPr>
              <a:t>e</a:t>
            </a:r>
            <a:r>
              <a:rPr sz="1849" b="1" spc="-5" dirty="0">
                <a:solidFill>
                  <a:srgbClr val="2B3A4A"/>
                </a:solidFill>
                <a:latin typeface="Tahoma"/>
                <a:cs typeface="Tahoma"/>
              </a:rPr>
              <a:t>r</a:t>
            </a:r>
            <a:r>
              <a:rPr sz="1849" b="1" spc="-110" dirty="0">
                <a:solidFill>
                  <a:srgbClr val="2B3A4A"/>
                </a:solidFill>
                <a:latin typeface="Tahoma"/>
                <a:cs typeface="Tahoma"/>
              </a:rPr>
              <a:t>/</a:t>
            </a:r>
            <a:r>
              <a:rPr sz="1849" b="1" spc="25" dirty="0">
                <a:solidFill>
                  <a:srgbClr val="2B3A4A"/>
                </a:solidFill>
                <a:latin typeface="Tahoma"/>
                <a:cs typeface="Tahoma"/>
              </a:rPr>
              <a:t>S</a:t>
            </a:r>
            <a:r>
              <a:rPr sz="1849" b="1" spc="-85" dirty="0">
                <a:solidFill>
                  <a:srgbClr val="2B3A4A"/>
                </a:solidFill>
                <a:latin typeface="Tahoma"/>
                <a:cs typeface="Tahoma"/>
              </a:rPr>
              <a:t>l</a:t>
            </a:r>
            <a:r>
              <a:rPr sz="1849" b="1" spc="10" dirty="0">
                <a:solidFill>
                  <a:srgbClr val="2B3A4A"/>
                </a:solidFill>
                <a:latin typeface="Tahoma"/>
                <a:cs typeface="Tahoma"/>
              </a:rPr>
              <a:t>a</a:t>
            </a:r>
            <a:r>
              <a:rPr sz="1849" b="1" spc="-35" dirty="0">
                <a:solidFill>
                  <a:srgbClr val="2B3A4A"/>
                </a:solidFill>
                <a:latin typeface="Tahoma"/>
                <a:cs typeface="Tahoma"/>
              </a:rPr>
              <a:t>v</a:t>
            </a:r>
            <a:r>
              <a:rPr sz="1849" b="1" spc="-5" dirty="0">
                <a:solidFill>
                  <a:srgbClr val="2B3A4A"/>
                </a:solidFill>
                <a:latin typeface="Tahoma"/>
                <a:cs typeface="Tahoma"/>
              </a:rPr>
              <a:t>e</a:t>
            </a:r>
            <a:endParaRPr sz="1849" dirty="0">
              <a:latin typeface="Tahoma"/>
              <a:cs typeface="Tahoma"/>
            </a:endParaRPr>
          </a:p>
          <a:p>
            <a:pPr marL="471428">
              <a:spcBef>
                <a:spcPts val="1719"/>
              </a:spcBef>
            </a:pPr>
            <a:r>
              <a:rPr sz="1998" spc="-10" dirty="0">
                <a:latin typeface="Tahoma"/>
                <a:cs typeface="Tahoma"/>
              </a:rPr>
              <a:t>Master/slave</a:t>
            </a:r>
            <a:r>
              <a:rPr sz="1998" spc="80" dirty="0">
                <a:latin typeface="Tahoma"/>
                <a:cs typeface="Tahoma"/>
              </a:rPr>
              <a:t> </a:t>
            </a:r>
            <a:r>
              <a:rPr sz="1998" spc="-5" dirty="0">
                <a:latin typeface="Tahoma"/>
                <a:cs typeface="Tahoma"/>
              </a:rPr>
              <a:t>architecture</a:t>
            </a:r>
            <a:r>
              <a:rPr sz="1998" spc="-70" dirty="0">
                <a:latin typeface="Tahoma"/>
                <a:cs typeface="Tahoma"/>
              </a:rPr>
              <a:t> </a:t>
            </a:r>
            <a:r>
              <a:rPr sz="1998" spc="-15" dirty="0">
                <a:latin typeface="Tahoma"/>
                <a:cs typeface="Tahoma"/>
              </a:rPr>
              <a:t>to</a:t>
            </a:r>
            <a:r>
              <a:rPr sz="1998" spc="45" dirty="0">
                <a:latin typeface="Tahoma"/>
                <a:cs typeface="Tahoma"/>
              </a:rPr>
              <a:t> </a:t>
            </a:r>
            <a:r>
              <a:rPr sz="1998" spc="-5" dirty="0">
                <a:latin typeface="Tahoma"/>
                <a:cs typeface="Tahoma"/>
              </a:rPr>
              <a:t>manage</a:t>
            </a:r>
            <a:r>
              <a:rPr sz="1998" spc="5" dirty="0">
                <a:latin typeface="Tahoma"/>
                <a:cs typeface="Tahoma"/>
              </a:rPr>
              <a:t> </a:t>
            </a:r>
            <a:r>
              <a:rPr sz="1998" spc="-5" dirty="0">
                <a:latin typeface="Tahoma"/>
                <a:cs typeface="Tahoma"/>
              </a:rPr>
              <a:t>distributed</a:t>
            </a:r>
            <a:r>
              <a:rPr sz="1998" spc="25" dirty="0">
                <a:latin typeface="Tahoma"/>
                <a:cs typeface="Tahoma"/>
              </a:rPr>
              <a:t> </a:t>
            </a:r>
            <a:r>
              <a:rPr sz="1998" spc="5" dirty="0">
                <a:latin typeface="Tahoma"/>
                <a:cs typeface="Tahoma"/>
              </a:rPr>
              <a:t>builds.</a:t>
            </a:r>
            <a:endParaRPr sz="1998" dirty="0">
              <a:latin typeface="Tahoma"/>
              <a:cs typeface="Tahoma"/>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18" y="1686719"/>
            <a:ext cx="6934200" cy="3276600"/>
          </a:xfrm>
          <a:prstGeom prst="rect">
            <a:avLst/>
          </a:prstGeom>
        </p:spPr>
      </p:pic>
      <p:sp>
        <p:nvSpPr>
          <p:cNvPr id="18" name="Title 17"/>
          <p:cNvSpPr>
            <a:spLocks noGrp="1"/>
          </p:cNvSpPr>
          <p:nvPr>
            <p:ph type="title"/>
          </p:nvPr>
        </p:nvSpPr>
        <p:spPr/>
        <p:txBody>
          <a:bodyPr/>
          <a:lstStyle/>
          <a:p>
            <a:r>
              <a:rPr lang="en-US" dirty="0" smtClean="0"/>
              <a:t> </a:t>
            </a:r>
            <a:endParaRPr lang="en-US" dirty="0"/>
          </a:p>
        </p:txBody>
      </p:sp>
      <p:sp>
        <p:nvSpPr>
          <p:cNvPr id="19" name="Content Placeholder 18"/>
          <p:cNvSpPr>
            <a:spLocks noGrp="1"/>
          </p:cNvSpPr>
          <p:nvPr>
            <p:ph idx="1"/>
          </p:nvPr>
        </p:nvSpPr>
        <p:spPr>
          <a:xfrm>
            <a:off x="7532641" y="1267619"/>
            <a:ext cx="2533481" cy="4114800"/>
          </a:xfrm>
        </p:spPr>
        <p:txBody>
          <a:bodyPr/>
          <a:lstStyle/>
          <a:p>
            <a:pPr>
              <a:buFont typeface="Wingdings" panose="05000000000000000000" pitchFamily="2" charset="2"/>
              <a:buChar char="q"/>
            </a:pPr>
            <a:r>
              <a:rPr lang="en-US" sz="1800" dirty="0" smtClean="0"/>
              <a:t>Master</a:t>
            </a:r>
          </a:p>
          <a:p>
            <a:r>
              <a:rPr lang="en-US" sz="1600" dirty="0" smtClean="0"/>
              <a:t>handle </a:t>
            </a:r>
            <a:r>
              <a:rPr lang="en-US" sz="1600" dirty="0"/>
              <a:t>scheduling build jobs</a:t>
            </a:r>
          </a:p>
          <a:p>
            <a:r>
              <a:rPr lang="en-US" sz="1600" dirty="0"/>
              <a:t>dispatching builds to the slaves for</a:t>
            </a:r>
          </a:p>
          <a:p>
            <a:r>
              <a:rPr lang="en-US" sz="1600" dirty="0"/>
              <a:t>the actual execution</a:t>
            </a:r>
          </a:p>
          <a:p>
            <a:r>
              <a:rPr lang="en-US" sz="1600" dirty="0"/>
              <a:t>monitor the slaves and recording and</a:t>
            </a:r>
          </a:p>
          <a:p>
            <a:r>
              <a:rPr lang="en-US" sz="1600" dirty="0"/>
              <a:t>presenting the </a:t>
            </a:r>
            <a:r>
              <a:rPr lang="en-US" sz="1600" dirty="0" smtClean="0"/>
              <a:t>build</a:t>
            </a:r>
          </a:p>
          <a:p>
            <a:pPr>
              <a:buFont typeface="Wingdings" panose="05000000000000000000" pitchFamily="2" charset="2"/>
              <a:buChar char="q"/>
            </a:pPr>
            <a:r>
              <a:rPr lang="en-US" sz="1800" dirty="0" smtClean="0"/>
              <a:t>Slave</a:t>
            </a:r>
          </a:p>
          <a:p>
            <a:r>
              <a:rPr lang="en-US" sz="1600" dirty="0"/>
              <a:t>small Java executable that runs on a  remote machine and listens for  requests from master</a:t>
            </a:r>
          </a:p>
        </p:txBody>
      </p:sp>
    </p:spTree>
    <p:extLst>
      <p:ext uri="{BB962C8B-B14F-4D97-AF65-F5344CB8AC3E}">
        <p14:creationId xmlns:p14="http://schemas.microsoft.com/office/powerpoint/2010/main" val="3818915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spc="30" dirty="0" smtClean="0">
                <a:latin typeface="Tahoma"/>
                <a:cs typeface="Tahoma"/>
              </a:rPr>
              <a:t>J</a:t>
            </a:r>
            <a:r>
              <a:rPr lang="en-US" sz="1800" b="1" spc="15" dirty="0" smtClean="0">
                <a:latin typeface="Tahoma"/>
                <a:cs typeface="Tahoma"/>
              </a:rPr>
              <a:t>NLP Protocol</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16" name="object 7"/>
          <p:cNvSpPr txBox="1"/>
          <p:nvPr/>
        </p:nvSpPr>
        <p:spPr>
          <a:xfrm>
            <a:off x="4745990" y="1245052"/>
            <a:ext cx="2821940" cy="619760"/>
          </a:xfrm>
          <a:prstGeom prst="rect">
            <a:avLst/>
          </a:prstGeom>
        </p:spPr>
        <p:txBody>
          <a:bodyPr vert="horz" wrap="square" lIns="0" tIns="107950" rIns="0" bIns="0" rtlCol="0">
            <a:spAutoFit/>
          </a:bodyPr>
          <a:lstStyle/>
          <a:p>
            <a:pPr marL="12700">
              <a:lnSpc>
                <a:spcPct val="100000"/>
              </a:lnSpc>
              <a:spcBef>
                <a:spcPts val="850"/>
              </a:spcBef>
            </a:pPr>
            <a:r>
              <a:rPr sz="1600" spc="-30" dirty="0">
                <a:solidFill>
                  <a:srgbClr val="FFFFFF"/>
                </a:solidFill>
                <a:latin typeface="Calibri"/>
                <a:cs typeface="Calibri"/>
              </a:rPr>
              <a:t>D</a:t>
            </a:r>
            <a:r>
              <a:rPr sz="1600" spc="30" dirty="0">
                <a:solidFill>
                  <a:srgbClr val="FFFFFF"/>
                </a:solidFill>
                <a:latin typeface="Calibri"/>
                <a:cs typeface="Calibri"/>
              </a:rPr>
              <a:t>i</a:t>
            </a:r>
            <a:r>
              <a:rPr sz="1600" spc="-10" dirty="0">
                <a:solidFill>
                  <a:srgbClr val="FFFFFF"/>
                </a:solidFill>
                <a:latin typeface="Calibri"/>
                <a:cs typeface="Calibri"/>
              </a:rPr>
              <a:t>ff</a:t>
            </a:r>
            <a:r>
              <a:rPr sz="1600" dirty="0">
                <a:solidFill>
                  <a:srgbClr val="FFFFFF"/>
                </a:solidFill>
                <a:latin typeface="Calibri"/>
                <a:cs typeface="Calibri"/>
              </a:rPr>
              <a:t>ere</a:t>
            </a:r>
            <a:r>
              <a:rPr sz="1600" spc="40" dirty="0">
                <a:solidFill>
                  <a:srgbClr val="FFFFFF"/>
                </a:solidFill>
                <a:latin typeface="Calibri"/>
                <a:cs typeface="Calibri"/>
              </a:rPr>
              <a:t>n</a:t>
            </a:r>
            <a:r>
              <a:rPr sz="1600" dirty="0">
                <a:solidFill>
                  <a:srgbClr val="FFFFFF"/>
                </a:solidFill>
                <a:latin typeface="Calibri"/>
                <a:cs typeface="Calibri"/>
              </a:rPr>
              <a:t>t</a:t>
            </a:r>
            <a:r>
              <a:rPr sz="1600" spc="-105" dirty="0">
                <a:solidFill>
                  <a:srgbClr val="FFFFFF"/>
                </a:solidFill>
                <a:latin typeface="Calibri"/>
                <a:cs typeface="Calibri"/>
              </a:rPr>
              <a:t> </a:t>
            </a:r>
            <a:r>
              <a:rPr sz="1600" spc="-30" dirty="0">
                <a:solidFill>
                  <a:srgbClr val="FFFFFF"/>
                </a:solidFill>
                <a:latin typeface="Calibri"/>
                <a:cs typeface="Calibri"/>
              </a:rPr>
              <a:t>w</a:t>
            </a:r>
            <a:r>
              <a:rPr sz="1600" spc="30" dirty="0">
                <a:solidFill>
                  <a:srgbClr val="FFFFFF"/>
                </a:solidFill>
                <a:latin typeface="Calibri"/>
                <a:cs typeface="Calibri"/>
              </a:rPr>
              <a:t>a</a:t>
            </a:r>
            <a:r>
              <a:rPr sz="1600" spc="-10" dirty="0">
                <a:solidFill>
                  <a:srgbClr val="FFFFFF"/>
                </a:solidFill>
                <a:latin typeface="Calibri"/>
                <a:cs typeface="Calibri"/>
              </a:rPr>
              <a:t>y</a:t>
            </a:r>
            <a:r>
              <a:rPr sz="1600" dirty="0">
                <a:solidFill>
                  <a:srgbClr val="FFFFFF"/>
                </a:solidFill>
                <a:latin typeface="Calibri"/>
                <a:cs typeface="Calibri"/>
              </a:rPr>
              <a:t>s</a:t>
            </a:r>
            <a:r>
              <a:rPr sz="1600" spc="-114" dirty="0">
                <a:solidFill>
                  <a:srgbClr val="FFFFFF"/>
                </a:solidFill>
                <a:latin typeface="Calibri"/>
                <a:cs typeface="Calibri"/>
              </a:rPr>
              <a:t> </a:t>
            </a:r>
            <a:r>
              <a:rPr sz="1600" spc="20" dirty="0">
                <a:solidFill>
                  <a:srgbClr val="FFFFFF"/>
                </a:solidFill>
                <a:latin typeface="Calibri"/>
                <a:cs typeface="Calibri"/>
              </a:rPr>
              <a:t>t</a:t>
            </a:r>
            <a:r>
              <a:rPr sz="1600" dirty="0">
                <a:solidFill>
                  <a:srgbClr val="FFFFFF"/>
                </a:solidFill>
                <a:latin typeface="Calibri"/>
                <a:cs typeface="Calibri"/>
              </a:rPr>
              <a:t>o</a:t>
            </a:r>
            <a:r>
              <a:rPr sz="1600" spc="-10" dirty="0">
                <a:solidFill>
                  <a:srgbClr val="FFFFFF"/>
                </a:solidFill>
                <a:latin typeface="Calibri"/>
                <a:cs typeface="Calibri"/>
              </a:rPr>
              <a:t> </a:t>
            </a:r>
            <a:r>
              <a:rPr sz="1600" spc="20" dirty="0">
                <a:solidFill>
                  <a:srgbClr val="FFFFFF"/>
                </a:solidFill>
                <a:latin typeface="Calibri"/>
                <a:cs typeface="Calibri"/>
              </a:rPr>
              <a:t>t</a:t>
            </a:r>
            <a:r>
              <a:rPr sz="1600" dirty="0">
                <a:solidFill>
                  <a:srgbClr val="FFFFFF"/>
                </a:solidFill>
                <a:latin typeface="Calibri"/>
                <a:cs typeface="Calibri"/>
              </a:rPr>
              <a:t>r</a:t>
            </a:r>
            <a:r>
              <a:rPr sz="1600" spc="30" dirty="0">
                <a:solidFill>
                  <a:srgbClr val="FFFFFF"/>
                </a:solidFill>
                <a:latin typeface="Calibri"/>
                <a:cs typeface="Calibri"/>
              </a:rPr>
              <a:t>i</a:t>
            </a:r>
            <a:r>
              <a:rPr sz="1600" spc="-35" dirty="0">
                <a:solidFill>
                  <a:srgbClr val="FFFFFF"/>
                </a:solidFill>
                <a:latin typeface="Calibri"/>
                <a:cs typeface="Calibri"/>
              </a:rPr>
              <a:t>gg</a:t>
            </a:r>
            <a:r>
              <a:rPr sz="1600" dirty="0">
                <a:solidFill>
                  <a:srgbClr val="FFFFFF"/>
                </a:solidFill>
                <a:latin typeface="Calibri"/>
                <a:cs typeface="Calibri"/>
              </a:rPr>
              <a:t>er</a:t>
            </a:r>
            <a:r>
              <a:rPr sz="1600" spc="-40" dirty="0">
                <a:solidFill>
                  <a:srgbClr val="FFFFFF"/>
                </a:solidFill>
                <a:latin typeface="Calibri"/>
                <a:cs typeface="Calibri"/>
              </a:rPr>
              <a:t> </a:t>
            </a:r>
            <a:r>
              <a:rPr sz="1600" spc="20" dirty="0">
                <a:solidFill>
                  <a:srgbClr val="FFFFFF"/>
                </a:solidFill>
                <a:latin typeface="Calibri"/>
                <a:cs typeface="Calibri"/>
              </a:rPr>
              <a:t>t</a:t>
            </a:r>
            <a:r>
              <a:rPr sz="1600" spc="35" dirty="0">
                <a:solidFill>
                  <a:srgbClr val="FFFFFF"/>
                </a:solidFill>
                <a:latin typeface="Calibri"/>
                <a:cs typeface="Calibri"/>
              </a:rPr>
              <a:t>h</a:t>
            </a:r>
            <a:r>
              <a:rPr sz="1600" dirty="0">
                <a:solidFill>
                  <a:srgbClr val="FFFFFF"/>
                </a:solidFill>
                <a:latin typeface="Calibri"/>
                <a:cs typeface="Calibri"/>
              </a:rPr>
              <a:t>e</a:t>
            </a:r>
            <a:r>
              <a:rPr sz="1600" spc="-40" dirty="0">
                <a:solidFill>
                  <a:srgbClr val="FFFFFF"/>
                </a:solidFill>
                <a:latin typeface="Calibri"/>
                <a:cs typeface="Calibri"/>
              </a:rPr>
              <a:t> </a:t>
            </a:r>
            <a:r>
              <a:rPr sz="1600" spc="35" dirty="0">
                <a:solidFill>
                  <a:srgbClr val="FFFFFF"/>
                </a:solidFill>
                <a:latin typeface="Calibri"/>
                <a:cs typeface="Calibri"/>
              </a:rPr>
              <a:t>bu</a:t>
            </a:r>
            <a:r>
              <a:rPr sz="1600" spc="30" dirty="0">
                <a:solidFill>
                  <a:srgbClr val="FFFFFF"/>
                </a:solidFill>
                <a:latin typeface="Calibri"/>
                <a:cs typeface="Calibri"/>
              </a:rPr>
              <a:t>il</a:t>
            </a:r>
            <a:r>
              <a:rPr sz="1600" dirty="0">
                <a:solidFill>
                  <a:srgbClr val="FFFFFF"/>
                </a:solidFill>
                <a:latin typeface="Calibri"/>
                <a:cs typeface="Calibri"/>
              </a:rPr>
              <a:t>d</a:t>
            </a:r>
            <a:endParaRPr sz="1600" dirty="0">
              <a:latin typeface="Calibri"/>
              <a:cs typeface="Calibri"/>
            </a:endParaRPr>
          </a:p>
          <a:p>
            <a:pPr marL="124460" indent="-111760">
              <a:lnSpc>
                <a:spcPct val="100000"/>
              </a:lnSpc>
              <a:spcBef>
                <a:spcPts val="565"/>
              </a:spcBef>
              <a:buChar char="•"/>
              <a:tabLst>
                <a:tab pos="124460" algn="l"/>
              </a:tabLst>
            </a:pPr>
            <a:r>
              <a:rPr sz="1200" spc="-15" dirty="0">
                <a:solidFill>
                  <a:srgbClr val="FFFFFF"/>
                </a:solidFill>
                <a:latin typeface="Calibri"/>
                <a:cs typeface="Calibri"/>
              </a:rPr>
              <a:t>B</a:t>
            </a:r>
            <a:r>
              <a:rPr sz="1200" spc="5" dirty="0">
                <a:solidFill>
                  <a:srgbClr val="FFFFFF"/>
                </a:solidFill>
                <a:latin typeface="Calibri"/>
                <a:cs typeface="Calibri"/>
              </a:rPr>
              <a:t>u</a:t>
            </a:r>
            <a:r>
              <a:rPr sz="1200" spc="40" dirty="0">
                <a:solidFill>
                  <a:srgbClr val="FFFFFF"/>
                </a:solidFill>
                <a:latin typeface="Calibri"/>
                <a:cs typeface="Calibri"/>
              </a:rPr>
              <a:t>il</a:t>
            </a:r>
            <a:r>
              <a:rPr sz="1200" dirty="0">
                <a:solidFill>
                  <a:srgbClr val="FFFFFF"/>
                </a:solidFill>
                <a:latin typeface="Calibri"/>
                <a:cs typeface="Calibri"/>
              </a:rPr>
              <a:t>d</a:t>
            </a:r>
            <a:r>
              <a:rPr sz="1200" spc="-105" dirty="0">
                <a:solidFill>
                  <a:srgbClr val="FFFFFF"/>
                </a:solidFill>
                <a:latin typeface="Calibri"/>
                <a:cs typeface="Calibri"/>
              </a:rPr>
              <a:t> </a:t>
            </a:r>
            <a:r>
              <a:rPr sz="1200" spc="15" dirty="0">
                <a:solidFill>
                  <a:srgbClr val="FFFFFF"/>
                </a:solidFill>
                <a:latin typeface="Calibri"/>
                <a:cs typeface="Calibri"/>
              </a:rPr>
              <a:t>P</a:t>
            </a:r>
            <a:r>
              <a:rPr sz="1200" spc="40" dirty="0">
                <a:solidFill>
                  <a:srgbClr val="FFFFFF"/>
                </a:solidFill>
                <a:latin typeface="Calibri"/>
                <a:cs typeface="Calibri"/>
              </a:rPr>
              <a:t>e</a:t>
            </a:r>
            <a:r>
              <a:rPr sz="1200" spc="-20" dirty="0">
                <a:solidFill>
                  <a:srgbClr val="FFFFFF"/>
                </a:solidFill>
                <a:latin typeface="Calibri"/>
                <a:cs typeface="Calibri"/>
              </a:rPr>
              <a:t>r</a:t>
            </a:r>
            <a:r>
              <a:rPr sz="1200" spc="40" dirty="0">
                <a:solidFill>
                  <a:srgbClr val="FFFFFF"/>
                </a:solidFill>
                <a:latin typeface="Calibri"/>
                <a:cs typeface="Calibri"/>
              </a:rPr>
              <a:t>i</a:t>
            </a:r>
            <a:r>
              <a:rPr sz="1200" dirty="0">
                <a:solidFill>
                  <a:srgbClr val="FFFFFF"/>
                </a:solidFill>
                <a:latin typeface="Calibri"/>
                <a:cs typeface="Calibri"/>
              </a:rPr>
              <a:t>o</a:t>
            </a:r>
            <a:r>
              <a:rPr sz="1200" spc="5" dirty="0">
                <a:solidFill>
                  <a:srgbClr val="FFFFFF"/>
                </a:solidFill>
                <a:latin typeface="Calibri"/>
                <a:cs typeface="Calibri"/>
              </a:rPr>
              <a:t>d</a:t>
            </a:r>
            <a:r>
              <a:rPr sz="1200" spc="40" dirty="0">
                <a:solidFill>
                  <a:srgbClr val="FFFFFF"/>
                </a:solidFill>
                <a:latin typeface="Calibri"/>
                <a:cs typeface="Calibri"/>
              </a:rPr>
              <a:t>i</a:t>
            </a:r>
            <a:r>
              <a:rPr sz="1200" spc="-30" dirty="0">
                <a:solidFill>
                  <a:srgbClr val="FFFFFF"/>
                </a:solidFill>
                <a:latin typeface="Calibri"/>
                <a:cs typeface="Calibri"/>
              </a:rPr>
              <a:t>c</a:t>
            </a:r>
            <a:r>
              <a:rPr sz="1200" spc="-20" dirty="0">
                <a:solidFill>
                  <a:srgbClr val="FFFFFF"/>
                </a:solidFill>
                <a:latin typeface="Calibri"/>
                <a:cs typeface="Calibri"/>
              </a:rPr>
              <a:t>a</a:t>
            </a:r>
            <a:r>
              <a:rPr sz="1200" spc="40" dirty="0">
                <a:solidFill>
                  <a:srgbClr val="FFFFFF"/>
                </a:solidFill>
                <a:latin typeface="Calibri"/>
                <a:cs typeface="Calibri"/>
              </a:rPr>
              <a:t>ll</a:t>
            </a:r>
            <a:r>
              <a:rPr sz="1200" dirty="0">
                <a:solidFill>
                  <a:srgbClr val="FFFFFF"/>
                </a:solidFill>
                <a:latin typeface="Calibri"/>
                <a:cs typeface="Calibri"/>
              </a:rPr>
              <a:t>y</a:t>
            </a:r>
            <a:endParaRPr sz="1200" dirty="0">
              <a:latin typeface="Calibri"/>
              <a:cs typeface="Calibri"/>
            </a:endParaRPr>
          </a:p>
        </p:txBody>
      </p:sp>
      <p:sp>
        <p:nvSpPr>
          <p:cNvPr id="17" name="object 8"/>
          <p:cNvSpPr txBox="1"/>
          <p:nvPr/>
        </p:nvSpPr>
        <p:spPr>
          <a:xfrm>
            <a:off x="4745990" y="2042477"/>
            <a:ext cx="4498975" cy="544830"/>
          </a:xfrm>
          <a:prstGeom prst="rect">
            <a:avLst/>
          </a:prstGeom>
        </p:spPr>
        <p:txBody>
          <a:bodyPr vert="horz" wrap="square" lIns="0" tIns="27940" rIns="0" bIns="0" rtlCol="0">
            <a:spAutoFit/>
          </a:bodyPr>
          <a:lstStyle/>
          <a:p>
            <a:pPr marL="124460" marR="5080" indent="-111760">
              <a:lnSpc>
                <a:spcPct val="91800"/>
              </a:lnSpc>
              <a:spcBef>
                <a:spcPts val="220"/>
              </a:spcBef>
              <a:buChar char="•"/>
              <a:tabLst>
                <a:tab pos="124460" algn="l"/>
              </a:tabLst>
            </a:pPr>
            <a:r>
              <a:rPr sz="1200" spc="10" dirty="0">
                <a:solidFill>
                  <a:srgbClr val="FFFFFF"/>
                </a:solidFill>
                <a:latin typeface="Calibri"/>
                <a:cs typeface="Calibri"/>
              </a:rPr>
              <a:t>Poll</a:t>
            </a:r>
            <a:r>
              <a:rPr sz="1200" spc="-70" dirty="0">
                <a:solidFill>
                  <a:srgbClr val="FFFFFF"/>
                </a:solidFill>
                <a:latin typeface="Calibri"/>
                <a:cs typeface="Calibri"/>
              </a:rPr>
              <a:t> </a:t>
            </a:r>
            <a:r>
              <a:rPr sz="1200" dirty="0">
                <a:solidFill>
                  <a:srgbClr val="FFFFFF"/>
                </a:solidFill>
                <a:latin typeface="Calibri"/>
                <a:cs typeface="Calibri"/>
              </a:rPr>
              <a:t>the</a:t>
            </a:r>
            <a:r>
              <a:rPr sz="1200" spc="-70" dirty="0">
                <a:solidFill>
                  <a:srgbClr val="FFFFFF"/>
                </a:solidFill>
                <a:latin typeface="Calibri"/>
                <a:cs typeface="Calibri"/>
              </a:rPr>
              <a:t> </a:t>
            </a:r>
            <a:r>
              <a:rPr sz="1200" dirty="0">
                <a:solidFill>
                  <a:srgbClr val="FFFFFF"/>
                </a:solidFill>
                <a:latin typeface="Calibri"/>
                <a:cs typeface="Calibri"/>
              </a:rPr>
              <a:t>SCM</a:t>
            </a:r>
            <a:r>
              <a:rPr sz="1200" spc="60" dirty="0">
                <a:solidFill>
                  <a:srgbClr val="FFFFFF"/>
                </a:solidFill>
                <a:latin typeface="Calibri"/>
                <a:cs typeface="Calibri"/>
              </a:rPr>
              <a:t> </a:t>
            </a:r>
            <a:r>
              <a:rPr sz="1200" spc="10" dirty="0">
                <a:solidFill>
                  <a:srgbClr val="FFFFFF"/>
                </a:solidFill>
                <a:latin typeface="Calibri"/>
                <a:cs typeface="Calibri"/>
              </a:rPr>
              <a:t>for</a:t>
            </a:r>
            <a:r>
              <a:rPr sz="1200" spc="-130" dirty="0">
                <a:solidFill>
                  <a:srgbClr val="FFFFFF"/>
                </a:solidFill>
                <a:latin typeface="Calibri"/>
                <a:cs typeface="Calibri"/>
              </a:rPr>
              <a:t> </a:t>
            </a:r>
            <a:r>
              <a:rPr sz="1200" spc="-5" dirty="0">
                <a:solidFill>
                  <a:srgbClr val="FFFFFF"/>
                </a:solidFill>
                <a:latin typeface="Calibri"/>
                <a:cs typeface="Calibri"/>
              </a:rPr>
              <a:t>changes</a:t>
            </a:r>
            <a:r>
              <a:rPr sz="1200" spc="10" dirty="0">
                <a:solidFill>
                  <a:srgbClr val="FFFFFF"/>
                </a:solidFill>
                <a:latin typeface="Calibri"/>
                <a:cs typeface="Calibri"/>
              </a:rPr>
              <a:t> </a:t>
            </a:r>
            <a:r>
              <a:rPr sz="1200" dirty="0">
                <a:solidFill>
                  <a:srgbClr val="FFFFFF"/>
                </a:solidFill>
                <a:latin typeface="Calibri"/>
                <a:cs typeface="Calibri"/>
              </a:rPr>
              <a:t>–</a:t>
            </a:r>
            <a:r>
              <a:rPr sz="1200" spc="15" dirty="0">
                <a:solidFill>
                  <a:srgbClr val="FFFFFF"/>
                </a:solidFill>
                <a:latin typeface="Calibri"/>
                <a:cs typeface="Calibri"/>
              </a:rPr>
              <a:t> </a:t>
            </a:r>
            <a:r>
              <a:rPr sz="1200" spc="10" dirty="0">
                <a:solidFill>
                  <a:srgbClr val="FFFFFF"/>
                </a:solidFill>
                <a:latin typeface="Calibri"/>
                <a:cs typeface="Calibri"/>
              </a:rPr>
              <a:t>Poll</a:t>
            </a:r>
            <a:r>
              <a:rPr sz="1200" spc="-70" dirty="0">
                <a:solidFill>
                  <a:srgbClr val="FFFFFF"/>
                </a:solidFill>
                <a:latin typeface="Calibri"/>
                <a:cs typeface="Calibri"/>
              </a:rPr>
              <a:t> </a:t>
            </a:r>
            <a:r>
              <a:rPr sz="1200" dirty="0">
                <a:solidFill>
                  <a:srgbClr val="FFFFFF"/>
                </a:solidFill>
                <a:latin typeface="Calibri"/>
                <a:cs typeface="Calibri"/>
              </a:rPr>
              <a:t>the</a:t>
            </a:r>
            <a:r>
              <a:rPr sz="1200" spc="10" dirty="0">
                <a:solidFill>
                  <a:srgbClr val="FFFFFF"/>
                </a:solidFill>
                <a:latin typeface="Calibri"/>
                <a:cs typeface="Calibri"/>
              </a:rPr>
              <a:t> version</a:t>
            </a:r>
            <a:r>
              <a:rPr sz="1200" spc="-100" dirty="0">
                <a:solidFill>
                  <a:srgbClr val="FFFFFF"/>
                </a:solidFill>
                <a:latin typeface="Calibri"/>
                <a:cs typeface="Calibri"/>
              </a:rPr>
              <a:t> </a:t>
            </a:r>
            <a:r>
              <a:rPr sz="1200" spc="5" dirty="0">
                <a:solidFill>
                  <a:srgbClr val="FFFFFF"/>
                </a:solidFill>
                <a:latin typeface="Calibri"/>
                <a:cs typeface="Calibri"/>
              </a:rPr>
              <a:t>controlled</a:t>
            </a:r>
            <a:r>
              <a:rPr sz="1200" spc="-100" dirty="0">
                <a:solidFill>
                  <a:srgbClr val="FFFFFF"/>
                </a:solidFill>
                <a:latin typeface="Calibri"/>
                <a:cs typeface="Calibri"/>
              </a:rPr>
              <a:t> </a:t>
            </a:r>
            <a:r>
              <a:rPr sz="1200" spc="5" dirty="0">
                <a:solidFill>
                  <a:srgbClr val="FFFFFF"/>
                </a:solidFill>
                <a:latin typeface="Calibri"/>
                <a:cs typeface="Calibri"/>
              </a:rPr>
              <a:t>repository</a:t>
            </a:r>
            <a:r>
              <a:rPr sz="1200" spc="-100" dirty="0">
                <a:solidFill>
                  <a:srgbClr val="FFFFFF"/>
                </a:solidFill>
                <a:latin typeface="Calibri"/>
                <a:cs typeface="Calibri"/>
              </a:rPr>
              <a:t> </a:t>
            </a:r>
            <a:r>
              <a:rPr sz="1200" spc="-10" dirty="0">
                <a:solidFill>
                  <a:srgbClr val="FFFFFF"/>
                </a:solidFill>
                <a:latin typeface="Calibri"/>
                <a:cs typeface="Calibri"/>
              </a:rPr>
              <a:t>at</a:t>
            </a:r>
            <a:r>
              <a:rPr sz="1200" spc="-110" dirty="0">
                <a:solidFill>
                  <a:srgbClr val="FFFFFF"/>
                </a:solidFill>
                <a:latin typeface="Calibri"/>
                <a:cs typeface="Calibri"/>
              </a:rPr>
              <a:t> </a:t>
            </a:r>
            <a:r>
              <a:rPr sz="1200" dirty="0">
                <a:solidFill>
                  <a:srgbClr val="FFFFFF"/>
                </a:solidFill>
                <a:latin typeface="Calibri"/>
                <a:cs typeface="Calibri"/>
              </a:rPr>
              <a:t>the </a:t>
            </a:r>
            <a:r>
              <a:rPr sz="1200" spc="-254" dirty="0">
                <a:solidFill>
                  <a:srgbClr val="FFFFFF"/>
                </a:solidFill>
                <a:latin typeface="Calibri"/>
                <a:cs typeface="Calibri"/>
              </a:rPr>
              <a:t> </a:t>
            </a:r>
            <a:r>
              <a:rPr sz="1200" spc="15" dirty="0">
                <a:solidFill>
                  <a:srgbClr val="FFFFFF"/>
                </a:solidFill>
                <a:latin typeface="Calibri"/>
                <a:cs typeface="Calibri"/>
              </a:rPr>
              <a:t>specified </a:t>
            </a:r>
            <a:r>
              <a:rPr sz="1200" spc="10" dirty="0">
                <a:solidFill>
                  <a:srgbClr val="FFFFFF"/>
                </a:solidFill>
                <a:latin typeface="Calibri"/>
                <a:cs typeface="Calibri"/>
              </a:rPr>
              <a:t>intervals </a:t>
            </a:r>
            <a:r>
              <a:rPr sz="1200" spc="-5" dirty="0">
                <a:solidFill>
                  <a:srgbClr val="FFFFFF"/>
                </a:solidFill>
                <a:latin typeface="Calibri"/>
                <a:cs typeface="Calibri"/>
              </a:rPr>
              <a:t>and </a:t>
            </a:r>
            <a:r>
              <a:rPr sz="1200" spc="-10" dirty="0">
                <a:solidFill>
                  <a:srgbClr val="FFFFFF"/>
                </a:solidFill>
                <a:latin typeface="Calibri"/>
                <a:cs typeface="Calibri"/>
              </a:rPr>
              <a:t>start </a:t>
            </a:r>
            <a:r>
              <a:rPr sz="1200" spc="15" dirty="0">
                <a:solidFill>
                  <a:srgbClr val="FFFFFF"/>
                </a:solidFill>
                <a:latin typeface="Calibri"/>
                <a:cs typeface="Calibri"/>
              </a:rPr>
              <a:t>executing </a:t>
            </a:r>
            <a:r>
              <a:rPr sz="1200" dirty="0">
                <a:solidFill>
                  <a:srgbClr val="FFFFFF"/>
                </a:solidFill>
                <a:latin typeface="Calibri"/>
                <a:cs typeface="Calibri"/>
              </a:rPr>
              <a:t>the </a:t>
            </a:r>
            <a:r>
              <a:rPr sz="1200" spc="15" dirty="0">
                <a:solidFill>
                  <a:srgbClr val="FFFFFF"/>
                </a:solidFill>
                <a:latin typeface="Calibri"/>
                <a:cs typeface="Calibri"/>
              </a:rPr>
              <a:t>build </a:t>
            </a:r>
            <a:r>
              <a:rPr sz="1200" spc="20" dirty="0">
                <a:solidFill>
                  <a:srgbClr val="FFFFFF"/>
                </a:solidFill>
                <a:latin typeface="Calibri"/>
                <a:cs typeface="Calibri"/>
              </a:rPr>
              <a:t>if </a:t>
            </a:r>
            <a:r>
              <a:rPr sz="1200" spc="-5" dirty="0">
                <a:solidFill>
                  <a:srgbClr val="FFFFFF"/>
                </a:solidFill>
                <a:latin typeface="Calibri"/>
                <a:cs typeface="Calibri"/>
              </a:rPr>
              <a:t>any changes </a:t>
            </a:r>
            <a:r>
              <a:rPr sz="1200" dirty="0">
                <a:solidFill>
                  <a:srgbClr val="FFFFFF"/>
                </a:solidFill>
                <a:latin typeface="Calibri"/>
                <a:cs typeface="Calibri"/>
              </a:rPr>
              <a:t> </a:t>
            </a:r>
            <a:r>
              <a:rPr sz="1200" spc="5" dirty="0">
                <a:solidFill>
                  <a:srgbClr val="FFFFFF"/>
                </a:solidFill>
                <a:latin typeface="Calibri"/>
                <a:cs typeface="Calibri"/>
              </a:rPr>
              <a:t>committed</a:t>
            </a:r>
            <a:r>
              <a:rPr sz="1200" spc="-110" dirty="0">
                <a:solidFill>
                  <a:srgbClr val="FFFFFF"/>
                </a:solidFill>
                <a:latin typeface="Calibri"/>
                <a:cs typeface="Calibri"/>
              </a:rPr>
              <a:t> </a:t>
            </a:r>
            <a:r>
              <a:rPr sz="1200" dirty="0">
                <a:solidFill>
                  <a:srgbClr val="FFFFFF"/>
                </a:solidFill>
                <a:latin typeface="Calibri"/>
                <a:cs typeface="Calibri"/>
              </a:rPr>
              <a:t>to</a:t>
            </a:r>
            <a:r>
              <a:rPr sz="1200" spc="-30" dirty="0">
                <a:solidFill>
                  <a:srgbClr val="FFFFFF"/>
                </a:solidFill>
                <a:latin typeface="Calibri"/>
                <a:cs typeface="Calibri"/>
              </a:rPr>
              <a:t> </a:t>
            </a:r>
            <a:r>
              <a:rPr sz="1200" spc="-5" dirty="0">
                <a:solidFill>
                  <a:srgbClr val="FFFFFF"/>
                </a:solidFill>
                <a:latin typeface="Calibri"/>
                <a:cs typeface="Calibri"/>
              </a:rPr>
              <a:t>repository.</a:t>
            </a:r>
            <a:endParaRPr sz="1200" dirty="0">
              <a:latin typeface="Calibri"/>
              <a:cs typeface="Calibri"/>
            </a:endParaRPr>
          </a:p>
        </p:txBody>
      </p:sp>
      <p:sp>
        <p:nvSpPr>
          <p:cNvPr id="18" name="Title 17"/>
          <p:cNvSpPr>
            <a:spLocks noGrp="1"/>
          </p:cNvSpPr>
          <p:nvPr>
            <p:ph type="title"/>
          </p:nvPr>
        </p:nvSpPr>
        <p:spPr/>
        <p:txBody>
          <a:bodyPr/>
          <a:lstStyle/>
          <a:p>
            <a:r>
              <a:rPr lang="en-US" dirty="0" smtClean="0"/>
              <a:t> </a:t>
            </a:r>
            <a:endParaRPr lang="en-US" dirty="0"/>
          </a:p>
        </p:txBody>
      </p:sp>
      <p:sp>
        <p:nvSpPr>
          <p:cNvPr id="19" name="Content Placeholder 18"/>
          <p:cNvSpPr>
            <a:spLocks noGrp="1"/>
          </p:cNvSpPr>
          <p:nvPr>
            <p:ph idx="1"/>
          </p:nvPr>
        </p:nvSpPr>
        <p:spPr/>
        <p:txBody>
          <a:bodyPr/>
          <a:lstStyle/>
          <a:p>
            <a:pPr>
              <a:buFont typeface="Wingdings" panose="05000000000000000000" pitchFamily="2" charset="2"/>
              <a:buChar char="q"/>
            </a:pPr>
            <a:r>
              <a:rPr lang="en-US" sz="1600" dirty="0"/>
              <a:t>The JNLP (Java Network Launch Protocol) is a protocol used by Jenkins to launch its agents (also known as slaves or nodes) on remote </a:t>
            </a:r>
            <a:r>
              <a:rPr lang="en-US" sz="1600" dirty="0" smtClean="0"/>
              <a:t>machines.</a:t>
            </a:r>
          </a:p>
          <a:p>
            <a:pPr>
              <a:buFont typeface="Wingdings" panose="05000000000000000000" pitchFamily="2" charset="2"/>
              <a:buChar char="q"/>
            </a:pPr>
            <a:r>
              <a:rPr lang="en-US" sz="1600" dirty="0" smtClean="0"/>
              <a:t>How JNLP Works - </a:t>
            </a:r>
          </a:p>
          <a:p>
            <a:r>
              <a:rPr lang="en-US" sz="1600" dirty="0" smtClean="0"/>
              <a:t> </a:t>
            </a:r>
            <a:r>
              <a:rPr lang="en-US" sz="1600" b="1" dirty="0" smtClean="0"/>
              <a:t>Agent </a:t>
            </a:r>
            <a:r>
              <a:rPr lang="en-US" sz="1600" b="1" dirty="0"/>
              <a:t>Launching</a:t>
            </a:r>
            <a:r>
              <a:rPr lang="en-US" sz="1600" dirty="0"/>
              <a:t>: When a build job is triggered and requires a worker node, Jenkins uses JNLP to initiate the launch of an agent process on a remote machine.</a:t>
            </a:r>
          </a:p>
          <a:p>
            <a:r>
              <a:rPr lang="en-US" sz="1600" b="1" dirty="0"/>
              <a:t>Communication</a:t>
            </a:r>
            <a:r>
              <a:rPr lang="en-US" sz="1600" dirty="0"/>
              <a:t>: Once the agent process is launched, it establishes a communication channel with the Jenkins master using JNLP. This communication channel allows the master to send build instructions to the agent and receive status updates and build logs in return.</a:t>
            </a:r>
          </a:p>
          <a:p>
            <a:r>
              <a:rPr lang="en-US" sz="1600" b="1" dirty="0"/>
              <a:t>Dynamic Provisioning</a:t>
            </a:r>
            <a:r>
              <a:rPr lang="en-US" sz="1600" dirty="0"/>
              <a:t>: Jenkins can dynamically provision agents on-demand based on workload using JNLP. This allows for elastic scaling of build capacity, where new agents are launched as needed to handle increased load, and terminated when they're no longer needed.</a:t>
            </a:r>
          </a:p>
          <a:p>
            <a:r>
              <a:rPr lang="en-US" sz="1600" b="1" dirty="0"/>
              <a:t>Security</a:t>
            </a:r>
            <a:r>
              <a:rPr lang="en-US" sz="1600" dirty="0"/>
              <a:t>: JNLP connections in Jenkins can be secured using encryption and authentication mechanisms to ensure that only authorized agents can connect to the master, and that communication between the master and agents is secure.</a:t>
            </a:r>
          </a:p>
          <a:p>
            <a:pPr marL="0" indent="0">
              <a:buNone/>
            </a:pPr>
            <a:r>
              <a:rPr lang="en-US" sz="1600" dirty="0" smtClean="0"/>
              <a:t>          </a:t>
            </a:r>
          </a:p>
          <a:p>
            <a:pPr>
              <a:buFont typeface="Wingdings" panose="05000000000000000000" pitchFamily="2" charset="2"/>
              <a:buChar char="q"/>
            </a:pPr>
            <a:endParaRPr lang="en-US" sz="1600" dirty="0"/>
          </a:p>
        </p:txBody>
      </p:sp>
    </p:spTree>
    <p:extLst>
      <p:ext uri="{BB962C8B-B14F-4D97-AF65-F5344CB8AC3E}">
        <p14:creationId xmlns:p14="http://schemas.microsoft.com/office/powerpoint/2010/main" val="4170834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26987" y="723926"/>
            <a:ext cx="1308904" cy="306447"/>
          </a:xfrm>
          <a:prstGeom prst="rect">
            <a:avLst/>
          </a:prstGeom>
        </p:spPr>
        <p:txBody>
          <a:bodyPr vert="horz" wrap="square" lIns="0" tIns="12055" rIns="0" bIns="0" rtlCol="0">
            <a:spAutoFit/>
          </a:bodyPr>
          <a:lstStyle/>
          <a:p>
            <a:pPr marL="12690">
              <a:spcBef>
                <a:spcPts val="95"/>
              </a:spcBef>
            </a:pPr>
            <a:r>
              <a:rPr sz="1849" b="1" spc="-5" dirty="0">
                <a:solidFill>
                  <a:srgbClr val="2B3A4A"/>
                </a:solidFill>
                <a:latin typeface="Tahoma"/>
                <a:cs typeface="Tahoma"/>
              </a:rPr>
              <a:t>Case</a:t>
            </a:r>
            <a:r>
              <a:rPr sz="1849" b="1" spc="-40" dirty="0">
                <a:solidFill>
                  <a:srgbClr val="2B3A4A"/>
                </a:solidFill>
                <a:latin typeface="Tahoma"/>
                <a:cs typeface="Tahoma"/>
              </a:rPr>
              <a:t> </a:t>
            </a:r>
            <a:r>
              <a:rPr sz="1849" b="1" dirty="0">
                <a:solidFill>
                  <a:srgbClr val="2B3A4A"/>
                </a:solidFill>
                <a:latin typeface="Tahoma"/>
                <a:cs typeface="Tahoma"/>
              </a:rPr>
              <a:t>study</a:t>
            </a:r>
            <a:endParaRPr sz="1849">
              <a:latin typeface="Tahoma"/>
              <a:cs typeface="Tahoma"/>
            </a:endParaRPr>
          </a:p>
        </p:txBody>
      </p:sp>
      <p:sp>
        <p:nvSpPr>
          <p:cNvPr id="3" name="object 3"/>
          <p:cNvSpPr/>
          <p:nvPr/>
        </p:nvSpPr>
        <p:spPr>
          <a:xfrm>
            <a:off x="4229" y="734370"/>
            <a:ext cx="675072" cy="265841"/>
          </a:xfrm>
          <a:custGeom>
            <a:avLst/>
            <a:gdLst/>
            <a:ahLst/>
            <a:cxnLst/>
            <a:rect l="l" t="t" r="r" b="b"/>
            <a:pathLst>
              <a:path w="675640" h="266065">
                <a:moveTo>
                  <a:pt x="675271" y="0"/>
                </a:moveTo>
                <a:lnTo>
                  <a:pt x="0" y="0"/>
                </a:lnTo>
                <a:lnTo>
                  <a:pt x="0" y="265899"/>
                </a:lnTo>
                <a:lnTo>
                  <a:pt x="675271" y="265899"/>
                </a:lnTo>
                <a:lnTo>
                  <a:pt x="675271" y="0"/>
                </a:lnTo>
                <a:close/>
              </a:path>
            </a:pathLst>
          </a:custGeom>
          <a:solidFill>
            <a:srgbClr val="00B8F0"/>
          </a:solidFill>
        </p:spPr>
        <p:txBody>
          <a:bodyPr wrap="square" lIns="0" tIns="0" rIns="0" bIns="0" rtlCol="0"/>
          <a:lstStyle/>
          <a:p>
            <a:endParaRPr sz="1998"/>
          </a:p>
        </p:txBody>
      </p:sp>
      <p:pic>
        <p:nvPicPr>
          <p:cNvPr id="8" name="Picture 7" descr="Graphical user interface&#10;&#10;Description automatically generated">
            <a:extLst>
              <a:ext uri="{FF2B5EF4-FFF2-40B4-BE49-F238E27FC236}">
                <a16:creationId xmlns:a16="http://schemas.microsoft.com/office/drawing/2014/main" id="{BE6086C7-DE1D-AEDE-7647-BAFBD8A607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00211"/>
            <a:ext cx="8053308" cy="4329074"/>
          </a:xfrm>
          <a:prstGeom prst="rect">
            <a:avLst/>
          </a:prstGeom>
          <a:noFill/>
          <a:ln>
            <a:noFill/>
          </a:ln>
        </p:spPr>
      </p:pic>
    </p:spTree>
    <p:extLst>
      <p:ext uri="{BB962C8B-B14F-4D97-AF65-F5344CB8AC3E}">
        <p14:creationId xmlns:p14="http://schemas.microsoft.com/office/powerpoint/2010/main" val="2635414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7491" y="724243"/>
            <a:ext cx="1667377" cy="306447"/>
          </a:xfrm>
          <a:prstGeom prst="rect">
            <a:avLst/>
          </a:prstGeom>
        </p:spPr>
        <p:txBody>
          <a:bodyPr vert="horz" wrap="square" lIns="0" tIns="11420" rIns="0" bIns="0" rtlCol="0">
            <a:spAutoFit/>
          </a:bodyPr>
          <a:lstStyle/>
          <a:p>
            <a:pPr marL="12690">
              <a:spcBef>
                <a:spcPts val="90"/>
              </a:spcBef>
            </a:pPr>
            <a:r>
              <a:rPr sz="1849" b="1" spc="5" dirty="0">
                <a:latin typeface="Tahoma"/>
                <a:cs typeface="Tahoma"/>
              </a:rPr>
              <a:t>B</a:t>
            </a:r>
            <a:r>
              <a:rPr sz="1849" b="1" spc="15" dirty="0">
                <a:latin typeface="Tahoma"/>
                <a:cs typeface="Tahoma"/>
              </a:rPr>
              <a:t>e</a:t>
            </a:r>
            <a:r>
              <a:rPr sz="1849" b="1" dirty="0">
                <a:latin typeface="Tahoma"/>
                <a:cs typeface="Tahoma"/>
              </a:rPr>
              <a:t>s</a:t>
            </a:r>
            <a:r>
              <a:rPr sz="1849" b="1" spc="-5" dirty="0">
                <a:latin typeface="Tahoma"/>
                <a:cs typeface="Tahoma"/>
              </a:rPr>
              <a:t>t</a:t>
            </a:r>
            <a:r>
              <a:rPr sz="1849" b="1" spc="-190" dirty="0">
                <a:latin typeface="Tahoma"/>
                <a:cs typeface="Tahoma"/>
              </a:rPr>
              <a:t> </a:t>
            </a:r>
            <a:r>
              <a:rPr sz="1849" b="1" spc="-20" dirty="0">
                <a:latin typeface="Tahoma"/>
                <a:cs typeface="Tahoma"/>
              </a:rPr>
              <a:t>P</a:t>
            </a:r>
            <a:r>
              <a:rPr sz="1849" b="1" spc="-5" dirty="0">
                <a:latin typeface="Tahoma"/>
                <a:cs typeface="Tahoma"/>
              </a:rPr>
              <a:t>r</a:t>
            </a:r>
            <a:r>
              <a:rPr sz="1849" b="1" spc="10" dirty="0">
                <a:latin typeface="Tahoma"/>
                <a:cs typeface="Tahoma"/>
              </a:rPr>
              <a:t>a</a:t>
            </a:r>
            <a:r>
              <a:rPr sz="1849" b="1" spc="-20" dirty="0">
                <a:latin typeface="Tahoma"/>
                <a:cs typeface="Tahoma"/>
              </a:rPr>
              <a:t>c</a:t>
            </a:r>
            <a:r>
              <a:rPr sz="1849" b="1" spc="25" dirty="0">
                <a:latin typeface="Tahoma"/>
                <a:cs typeface="Tahoma"/>
              </a:rPr>
              <a:t>t</a:t>
            </a:r>
            <a:r>
              <a:rPr sz="1849" b="1" spc="-5" dirty="0">
                <a:latin typeface="Tahoma"/>
                <a:cs typeface="Tahoma"/>
              </a:rPr>
              <a:t>i</a:t>
            </a:r>
            <a:r>
              <a:rPr sz="1849" b="1" spc="-15" dirty="0">
                <a:latin typeface="Tahoma"/>
                <a:cs typeface="Tahoma"/>
              </a:rPr>
              <a:t>c</a:t>
            </a:r>
            <a:r>
              <a:rPr sz="1849" b="1" spc="15" dirty="0">
                <a:latin typeface="Tahoma"/>
                <a:cs typeface="Tahoma"/>
              </a:rPr>
              <a:t>e</a:t>
            </a:r>
            <a:r>
              <a:rPr sz="1849" b="1" spc="-5" dirty="0">
                <a:latin typeface="Tahoma"/>
                <a:cs typeface="Tahoma"/>
              </a:rPr>
              <a:t>s</a:t>
            </a:r>
            <a:endParaRPr sz="1849">
              <a:latin typeface="Tahoma"/>
              <a:cs typeface="Tahoma"/>
            </a:endParaRPr>
          </a:p>
        </p:txBody>
      </p:sp>
      <p:sp>
        <p:nvSpPr>
          <p:cNvPr id="3" name="object 3"/>
          <p:cNvSpPr txBox="1"/>
          <p:nvPr/>
        </p:nvSpPr>
        <p:spPr>
          <a:xfrm>
            <a:off x="792234" y="1415811"/>
            <a:ext cx="7970765" cy="4337074"/>
          </a:xfrm>
          <a:prstGeom prst="rect">
            <a:avLst/>
          </a:prstGeom>
        </p:spPr>
        <p:txBody>
          <a:bodyPr vert="horz" wrap="square" lIns="0" tIns="12689" rIns="0" bIns="0" rtlCol="0">
            <a:spAutoFit/>
          </a:bodyPr>
          <a:lstStyle/>
          <a:p>
            <a:pPr marL="298440" indent="-285750">
              <a:spcBef>
                <a:spcPts val="100"/>
              </a:spcBef>
              <a:buFont typeface="Wingdings" panose="05000000000000000000" pitchFamily="2" charset="2"/>
              <a:buChar char="q"/>
              <a:tabLst>
                <a:tab pos="296308" algn="l"/>
                <a:tab pos="296942" algn="l"/>
              </a:tabLst>
            </a:pPr>
            <a:r>
              <a:rPr lang="en-US" sz="1600" dirty="0" smtClean="0"/>
              <a:t>Do </a:t>
            </a:r>
            <a:r>
              <a:rPr lang="en-US" sz="1600" dirty="0"/>
              <a:t>not use default user/password for Jenkins, use SAML, SSO for </a:t>
            </a:r>
            <a:r>
              <a:rPr lang="en-US" sz="1600" dirty="0" smtClean="0"/>
              <a:t>Authentication</a:t>
            </a:r>
          </a:p>
          <a:p>
            <a:pPr marL="298440" indent="-285750">
              <a:spcBef>
                <a:spcPts val="100"/>
              </a:spcBef>
              <a:buFont typeface="Wingdings" panose="05000000000000000000" pitchFamily="2" charset="2"/>
              <a:buChar char="q"/>
              <a:tabLst>
                <a:tab pos="296308" algn="l"/>
                <a:tab pos="296942" algn="l"/>
              </a:tabLst>
            </a:pPr>
            <a:r>
              <a:rPr lang="en-US" sz="1600" dirty="0"/>
              <a:t>Use Matrix or RBAC strategy for user permissions in Jenkins</a:t>
            </a:r>
          </a:p>
          <a:p>
            <a:pPr marL="298440" indent="-285750">
              <a:spcBef>
                <a:spcPts val="100"/>
              </a:spcBef>
              <a:buFont typeface="Wingdings" panose="05000000000000000000" pitchFamily="2" charset="2"/>
              <a:buChar char="q"/>
              <a:tabLst>
                <a:tab pos="296308" algn="l"/>
                <a:tab pos="296942" algn="l"/>
              </a:tabLst>
            </a:pPr>
            <a:r>
              <a:rPr lang="en-US" sz="1600" dirty="0"/>
              <a:t>Jenkins servers should be behind ALB and not accessed using IP address</a:t>
            </a:r>
            <a:endParaRPr lang="en-US" sz="1600" dirty="0" smtClean="0"/>
          </a:p>
          <a:p>
            <a:pPr marL="298440" indent="-285750">
              <a:spcBef>
                <a:spcPts val="100"/>
              </a:spcBef>
              <a:buFont typeface="Wingdings" panose="05000000000000000000" pitchFamily="2" charset="2"/>
              <a:buChar char="q"/>
              <a:tabLst>
                <a:tab pos="296308" algn="l"/>
                <a:tab pos="296942" algn="l"/>
              </a:tabLst>
            </a:pPr>
            <a:r>
              <a:rPr lang="en-US" sz="1600" dirty="0"/>
              <a:t>Worker nodes will only need port 22 to be open for communication with a master. They will not need port 8080 </a:t>
            </a:r>
            <a:r>
              <a:rPr lang="en-US" sz="1600" dirty="0" smtClean="0"/>
              <a:t>open</a:t>
            </a:r>
            <a:endParaRPr lang="en-US" sz="1600" spc="5" dirty="0" smtClean="0">
              <a:solidFill>
                <a:srgbClr val="2B3A4A"/>
              </a:solidFill>
              <a:cs typeface="Tahoma"/>
            </a:endParaRPr>
          </a:p>
          <a:p>
            <a:pPr marL="298440" indent="-285750">
              <a:spcBef>
                <a:spcPts val="100"/>
              </a:spcBef>
              <a:buFont typeface="Wingdings" panose="05000000000000000000" pitchFamily="2" charset="2"/>
              <a:buChar char="q"/>
              <a:tabLst>
                <a:tab pos="296308" algn="l"/>
                <a:tab pos="296942" algn="l"/>
              </a:tabLst>
            </a:pPr>
            <a:r>
              <a:rPr lang="en-US" sz="1600" dirty="0"/>
              <a:t>All jobs should be run on Jenkin’s agents not on master</a:t>
            </a:r>
          </a:p>
          <a:p>
            <a:pPr marL="298440" indent="-285750">
              <a:spcBef>
                <a:spcPts val="100"/>
              </a:spcBef>
              <a:buFont typeface="Wingdings" panose="05000000000000000000" pitchFamily="2" charset="2"/>
              <a:buChar char="q"/>
              <a:tabLst>
                <a:tab pos="296308" algn="l"/>
                <a:tab pos="296942" algn="l"/>
              </a:tabLst>
            </a:pPr>
            <a:r>
              <a:rPr lang="en-US" sz="1600" dirty="0"/>
              <a:t>Always use persistent file system storage like AWS EFS for Jenkins </a:t>
            </a:r>
            <a:endParaRPr lang="en-US" sz="1600" dirty="0">
              <a:cs typeface="Tahoma"/>
            </a:endParaRPr>
          </a:p>
          <a:p>
            <a:pPr marL="298440" indent="-285750">
              <a:spcBef>
                <a:spcPts val="100"/>
              </a:spcBef>
              <a:buFont typeface="Wingdings" panose="05000000000000000000" pitchFamily="2" charset="2"/>
              <a:buChar char="q"/>
              <a:tabLst>
                <a:tab pos="296308" algn="l"/>
                <a:tab pos="296942" algn="l"/>
              </a:tabLst>
            </a:pPr>
            <a:r>
              <a:rPr lang="en-US" sz="1600" dirty="0" smtClean="0"/>
              <a:t>Configure </a:t>
            </a:r>
            <a:r>
              <a:rPr lang="en-US" sz="1600" dirty="0"/>
              <a:t>Jenkins with HTTPS protocol and trusted certificate</a:t>
            </a:r>
          </a:p>
          <a:p>
            <a:pPr marL="342900" indent="-342900">
              <a:buClr>
                <a:srgbClr val="2B3A4A"/>
              </a:buClr>
              <a:buFont typeface="Wingdings" panose="05000000000000000000" pitchFamily="2" charset="2"/>
              <a:buChar char="q"/>
            </a:pPr>
            <a:r>
              <a:rPr lang="en-US" sz="1600" dirty="0"/>
              <a:t>Keep credentials at pipeline level or folder level </a:t>
            </a:r>
          </a:p>
          <a:p>
            <a:pPr marL="342900" indent="-342900">
              <a:buClr>
                <a:srgbClr val="2B3A4A"/>
              </a:buClr>
              <a:buFont typeface="Wingdings" panose="05000000000000000000" pitchFamily="2" charset="2"/>
              <a:buChar char="q"/>
            </a:pPr>
            <a:r>
              <a:rPr lang="en-US" sz="1600" dirty="0"/>
              <a:t>If Jenkins is deployed as container, use hardened and secure </a:t>
            </a:r>
            <a:r>
              <a:rPr lang="en-US" sz="1600" dirty="0" smtClean="0"/>
              <a:t>images</a:t>
            </a:r>
          </a:p>
          <a:p>
            <a:pPr marL="342900" indent="-342900">
              <a:buClr>
                <a:srgbClr val="2B3A4A"/>
              </a:buClr>
              <a:buFont typeface="Wingdings" panose="05000000000000000000" pitchFamily="2" charset="2"/>
              <a:buChar char="q"/>
            </a:pPr>
            <a:r>
              <a:rPr sz="1600" dirty="0" smtClean="0">
                <a:solidFill>
                  <a:srgbClr val="2B3A4A"/>
                </a:solidFill>
                <a:cs typeface="Tahoma"/>
              </a:rPr>
              <a:t>A</a:t>
            </a:r>
            <a:r>
              <a:rPr sz="1600" spc="30" dirty="0" smtClean="0">
                <a:solidFill>
                  <a:srgbClr val="2B3A4A"/>
                </a:solidFill>
                <a:cs typeface="Tahoma"/>
              </a:rPr>
              <a:t>l</a:t>
            </a:r>
            <a:r>
              <a:rPr sz="1600" spc="5" dirty="0" smtClean="0">
                <a:solidFill>
                  <a:srgbClr val="2B3A4A"/>
                </a:solidFill>
                <a:cs typeface="Tahoma"/>
              </a:rPr>
              <a:t>w</a:t>
            </a:r>
            <a:r>
              <a:rPr sz="1600" spc="35" dirty="0" smtClean="0">
                <a:solidFill>
                  <a:srgbClr val="2B3A4A"/>
                </a:solidFill>
                <a:cs typeface="Tahoma"/>
              </a:rPr>
              <a:t>a</a:t>
            </a:r>
            <a:r>
              <a:rPr sz="1600" spc="-5" dirty="0" smtClean="0">
                <a:solidFill>
                  <a:srgbClr val="2B3A4A"/>
                </a:solidFill>
                <a:cs typeface="Tahoma"/>
              </a:rPr>
              <a:t>y</a:t>
            </a:r>
            <a:r>
              <a:rPr sz="1600" dirty="0" smtClean="0">
                <a:solidFill>
                  <a:srgbClr val="2B3A4A"/>
                </a:solidFill>
                <a:cs typeface="Tahoma"/>
              </a:rPr>
              <a:t>s</a:t>
            </a:r>
            <a:r>
              <a:rPr sz="1600" spc="-95" dirty="0" smtClean="0">
                <a:solidFill>
                  <a:srgbClr val="2B3A4A"/>
                </a:solidFill>
                <a:cs typeface="Tahoma"/>
              </a:rPr>
              <a:t> </a:t>
            </a:r>
            <a:r>
              <a:rPr sz="1600" spc="-15" dirty="0">
                <a:solidFill>
                  <a:srgbClr val="2B3A4A"/>
                </a:solidFill>
                <a:cs typeface="Tahoma"/>
              </a:rPr>
              <a:t>u</a:t>
            </a:r>
            <a:r>
              <a:rPr sz="1600" dirty="0">
                <a:solidFill>
                  <a:srgbClr val="2B3A4A"/>
                </a:solidFill>
                <a:cs typeface="Tahoma"/>
              </a:rPr>
              <a:t>se</a:t>
            </a:r>
            <a:r>
              <a:rPr sz="1600" spc="-65" dirty="0">
                <a:solidFill>
                  <a:srgbClr val="2B3A4A"/>
                </a:solidFill>
                <a:cs typeface="Tahoma"/>
              </a:rPr>
              <a:t> </a:t>
            </a:r>
            <a:r>
              <a:rPr sz="1600" spc="10" dirty="0">
                <a:solidFill>
                  <a:srgbClr val="2B3A4A"/>
                </a:solidFill>
                <a:cs typeface="Tahoma"/>
              </a:rPr>
              <a:t>m</a:t>
            </a:r>
            <a:r>
              <a:rPr sz="1600" spc="35" dirty="0">
                <a:solidFill>
                  <a:srgbClr val="2B3A4A"/>
                </a:solidFill>
                <a:cs typeface="Tahoma"/>
              </a:rPr>
              <a:t>a</a:t>
            </a:r>
            <a:r>
              <a:rPr sz="1600" dirty="0">
                <a:solidFill>
                  <a:srgbClr val="2B3A4A"/>
                </a:solidFill>
                <a:cs typeface="Tahoma"/>
              </a:rPr>
              <a:t>s</a:t>
            </a:r>
            <a:r>
              <a:rPr sz="1600" spc="20" dirty="0">
                <a:solidFill>
                  <a:srgbClr val="2B3A4A"/>
                </a:solidFill>
                <a:cs typeface="Tahoma"/>
              </a:rPr>
              <a:t>t</a:t>
            </a:r>
            <a:r>
              <a:rPr sz="1600" spc="30" dirty="0">
                <a:solidFill>
                  <a:srgbClr val="2B3A4A"/>
                </a:solidFill>
                <a:cs typeface="Tahoma"/>
              </a:rPr>
              <a:t>e</a:t>
            </a:r>
            <a:r>
              <a:rPr sz="1600" spc="10" dirty="0">
                <a:solidFill>
                  <a:srgbClr val="2B3A4A"/>
                </a:solidFill>
                <a:cs typeface="Tahoma"/>
              </a:rPr>
              <a:t>r</a:t>
            </a:r>
            <a:r>
              <a:rPr sz="1600" spc="-25" dirty="0">
                <a:solidFill>
                  <a:srgbClr val="2B3A4A"/>
                </a:solidFill>
                <a:cs typeface="Tahoma"/>
              </a:rPr>
              <a:t>-</a:t>
            </a:r>
            <a:r>
              <a:rPr sz="1600" dirty="0">
                <a:solidFill>
                  <a:srgbClr val="2B3A4A"/>
                </a:solidFill>
                <a:cs typeface="Tahoma"/>
              </a:rPr>
              <a:t>s</a:t>
            </a:r>
            <a:r>
              <a:rPr sz="1600" spc="30" dirty="0">
                <a:solidFill>
                  <a:srgbClr val="2B3A4A"/>
                </a:solidFill>
                <a:cs typeface="Tahoma"/>
              </a:rPr>
              <a:t>l</a:t>
            </a:r>
            <a:r>
              <a:rPr sz="1600" spc="35" dirty="0">
                <a:solidFill>
                  <a:srgbClr val="2B3A4A"/>
                </a:solidFill>
                <a:cs typeface="Tahoma"/>
              </a:rPr>
              <a:t>a</a:t>
            </a:r>
            <a:r>
              <a:rPr sz="1600" spc="-5" dirty="0">
                <a:solidFill>
                  <a:srgbClr val="2B3A4A"/>
                </a:solidFill>
                <a:cs typeface="Tahoma"/>
              </a:rPr>
              <a:t>v</a:t>
            </a:r>
            <a:r>
              <a:rPr sz="1600" dirty="0">
                <a:solidFill>
                  <a:srgbClr val="2B3A4A"/>
                </a:solidFill>
                <a:cs typeface="Tahoma"/>
              </a:rPr>
              <a:t>e</a:t>
            </a:r>
            <a:r>
              <a:rPr sz="1600" spc="-145" dirty="0">
                <a:solidFill>
                  <a:srgbClr val="2B3A4A"/>
                </a:solidFill>
                <a:cs typeface="Tahoma"/>
              </a:rPr>
              <a:t> </a:t>
            </a:r>
            <a:r>
              <a:rPr sz="1600" spc="35" dirty="0" smtClean="0">
                <a:solidFill>
                  <a:srgbClr val="2B3A4A"/>
                </a:solidFill>
                <a:cs typeface="Tahoma"/>
              </a:rPr>
              <a:t>a</a:t>
            </a:r>
            <a:r>
              <a:rPr sz="1600" spc="-20" dirty="0" smtClean="0">
                <a:solidFill>
                  <a:srgbClr val="2B3A4A"/>
                </a:solidFill>
                <a:cs typeface="Tahoma"/>
              </a:rPr>
              <a:t>rc</a:t>
            </a:r>
            <a:r>
              <a:rPr sz="1600" spc="-15" dirty="0" smtClean="0">
                <a:solidFill>
                  <a:srgbClr val="2B3A4A"/>
                </a:solidFill>
                <a:cs typeface="Tahoma"/>
              </a:rPr>
              <a:t>h</a:t>
            </a:r>
            <a:r>
              <a:rPr sz="1600" spc="30" dirty="0" smtClean="0">
                <a:solidFill>
                  <a:srgbClr val="2B3A4A"/>
                </a:solidFill>
                <a:cs typeface="Tahoma"/>
              </a:rPr>
              <a:t>i</a:t>
            </a:r>
            <a:r>
              <a:rPr sz="1600" spc="20" dirty="0" smtClean="0">
                <a:solidFill>
                  <a:srgbClr val="2B3A4A"/>
                </a:solidFill>
                <a:cs typeface="Tahoma"/>
              </a:rPr>
              <a:t>t</a:t>
            </a:r>
            <a:r>
              <a:rPr sz="1600" spc="30" dirty="0" smtClean="0">
                <a:solidFill>
                  <a:srgbClr val="2B3A4A"/>
                </a:solidFill>
                <a:cs typeface="Tahoma"/>
              </a:rPr>
              <a:t>e</a:t>
            </a:r>
            <a:r>
              <a:rPr sz="1600" spc="-20" dirty="0" smtClean="0">
                <a:solidFill>
                  <a:srgbClr val="2B3A4A"/>
                </a:solidFill>
                <a:cs typeface="Tahoma"/>
              </a:rPr>
              <a:t>c</a:t>
            </a:r>
            <a:r>
              <a:rPr sz="1600" spc="20" dirty="0" smtClean="0">
                <a:solidFill>
                  <a:srgbClr val="2B3A4A"/>
                </a:solidFill>
                <a:cs typeface="Tahoma"/>
              </a:rPr>
              <a:t>t</a:t>
            </a:r>
            <a:r>
              <a:rPr sz="1600" spc="-15" dirty="0" smtClean="0">
                <a:solidFill>
                  <a:srgbClr val="2B3A4A"/>
                </a:solidFill>
                <a:cs typeface="Tahoma"/>
              </a:rPr>
              <a:t>u</a:t>
            </a:r>
            <a:r>
              <a:rPr sz="1600" spc="-20" dirty="0" smtClean="0">
                <a:solidFill>
                  <a:srgbClr val="2B3A4A"/>
                </a:solidFill>
                <a:cs typeface="Tahoma"/>
              </a:rPr>
              <a:t>r</a:t>
            </a:r>
            <a:r>
              <a:rPr sz="1600" dirty="0" smtClean="0">
                <a:solidFill>
                  <a:srgbClr val="2B3A4A"/>
                </a:solidFill>
                <a:cs typeface="Tahoma"/>
              </a:rPr>
              <a:t>e</a:t>
            </a:r>
            <a:endParaRPr lang="en-US" sz="1600" dirty="0">
              <a:solidFill>
                <a:srgbClr val="2B3A4A"/>
              </a:solidFill>
              <a:cs typeface="Tahoma"/>
            </a:endParaRPr>
          </a:p>
          <a:p>
            <a:pPr marL="342900" indent="-342900">
              <a:buClr>
                <a:srgbClr val="2B3A4A"/>
              </a:buClr>
              <a:buFont typeface="Wingdings" panose="05000000000000000000" pitchFamily="2" charset="2"/>
              <a:buChar char="q"/>
            </a:pPr>
            <a:r>
              <a:rPr lang="en-US" sz="1600" dirty="0" smtClean="0">
                <a:solidFill>
                  <a:srgbClr val="2B3A4A"/>
                </a:solidFill>
                <a:cs typeface="Tahoma"/>
              </a:rPr>
              <a:t>Take Jenkins backup regularly</a:t>
            </a:r>
          </a:p>
          <a:p>
            <a:pPr marL="342900" indent="-342900">
              <a:buClr>
                <a:srgbClr val="2B3A4A"/>
              </a:buClr>
              <a:buFont typeface="Wingdings" panose="05000000000000000000" pitchFamily="2" charset="2"/>
              <a:buChar char="q"/>
            </a:pPr>
            <a:r>
              <a:rPr lang="en-US" sz="1600" dirty="0"/>
              <a:t>Keep credentials at pipeline level or folder level </a:t>
            </a:r>
            <a:endParaRPr lang="en-US" sz="1600" dirty="0" smtClean="0"/>
          </a:p>
          <a:p>
            <a:pPr marL="342900" indent="-342900">
              <a:buClr>
                <a:srgbClr val="2B3A4A"/>
              </a:buClr>
              <a:buFont typeface="Wingdings" panose="05000000000000000000" pitchFamily="2" charset="2"/>
              <a:buChar char="q"/>
            </a:pPr>
            <a:r>
              <a:rPr lang="en-US" sz="1600" dirty="0"/>
              <a:t>Always check plugin UI for vulnerabilities in existing plugins</a:t>
            </a:r>
          </a:p>
          <a:p>
            <a:pPr marL="342900" indent="-342900">
              <a:buClr>
                <a:srgbClr val="2B3A4A"/>
              </a:buClr>
              <a:buFont typeface="Wingdings" panose="05000000000000000000" pitchFamily="2" charset="2"/>
              <a:buChar char="q"/>
            </a:pPr>
            <a:endParaRPr lang="en-US" sz="1600" dirty="0"/>
          </a:p>
          <a:p>
            <a:pPr marL="342900" indent="-342900">
              <a:buClr>
                <a:srgbClr val="2B3A4A"/>
              </a:buClr>
              <a:buFont typeface="Wingdings" panose="05000000000000000000" pitchFamily="2" charset="2"/>
              <a:buChar char="q"/>
            </a:pPr>
            <a:endParaRPr sz="1600" dirty="0">
              <a:cs typeface="Tahoma"/>
            </a:endParaRPr>
          </a:p>
          <a:p>
            <a:pPr>
              <a:lnSpc>
                <a:spcPct val="100000"/>
              </a:lnSpc>
              <a:buClr>
                <a:srgbClr val="2B3A4A"/>
              </a:buClr>
            </a:pPr>
            <a:endParaRPr sz="1600" dirty="0">
              <a:cs typeface="Tahoma"/>
            </a:endParaRPr>
          </a:p>
        </p:txBody>
      </p:sp>
    </p:spTree>
    <p:extLst>
      <p:ext uri="{BB962C8B-B14F-4D97-AF65-F5344CB8AC3E}">
        <p14:creationId xmlns:p14="http://schemas.microsoft.com/office/powerpoint/2010/main" val="3723313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2220119"/>
            <a:ext cx="5328509" cy="296097"/>
          </a:xfrm>
          <a:prstGeom prst="rect">
            <a:avLst/>
          </a:prstGeom>
        </p:spPr>
        <p:txBody>
          <a:bodyPr vert="horz" wrap="square" lIns="0" tIns="11420" rIns="0" bIns="0" rtlCol="0">
            <a:spAutoFit/>
          </a:bodyPr>
          <a:lstStyle/>
          <a:p>
            <a:pPr marL="12690">
              <a:spcBef>
                <a:spcPts val="90"/>
              </a:spcBef>
            </a:pPr>
            <a:r>
              <a:rPr lang="en-US" sz="1849" b="1" spc="5" dirty="0" smtClean="0">
                <a:latin typeface="Tahoma"/>
                <a:cs typeface="Tahoma"/>
              </a:rPr>
              <a:t>Installation of Jenkins</a:t>
            </a:r>
            <a:endParaRPr sz="1849" dirty="0">
              <a:latin typeface="Tahoma"/>
              <a:cs typeface="Tahoma"/>
            </a:endParaRPr>
          </a:p>
        </p:txBody>
      </p:sp>
    </p:spTree>
    <p:extLst>
      <p:ext uri="{BB962C8B-B14F-4D97-AF65-F5344CB8AC3E}">
        <p14:creationId xmlns:p14="http://schemas.microsoft.com/office/powerpoint/2010/main" val="10711327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822" y="503618"/>
            <a:ext cx="10055942" cy="5176502"/>
          </a:xfrm>
          <a:prstGeom prst="rect">
            <a:avLst/>
          </a:prstGeom>
        </p:spPr>
      </p:pic>
      <p:sp>
        <p:nvSpPr>
          <p:cNvPr id="9"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2" name="TextBox 11"/>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731465" y="4029540"/>
            <a:ext cx="3498136" cy="1046140"/>
          </a:xfrm>
          <a:prstGeom prst="rect">
            <a:avLst/>
          </a:prstGeom>
        </p:spPr>
      </p:pic>
      <p:pic>
        <p:nvPicPr>
          <p:cNvPr id="11"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490483" y="4055121"/>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4967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txBox="1">
            <a:spLocks/>
          </p:cNvSpPr>
          <p:nvPr/>
        </p:nvSpPr>
        <p:spPr>
          <a:xfrm>
            <a:off x="502920" y="5245461"/>
            <a:ext cx="2346960" cy="301313"/>
          </a:xfrm>
          <a:prstGeom prst="rect">
            <a:avLst/>
          </a:prstGeom>
        </p:spPr>
        <p:txBody>
          <a:bodyPr lIns="100557" tIns="50278" rIns="100557" bIns="50278"/>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72CC6C99-819B-4E2C-B66B-9C4B0D9D41D3}" type="datetimeFigureOut">
              <a:rPr lang="en-US" smtClean="0"/>
              <a:pPr/>
              <a:t>6/21/2024</a:t>
            </a:fld>
            <a:endParaRPr lang="en-US"/>
          </a:p>
        </p:txBody>
      </p:sp>
      <p:sp>
        <p:nvSpPr>
          <p:cNvPr id="8" name="Footer Placeholder 4"/>
          <p:cNvSpPr>
            <a:spLocks noGrp="1"/>
          </p:cNvSpPr>
          <p:nvPr>
            <p:ph type="ftr" sz="quarter" idx="4294967295"/>
          </p:nvPr>
        </p:nvSpPr>
        <p:spPr>
          <a:xfrm>
            <a:off x="509905" y="4582319"/>
            <a:ext cx="4686935" cy="301313"/>
          </a:xfrm>
          <a:prstGeom prst="rect">
            <a:avLst/>
          </a:prstGeom>
        </p:spPr>
        <p:txBody>
          <a:bodyPr/>
          <a:lstStyle/>
          <a:p>
            <a:endParaRPr lang="en-US"/>
          </a:p>
        </p:txBody>
      </p:sp>
      <p:sp>
        <p:nvSpPr>
          <p:cNvPr id="9" name="Slide Number Placeholder 5"/>
          <p:cNvSpPr>
            <a:spLocks noGrp="1"/>
          </p:cNvSpPr>
          <p:nvPr>
            <p:ph type="sldNum" sz="quarter" idx="12"/>
          </p:nvPr>
        </p:nvSpPr>
        <p:spPr>
          <a:xfrm>
            <a:off x="9555162" y="5245461"/>
            <a:ext cx="419417" cy="301313"/>
          </a:xfrm>
        </p:spPr>
        <p:txBody>
          <a:bodyPr/>
          <a:lstStyle/>
          <a:p>
            <a:fld id="{415ACC5E-6F00-4F61-BE38-5B0AEB14CA66}" type="slidenum">
              <a:rPr lang="en-US" smtClean="0"/>
              <a:t>27</a:t>
            </a:fld>
            <a:endParaRPr lang="en-US"/>
          </a:p>
        </p:txBody>
      </p:sp>
      <p:pic>
        <p:nvPicPr>
          <p:cNvPr id="10" name="Picture 9"/>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1" name="Rectangle 10"/>
          <p:cNvSpPr/>
          <p:nvPr/>
        </p:nvSpPr>
        <p:spPr>
          <a:xfrm>
            <a:off x="0" y="1"/>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4" name="Rectangle 3"/>
          <p:cNvSpPr/>
          <p:nvPr/>
        </p:nvSpPr>
        <p:spPr>
          <a:xfrm>
            <a:off x="0" y="2447503"/>
            <a:ext cx="38557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14738" y="261503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8"/>
          <p:cNvSpPr txBox="1">
            <a:spLocks/>
          </p:cNvSpPr>
          <p:nvPr/>
        </p:nvSpPr>
        <p:spPr>
          <a:xfrm>
            <a:off x="1143000" y="2699441"/>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p>
        </p:txBody>
      </p:sp>
      <p:sp>
        <p:nvSpPr>
          <p:cNvPr id="15" name="Rectangle 14"/>
          <p:cNvSpPr/>
          <p:nvPr/>
        </p:nvSpPr>
        <p:spPr>
          <a:xfrm>
            <a:off x="8724424" y="5066608"/>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217343" y="5066607"/>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5"/>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717280" y="5044743"/>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7" name="TextBox 16"/>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68505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735013"/>
            <a:ext cx="95355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What is Continuous Integration / Continuous Delivery / Continuous Deployment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10" name="Title 9"/>
          <p:cNvSpPr>
            <a:spLocks noGrp="1"/>
          </p:cNvSpPr>
          <p:nvPr>
            <p:ph type="title"/>
          </p:nvPr>
        </p:nvSpPr>
        <p:spPr/>
        <p:txBody>
          <a:bodyPr/>
          <a:lstStyle/>
          <a:p>
            <a:r>
              <a:rPr lang="en-US" dirty="0" smtClean="0"/>
              <a:t> </a:t>
            </a:r>
            <a:endParaRPr lang="en-US" dirty="0"/>
          </a:p>
        </p:txBody>
      </p:sp>
      <p:sp>
        <p:nvSpPr>
          <p:cNvPr id="11" name="Content Placeholder 10"/>
          <p:cNvSpPr>
            <a:spLocks noGrp="1"/>
          </p:cNvSpPr>
          <p:nvPr>
            <p:ph idx="1"/>
          </p:nvPr>
        </p:nvSpPr>
        <p:spPr>
          <a:xfrm>
            <a:off x="502920" y="1320538"/>
            <a:ext cx="8564880" cy="3947581"/>
          </a:xfrm>
        </p:spPr>
        <p:txBody>
          <a:bodyPr/>
          <a:lstStyle/>
          <a:p>
            <a:pPr>
              <a:buFont typeface="Wingdings" panose="05000000000000000000" pitchFamily="2" charset="2"/>
              <a:buChar char="q"/>
            </a:pPr>
            <a:r>
              <a:rPr lang="en-US" sz="1600" dirty="0"/>
              <a:t>Continuous integration (CI) is the practice of automating the integration of code changes from multiple contributors into a single software project</a:t>
            </a:r>
            <a:r>
              <a:rPr lang="en-US" sz="1600" dirty="0" smtClean="0"/>
              <a:t>. </a:t>
            </a:r>
          </a:p>
          <a:p>
            <a:pPr marL="0" indent="0">
              <a:buNone/>
            </a:pPr>
            <a:endParaRPr lang="en-US" sz="1600" dirty="0" smtClean="0"/>
          </a:p>
          <a:p>
            <a:pPr>
              <a:buFont typeface="Wingdings" panose="05000000000000000000" pitchFamily="2" charset="2"/>
              <a:buChar char="q"/>
            </a:pPr>
            <a:r>
              <a:rPr lang="en-US" sz="1600" dirty="0"/>
              <a:t>Continuous integration refers to the build and unit testing stages of the software release process</a:t>
            </a:r>
            <a:r>
              <a:rPr lang="en-US" sz="1600" dirty="0" smtClean="0"/>
              <a:t>. </a:t>
            </a:r>
            <a:endParaRPr lang="en-US" sz="1600" dirty="0"/>
          </a:p>
          <a:p>
            <a:pPr marL="0" indent="0">
              <a:buNone/>
            </a:pPr>
            <a:endParaRPr lang="en-US" sz="1600" dirty="0"/>
          </a:p>
          <a:p>
            <a:pPr>
              <a:buFont typeface="Wingdings" panose="05000000000000000000" pitchFamily="2" charset="2"/>
              <a:buChar char="q"/>
            </a:pPr>
            <a:r>
              <a:rPr lang="en-US" sz="1600" dirty="0"/>
              <a:t>The key goals of continuous integration are to find and address bugs quicker, improve software quality, and reduce the time it takes to validate and release new software </a:t>
            </a:r>
            <a:r>
              <a:rPr lang="en-US" sz="1600" dirty="0" smtClean="0"/>
              <a:t>updates.</a:t>
            </a:r>
          </a:p>
          <a:p>
            <a:pPr>
              <a:buFont typeface="Wingdings" panose="05000000000000000000" pitchFamily="2" charset="2"/>
              <a:buChar char="q"/>
            </a:pPr>
            <a:endParaRPr lang="en-US" sz="1600" dirty="0"/>
          </a:p>
          <a:p>
            <a:pPr>
              <a:buFont typeface="Wingdings" panose="05000000000000000000" pitchFamily="2" charset="2"/>
              <a:buChar char="q"/>
            </a:pPr>
            <a:r>
              <a:rPr lang="en-US" sz="1600" dirty="0" smtClean="0"/>
              <a:t>Continuous </a:t>
            </a:r>
            <a:r>
              <a:rPr lang="en-US" sz="1600" dirty="0"/>
              <a:t>delivery is a software development practice where code changes are automatically prepared for a release to </a:t>
            </a:r>
            <a:r>
              <a:rPr lang="en-US" sz="1600" dirty="0" smtClean="0"/>
              <a:t>production</a:t>
            </a:r>
            <a:endParaRPr lang="en-US" dirty="0"/>
          </a:p>
          <a:p>
            <a:pPr>
              <a:buFont typeface="Wingdings" panose="05000000000000000000" pitchFamily="2" charset="2"/>
              <a:buChar char="q"/>
            </a:pPr>
            <a:endParaRPr lang="en-US" sz="1600" dirty="0"/>
          </a:p>
          <a:p>
            <a:pPr>
              <a:buFont typeface="Wingdings" panose="05000000000000000000" pitchFamily="2" charset="2"/>
              <a:buChar char="q"/>
            </a:pPr>
            <a:r>
              <a:rPr lang="en-US" sz="1600" dirty="0" smtClean="0"/>
              <a:t>Continuous </a:t>
            </a:r>
            <a:r>
              <a:rPr lang="en-US" sz="1600" dirty="0"/>
              <a:t>deployment is a strategy in software development where code changes to an application are released automatically into the production environment</a:t>
            </a:r>
            <a:endParaRPr lang="en-US" sz="1600" dirty="0" smtClean="0"/>
          </a:p>
          <a:p>
            <a:pPr marL="0" indent="0">
              <a:buNone/>
            </a:pPr>
            <a:endParaRPr lang="en-US" sz="1600" dirty="0" smtClean="0"/>
          </a:p>
        </p:txBody>
      </p:sp>
    </p:spTree>
    <p:extLst>
      <p:ext uri="{BB962C8B-B14F-4D97-AF65-F5344CB8AC3E}">
        <p14:creationId xmlns:p14="http://schemas.microsoft.com/office/powerpoint/2010/main" val="422086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7013"/>
            <a:ext cx="9051925" cy="942975"/>
          </a:xfrm>
          <a:prstGeom prst="rect">
            <a:avLst/>
          </a:prstGeom>
        </p:spPr>
        <p:txBody>
          <a:bodyPr/>
          <a:lstStyle/>
          <a:p>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686719"/>
            <a:ext cx="9677400" cy="2284151"/>
          </a:xfrm>
          <a:prstGeom prst="rect">
            <a:avLst/>
          </a:prstGeom>
        </p:spPr>
      </p:pic>
    </p:spTree>
    <p:extLst>
      <p:ext uri="{BB962C8B-B14F-4D97-AF65-F5344CB8AC3E}">
        <p14:creationId xmlns:p14="http://schemas.microsoft.com/office/powerpoint/2010/main" val="421943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4875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Life without Continuous Integration</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11" name="Title 10"/>
          <p:cNvSpPr>
            <a:spLocks noGrp="1"/>
          </p:cNvSpPr>
          <p:nvPr>
            <p:ph type="title"/>
          </p:nvPr>
        </p:nvSpPr>
        <p:spPr/>
        <p:txBody>
          <a:bodyPr/>
          <a:lstStyle/>
          <a:p>
            <a:r>
              <a:rPr lang="en-US" dirty="0" smtClean="0"/>
              <a:t> </a:t>
            </a:r>
            <a:endParaRPr lang="en-US" dirty="0"/>
          </a:p>
        </p:txBody>
      </p:sp>
      <p:sp>
        <p:nvSpPr>
          <p:cNvPr id="12" name="Content Placeholder 11"/>
          <p:cNvSpPr>
            <a:spLocks noGrp="1"/>
          </p:cNvSpPr>
          <p:nvPr>
            <p:ph idx="1"/>
          </p:nvPr>
        </p:nvSpPr>
        <p:spPr/>
        <p:txBody>
          <a:bodyPr/>
          <a:lstStyle/>
          <a:p>
            <a:pPr>
              <a:buFont typeface="Wingdings" panose="05000000000000000000" pitchFamily="2" charset="2"/>
              <a:buChar char="q"/>
            </a:pPr>
            <a:r>
              <a:rPr lang="en-US" sz="1600" dirty="0">
                <a:latin typeface="Tahoma"/>
                <a:cs typeface="Tahoma"/>
              </a:rPr>
              <a:t>Manual </a:t>
            </a:r>
            <a:r>
              <a:rPr lang="en-US" sz="1600" dirty="0" smtClean="0">
                <a:latin typeface="Tahoma"/>
                <a:cs typeface="Tahoma"/>
              </a:rPr>
              <a:t>Integration</a:t>
            </a:r>
          </a:p>
          <a:p>
            <a:pPr>
              <a:buFont typeface="Wingdings" panose="05000000000000000000" pitchFamily="2" charset="2"/>
              <a:buChar char="q"/>
            </a:pPr>
            <a:endParaRPr lang="en-US" sz="1600" dirty="0">
              <a:latin typeface="Tahoma"/>
              <a:cs typeface="Tahoma"/>
            </a:endParaRPr>
          </a:p>
          <a:p>
            <a:pPr>
              <a:buFont typeface="Wingdings" panose="05000000000000000000" pitchFamily="2" charset="2"/>
              <a:buChar char="q"/>
            </a:pPr>
            <a:r>
              <a:rPr lang="en-US" sz="1600" dirty="0">
                <a:latin typeface="Tahoma"/>
                <a:cs typeface="Tahoma"/>
              </a:rPr>
              <a:t>Delayed </a:t>
            </a:r>
            <a:r>
              <a:rPr lang="en-US" sz="1600" dirty="0" smtClean="0">
                <a:latin typeface="Tahoma"/>
                <a:cs typeface="Tahoma"/>
              </a:rPr>
              <a:t>Feedback</a:t>
            </a:r>
          </a:p>
          <a:p>
            <a:pPr>
              <a:buFont typeface="Wingdings" panose="05000000000000000000" pitchFamily="2" charset="2"/>
              <a:buChar char="q"/>
            </a:pPr>
            <a:endParaRPr lang="en-US" sz="1600" dirty="0">
              <a:latin typeface="Tahoma"/>
              <a:cs typeface="Tahoma"/>
            </a:endParaRPr>
          </a:p>
          <a:p>
            <a:pPr>
              <a:buFont typeface="Wingdings" panose="05000000000000000000" pitchFamily="2" charset="2"/>
              <a:buChar char="q"/>
            </a:pPr>
            <a:r>
              <a:rPr lang="en-US" sz="1600" dirty="0">
                <a:latin typeface="Tahoma"/>
                <a:cs typeface="Tahoma"/>
              </a:rPr>
              <a:t>Reduced </a:t>
            </a:r>
            <a:r>
              <a:rPr lang="en-US" sz="1600" dirty="0" smtClean="0">
                <a:latin typeface="Tahoma"/>
                <a:cs typeface="Tahoma"/>
              </a:rPr>
              <a:t>Confidence</a:t>
            </a:r>
          </a:p>
          <a:p>
            <a:pPr>
              <a:buFont typeface="Wingdings" panose="05000000000000000000" pitchFamily="2" charset="2"/>
              <a:buChar char="q"/>
            </a:pPr>
            <a:endParaRPr lang="en-US" sz="1600" dirty="0">
              <a:latin typeface="Tahoma"/>
              <a:cs typeface="Tahoma"/>
            </a:endParaRPr>
          </a:p>
          <a:p>
            <a:pPr>
              <a:buFont typeface="Wingdings" panose="05000000000000000000" pitchFamily="2" charset="2"/>
              <a:buChar char="q"/>
            </a:pPr>
            <a:r>
              <a:rPr lang="en-US" sz="1600" dirty="0">
                <a:latin typeface="Tahoma"/>
                <a:cs typeface="Tahoma"/>
              </a:rPr>
              <a:t>Difficulty in </a:t>
            </a:r>
            <a:r>
              <a:rPr lang="en-US" sz="1600" dirty="0" smtClean="0">
                <a:latin typeface="Tahoma"/>
                <a:cs typeface="Tahoma"/>
              </a:rPr>
              <a:t>Collaboration</a:t>
            </a:r>
          </a:p>
          <a:p>
            <a:pPr>
              <a:buFont typeface="Wingdings" panose="05000000000000000000" pitchFamily="2" charset="2"/>
              <a:buChar char="q"/>
            </a:pPr>
            <a:endParaRPr lang="en-US" sz="1600" dirty="0">
              <a:latin typeface="Tahoma"/>
              <a:cs typeface="Tahoma"/>
            </a:endParaRPr>
          </a:p>
          <a:p>
            <a:pPr>
              <a:buFont typeface="Wingdings" panose="05000000000000000000" pitchFamily="2" charset="2"/>
              <a:buChar char="q"/>
            </a:pPr>
            <a:r>
              <a:rPr lang="en-US" sz="1600" dirty="0">
                <a:latin typeface="Tahoma"/>
                <a:cs typeface="Tahoma"/>
              </a:rPr>
              <a:t>Deployment </a:t>
            </a:r>
            <a:r>
              <a:rPr lang="en-US" sz="1600" dirty="0" smtClean="0">
                <a:latin typeface="Tahoma"/>
                <a:cs typeface="Tahoma"/>
              </a:rPr>
              <a:t>Challenges</a:t>
            </a:r>
          </a:p>
          <a:p>
            <a:pPr>
              <a:buFont typeface="Wingdings" panose="05000000000000000000" pitchFamily="2" charset="2"/>
              <a:buChar char="q"/>
            </a:pPr>
            <a:endParaRPr lang="en-US" sz="1600" dirty="0">
              <a:latin typeface="Tahoma"/>
              <a:cs typeface="Tahoma"/>
            </a:endParaRPr>
          </a:p>
          <a:p>
            <a:pPr>
              <a:buFont typeface="Wingdings" panose="05000000000000000000" pitchFamily="2" charset="2"/>
              <a:buChar char="q"/>
            </a:pPr>
            <a:r>
              <a:rPr lang="en-US" sz="1600" dirty="0">
                <a:latin typeface="Tahoma"/>
                <a:cs typeface="Tahoma"/>
              </a:rPr>
              <a:t>Lack of Visibility</a:t>
            </a:r>
          </a:p>
          <a:p>
            <a:pPr>
              <a:buFont typeface="Wingdings" panose="05000000000000000000" pitchFamily="2" charset="2"/>
              <a:buChar char="q"/>
            </a:pPr>
            <a:endParaRPr lang="en-US" sz="1600" dirty="0">
              <a:latin typeface="Tahoma"/>
              <a:cs typeface="Tahoma"/>
            </a:endParaRPr>
          </a:p>
          <a:p>
            <a:pPr>
              <a:buFont typeface="Wingdings" panose="05000000000000000000" pitchFamily="2" charset="2"/>
              <a:buChar char="q"/>
            </a:pPr>
            <a:endParaRPr lang="en-US" sz="1600" dirty="0"/>
          </a:p>
        </p:txBody>
      </p:sp>
    </p:spTree>
    <p:extLst>
      <p:ext uri="{BB962C8B-B14F-4D97-AF65-F5344CB8AC3E}">
        <p14:creationId xmlns:p14="http://schemas.microsoft.com/office/powerpoint/2010/main" val="629821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Life with Continuous Integration</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Title 4"/>
          <p:cNvSpPr>
            <a:spLocks noGrp="1"/>
          </p:cNvSpPr>
          <p:nvPr>
            <p:ph type="title"/>
          </p:nvPr>
        </p:nvSpPr>
        <p:spPr/>
        <p:txBody>
          <a:bodyPr/>
          <a:lstStyle/>
          <a:p>
            <a:r>
              <a:rPr lang="en-US" dirty="0" smtClean="0"/>
              <a:t> </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q"/>
            </a:pPr>
            <a:r>
              <a:rPr lang="en-US" sz="1600" dirty="0">
                <a:cs typeface="Tahoma"/>
              </a:rPr>
              <a:t>Automated </a:t>
            </a:r>
            <a:r>
              <a:rPr lang="en-US" sz="1600" dirty="0" smtClean="0">
                <a:cs typeface="Tahoma"/>
              </a:rPr>
              <a:t>Testing</a:t>
            </a:r>
          </a:p>
          <a:p>
            <a:pPr>
              <a:buFont typeface="Wingdings" panose="05000000000000000000" pitchFamily="2" charset="2"/>
              <a:buChar char="q"/>
            </a:pPr>
            <a:endParaRPr lang="en-US" sz="1600" dirty="0">
              <a:cs typeface="Tahoma"/>
            </a:endParaRPr>
          </a:p>
          <a:p>
            <a:pPr>
              <a:buFont typeface="Wingdings" panose="05000000000000000000" pitchFamily="2" charset="2"/>
              <a:buChar char="q"/>
            </a:pPr>
            <a:r>
              <a:rPr lang="en-US" sz="1600" dirty="0">
                <a:cs typeface="Tahoma"/>
              </a:rPr>
              <a:t>Faster Feedback </a:t>
            </a:r>
            <a:r>
              <a:rPr lang="en-US" sz="1600" dirty="0" smtClean="0">
                <a:cs typeface="Tahoma"/>
              </a:rPr>
              <a:t>Loops</a:t>
            </a:r>
          </a:p>
          <a:p>
            <a:pPr>
              <a:buFont typeface="Wingdings" panose="05000000000000000000" pitchFamily="2" charset="2"/>
              <a:buChar char="q"/>
            </a:pPr>
            <a:endParaRPr lang="en-US" sz="1600" dirty="0">
              <a:cs typeface="Tahoma"/>
            </a:endParaRPr>
          </a:p>
          <a:p>
            <a:pPr>
              <a:buFont typeface="Wingdings" panose="05000000000000000000" pitchFamily="2" charset="2"/>
              <a:buChar char="q"/>
            </a:pPr>
            <a:r>
              <a:rPr lang="en-US" sz="1600" dirty="0">
                <a:cs typeface="Tahoma"/>
              </a:rPr>
              <a:t>Early Detection of Integration </a:t>
            </a:r>
            <a:r>
              <a:rPr lang="en-US" sz="1600" dirty="0" smtClean="0">
                <a:cs typeface="Tahoma"/>
              </a:rPr>
              <a:t>Problems</a:t>
            </a:r>
          </a:p>
          <a:p>
            <a:pPr marL="0" indent="0">
              <a:buNone/>
            </a:pPr>
            <a:endParaRPr lang="en-US" sz="1600" dirty="0">
              <a:cs typeface="Tahoma"/>
            </a:endParaRPr>
          </a:p>
          <a:p>
            <a:pPr>
              <a:buFont typeface="Wingdings" panose="05000000000000000000" pitchFamily="2" charset="2"/>
              <a:buChar char="q"/>
            </a:pPr>
            <a:r>
              <a:rPr lang="en-US" sz="1600" dirty="0">
                <a:cs typeface="Tahoma"/>
              </a:rPr>
              <a:t>Improved </a:t>
            </a:r>
            <a:r>
              <a:rPr lang="en-US" sz="1600" dirty="0" smtClean="0">
                <a:cs typeface="Tahoma"/>
              </a:rPr>
              <a:t>Collaboration</a:t>
            </a:r>
          </a:p>
          <a:p>
            <a:pPr>
              <a:buFont typeface="Wingdings" panose="05000000000000000000" pitchFamily="2" charset="2"/>
              <a:buChar char="q"/>
            </a:pPr>
            <a:endParaRPr lang="en-US" sz="1600" dirty="0">
              <a:cs typeface="Tahoma"/>
            </a:endParaRPr>
          </a:p>
          <a:p>
            <a:pPr>
              <a:buFont typeface="Wingdings" panose="05000000000000000000" pitchFamily="2" charset="2"/>
              <a:buChar char="q"/>
            </a:pPr>
            <a:r>
              <a:rPr lang="en-US" sz="1600" dirty="0">
                <a:cs typeface="Tahoma"/>
              </a:rPr>
              <a:t>Enhanced Code </a:t>
            </a:r>
            <a:r>
              <a:rPr lang="en-US" sz="1600" dirty="0" smtClean="0">
                <a:cs typeface="Tahoma"/>
              </a:rPr>
              <a:t>Quality</a:t>
            </a:r>
          </a:p>
          <a:p>
            <a:pPr>
              <a:buFont typeface="Wingdings" panose="05000000000000000000" pitchFamily="2" charset="2"/>
              <a:buChar char="q"/>
            </a:pPr>
            <a:endParaRPr lang="en-US" sz="1600" dirty="0">
              <a:cs typeface="Tahoma"/>
            </a:endParaRPr>
          </a:p>
          <a:p>
            <a:pPr>
              <a:buFont typeface="Wingdings" panose="05000000000000000000" pitchFamily="2" charset="2"/>
              <a:buChar char="q"/>
            </a:pPr>
            <a:r>
              <a:rPr lang="en-US" sz="1600" dirty="0">
                <a:cs typeface="Tahoma"/>
              </a:rPr>
              <a:t>Continuous Improvement</a:t>
            </a:r>
          </a:p>
          <a:p>
            <a:pPr>
              <a:buClr>
                <a:srgbClr val="2B3A4A"/>
              </a:buClr>
              <a:buFont typeface="Arial MT"/>
              <a:buChar char="•"/>
            </a:pPr>
            <a:endParaRPr lang="en-US" sz="2000" dirty="0">
              <a:latin typeface="Tahoma"/>
              <a:cs typeface="Tahoma"/>
            </a:endParaRPr>
          </a:p>
          <a:p>
            <a:pPr>
              <a:buFont typeface="Wingdings" panose="05000000000000000000" pitchFamily="2" charset="2"/>
              <a:buChar char="q"/>
            </a:pPr>
            <a:endParaRPr lang="en-US" sz="1800" dirty="0">
              <a:latin typeface="Tahoma"/>
              <a:cs typeface="Tahoma"/>
            </a:endParaRPr>
          </a:p>
          <a:p>
            <a:pPr>
              <a:buFont typeface="Wingdings" panose="05000000000000000000" pitchFamily="2" charset="2"/>
              <a:buChar char="q"/>
            </a:pPr>
            <a:endParaRPr lang="en-US" sz="1600" dirty="0"/>
          </a:p>
        </p:txBody>
      </p:sp>
    </p:spTree>
    <p:extLst>
      <p:ext uri="{BB962C8B-B14F-4D97-AF65-F5344CB8AC3E}">
        <p14:creationId xmlns:p14="http://schemas.microsoft.com/office/powerpoint/2010/main" val="690685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9" y="734370"/>
            <a:ext cx="675072" cy="265841"/>
          </a:xfrm>
          <a:custGeom>
            <a:avLst/>
            <a:gdLst/>
            <a:ahLst/>
            <a:cxnLst/>
            <a:rect l="l" t="t" r="r" b="b"/>
            <a:pathLst>
              <a:path w="675640" h="266065">
                <a:moveTo>
                  <a:pt x="675271" y="0"/>
                </a:moveTo>
                <a:lnTo>
                  <a:pt x="0" y="0"/>
                </a:lnTo>
                <a:lnTo>
                  <a:pt x="0" y="265899"/>
                </a:lnTo>
                <a:lnTo>
                  <a:pt x="675271" y="265899"/>
                </a:lnTo>
                <a:lnTo>
                  <a:pt x="675271" y="0"/>
                </a:lnTo>
                <a:close/>
              </a:path>
            </a:pathLst>
          </a:custGeom>
          <a:solidFill>
            <a:srgbClr val="00B8F0"/>
          </a:solidFill>
        </p:spPr>
        <p:txBody>
          <a:bodyPr wrap="square" lIns="0" tIns="0" rIns="0" bIns="0" rtlCol="0"/>
          <a:lstStyle/>
          <a:p>
            <a:endParaRPr sz="1998"/>
          </a:p>
        </p:txBody>
      </p:sp>
      <p:sp>
        <p:nvSpPr>
          <p:cNvPr id="3" name="object 3"/>
          <p:cNvSpPr txBox="1"/>
          <p:nvPr/>
        </p:nvSpPr>
        <p:spPr>
          <a:xfrm>
            <a:off x="767492" y="724243"/>
            <a:ext cx="2195887" cy="306447"/>
          </a:xfrm>
          <a:prstGeom prst="rect">
            <a:avLst/>
          </a:prstGeom>
        </p:spPr>
        <p:txBody>
          <a:bodyPr vert="horz" wrap="square" lIns="0" tIns="11420" rIns="0" bIns="0" rtlCol="0">
            <a:spAutoFit/>
          </a:bodyPr>
          <a:lstStyle/>
          <a:p>
            <a:pPr marL="12690">
              <a:spcBef>
                <a:spcPts val="90"/>
              </a:spcBef>
            </a:pPr>
            <a:r>
              <a:rPr sz="1849" b="1" spc="-20" dirty="0">
                <a:solidFill>
                  <a:srgbClr val="2B3A4A"/>
                </a:solidFill>
                <a:latin typeface="Tahoma"/>
                <a:cs typeface="Tahoma"/>
              </a:rPr>
              <a:t>P</a:t>
            </a:r>
            <a:r>
              <a:rPr sz="1849" b="1" spc="-25" dirty="0">
                <a:solidFill>
                  <a:srgbClr val="2B3A4A"/>
                </a:solidFill>
                <a:latin typeface="Tahoma"/>
                <a:cs typeface="Tahoma"/>
              </a:rPr>
              <a:t>o</a:t>
            </a:r>
            <a:r>
              <a:rPr sz="1849" b="1" spc="-45" dirty="0">
                <a:solidFill>
                  <a:srgbClr val="2B3A4A"/>
                </a:solidFill>
                <a:latin typeface="Tahoma"/>
                <a:cs typeface="Tahoma"/>
              </a:rPr>
              <a:t>p</a:t>
            </a:r>
            <a:r>
              <a:rPr sz="1849" b="1" spc="10" dirty="0">
                <a:solidFill>
                  <a:srgbClr val="2B3A4A"/>
                </a:solidFill>
                <a:latin typeface="Tahoma"/>
                <a:cs typeface="Tahoma"/>
              </a:rPr>
              <a:t>u</a:t>
            </a:r>
            <a:r>
              <a:rPr sz="1849" b="1" spc="-5" dirty="0">
                <a:solidFill>
                  <a:srgbClr val="2B3A4A"/>
                </a:solidFill>
                <a:latin typeface="Tahoma"/>
                <a:cs typeface="Tahoma"/>
              </a:rPr>
              <a:t>l</a:t>
            </a:r>
            <a:r>
              <a:rPr sz="1849" b="1" spc="10" dirty="0">
                <a:solidFill>
                  <a:srgbClr val="2B3A4A"/>
                </a:solidFill>
                <a:latin typeface="Tahoma"/>
                <a:cs typeface="Tahoma"/>
              </a:rPr>
              <a:t>a</a:t>
            </a:r>
            <a:r>
              <a:rPr sz="1849" b="1" spc="-5" dirty="0">
                <a:solidFill>
                  <a:srgbClr val="2B3A4A"/>
                </a:solidFill>
                <a:latin typeface="Tahoma"/>
                <a:cs typeface="Tahoma"/>
              </a:rPr>
              <a:t>r</a:t>
            </a:r>
            <a:r>
              <a:rPr sz="1849" b="1" spc="-145" dirty="0">
                <a:solidFill>
                  <a:srgbClr val="2B3A4A"/>
                </a:solidFill>
                <a:latin typeface="Tahoma"/>
                <a:cs typeface="Tahoma"/>
              </a:rPr>
              <a:t> </a:t>
            </a:r>
            <a:r>
              <a:rPr sz="1849" b="1" spc="-40" dirty="0">
                <a:solidFill>
                  <a:srgbClr val="2B3A4A"/>
                </a:solidFill>
                <a:latin typeface="Tahoma"/>
                <a:cs typeface="Tahoma"/>
              </a:rPr>
              <a:t>C</a:t>
            </a:r>
            <a:r>
              <a:rPr sz="1849" b="1" spc="-5" dirty="0">
                <a:solidFill>
                  <a:srgbClr val="2B3A4A"/>
                </a:solidFill>
                <a:latin typeface="Tahoma"/>
                <a:cs typeface="Tahoma"/>
              </a:rPr>
              <a:t>I</a:t>
            </a:r>
            <a:r>
              <a:rPr sz="1849" b="1" spc="-75" dirty="0">
                <a:solidFill>
                  <a:srgbClr val="2B3A4A"/>
                </a:solidFill>
                <a:latin typeface="Tahoma"/>
                <a:cs typeface="Tahoma"/>
              </a:rPr>
              <a:t> </a:t>
            </a:r>
            <a:r>
              <a:rPr sz="1849" b="1" spc="25" dirty="0">
                <a:solidFill>
                  <a:srgbClr val="2B3A4A"/>
                </a:solidFill>
                <a:latin typeface="Tahoma"/>
                <a:cs typeface="Tahoma"/>
              </a:rPr>
              <a:t>S</a:t>
            </a:r>
            <a:r>
              <a:rPr sz="1849" b="1" spc="15" dirty="0">
                <a:solidFill>
                  <a:srgbClr val="2B3A4A"/>
                </a:solidFill>
                <a:latin typeface="Tahoma"/>
                <a:cs typeface="Tahoma"/>
              </a:rPr>
              <a:t>e</a:t>
            </a:r>
            <a:r>
              <a:rPr sz="1849" b="1" spc="-5" dirty="0">
                <a:solidFill>
                  <a:srgbClr val="2B3A4A"/>
                </a:solidFill>
                <a:latin typeface="Tahoma"/>
                <a:cs typeface="Tahoma"/>
              </a:rPr>
              <a:t>r</a:t>
            </a:r>
            <a:r>
              <a:rPr sz="1849" b="1" spc="-30" dirty="0">
                <a:solidFill>
                  <a:srgbClr val="2B3A4A"/>
                </a:solidFill>
                <a:latin typeface="Tahoma"/>
                <a:cs typeface="Tahoma"/>
              </a:rPr>
              <a:t>v</a:t>
            </a:r>
            <a:r>
              <a:rPr sz="1849" b="1" spc="15" dirty="0">
                <a:solidFill>
                  <a:srgbClr val="2B3A4A"/>
                </a:solidFill>
                <a:latin typeface="Tahoma"/>
                <a:cs typeface="Tahoma"/>
              </a:rPr>
              <a:t>e</a:t>
            </a:r>
            <a:r>
              <a:rPr sz="1849" b="1" spc="-5" dirty="0">
                <a:solidFill>
                  <a:srgbClr val="2B3A4A"/>
                </a:solidFill>
                <a:latin typeface="Tahoma"/>
                <a:cs typeface="Tahoma"/>
              </a:rPr>
              <a:t>rs</a:t>
            </a:r>
            <a:endParaRPr sz="1849">
              <a:latin typeface="Tahoma"/>
              <a:cs typeface="Tahoma"/>
            </a:endParaRPr>
          </a:p>
        </p:txBody>
      </p:sp>
      <p:pic>
        <p:nvPicPr>
          <p:cNvPr id="4" name="object 4"/>
          <p:cNvPicPr/>
          <p:nvPr/>
        </p:nvPicPr>
        <p:blipFill>
          <a:blip r:embed="rId2" cstate="print"/>
          <a:stretch>
            <a:fillRect/>
          </a:stretch>
        </p:blipFill>
        <p:spPr>
          <a:xfrm>
            <a:off x="2128676" y="1339269"/>
            <a:ext cx="1439052" cy="539058"/>
          </a:xfrm>
          <a:prstGeom prst="rect">
            <a:avLst/>
          </a:prstGeom>
        </p:spPr>
      </p:pic>
      <p:pic>
        <p:nvPicPr>
          <p:cNvPr id="5" name="object 5"/>
          <p:cNvPicPr/>
          <p:nvPr/>
        </p:nvPicPr>
        <p:blipFill>
          <a:blip r:embed="rId3" cstate="print"/>
          <a:stretch>
            <a:fillRect/>
          </a:stretch>
        </p:blipFill>
        <p:spPr>
          <a:xfrm>
            <a:off x="5916731" y="3972776"/>
            <a:ext cx="1257160" cy="314419"/>
          </a:xfrm>
          <a:prstGeom prst="rect">
            <a:avLst/>
          </a:prstGeom>
        </p:spPr>
      </p:pic>
      <p:pic>
        <p:nvPicPr>
          <p:cNvPr id="6" name="object 6"/>
          <p:cNvPicPr/>
          <p:nvPr/>
        </p:nvPicPr>
        <p:blipFill>
          <a:blip r:embed="rId4" cstate="print"/>
          <a:stretch>
            <a:fillRect/>
          </a:stretch>
        </p:blipFill>
        <p:spPr>
          <a:xfrm>
            <a:off x="2189965" y="3966454"/>
            <a:ext cx="1316517" cy="384334"/>
          </a:xfrm>
          <a:prstGeom prst="rect">
            <a:avLst/>
          </a:prstGeom>
        </p:spPr>
      </p:pic>
      <p:pic>
        <p:nvPicPr>
          <p:cNvPr id="7" name="object 7"/>
          <p:cNvPicPr/>
          <p:nvPr/>
        </p:nvPicPr>
        <p:blipFill>
          <a:blip r:embed="rId5" cstate="print"/>
          <a:stretch>
            <a:fillRect/>
          </a:stretch>
        </p:blipFill>
        <p:spPr>
          <a:xfrm>
            <a:off x="5851450" y="1397690"/>
            <a:ext cx="1177223" cy="551770"/>
          </a:xfrm>
          <a:prstGeom prst="rect">
            <a:avLst/>
          </a:prstGeom>
        </p:spPr>
      </p:pic>
      <p:pic>
        <p:nvPicPr>
          <p:cNvPr id="8" name="object 8"/>
          <p:cNvPicPr/>
          <p:nvPr/>
        </p:nvPicPr>
        <p:blipFill>
          <a:blip r:embed="rId6" cstate="print"/>
          <a:stretch>
            <a:fillRect/>
          </a:stretch>
        </p:blipFill>
        <p:spPr>
          <a:xfrm>
            <a:off x="2416596" y="2615054"/>
            <a:ext cx="937563" cy="646736"/>
          </a:xfrm>
          <a:prstGeom prst="rect">
            <a:avLst/>
          </a:prstGeom>
        </p:spPr>
      </p:pic>
      <p:pic>
        <p:nvPicPr>
          <p:cNvPr id="9" name="object 9"/>
          <p:cNvPicPr/>
          <p:nvPr/>
        </p:nvPicPr>
        <p:blipFill>
          <a:blip r:embed="rId7" cstate="print"/>
          <a:stretch>
            <a:fillRect/>
          </a:stretch>
        </p:blipFill>
        <p:spPr>
          <a:xfrm>
            <a:off x="5756678" y="2734523"/>
            <a:ext cx="1590605" cy="407860"/>
          </a:xfrm>
          <a:prstGeom prst="rect">
            <a:avLst/>
          </a:prstGeom>
        </p:spPr>
      </p:pic>
    </p:spTree>
    <p:extLst>
      <p:ext uri="{BB962C8B-B14F-4D97-AF65-F5344CB8AC3E}">
        <p14:creationId xmlns:p14="http://schemas.microsoft.com/office/powerpoint/2010/main" val="1680018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Jenkins History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Diagram 4"/>
          <p:cNvGraphicFramePr/>
          <p:nvPr>
            <p:extLst>
              <p:ext uri="{D42A27DB-BD31-4B8C-83A1-F6EECF244321}">
                <p14:modId xmlns:p14="http://schemas.microsoft.com/office/powerpoint/2010/main" val="3068074474"/>
              </p:ext>
            </p:extLst>
          </p:nvPr>
        </p:nvGraphicFramePr>
        <p:xfrm>
          <a:off x="651465" y="1153319"/>
          <a:ext cx="6710178"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p:cNvGrpSpPr/>
          <p:nvPr/>
        </p:nvGrpSpPr>
        <p:grpSpPr>
          <a:xfrm>
            <a:off x="7410037" y="2220119"/>
            <a:ext cx="1304881" cy="1565858"/>
            <a:chOff x="2704841" y="1099659"/>
            <a:chExt cx="1304881" cy="1565858"/>
          </a:xfrm>
        </p:grpSpPr>
        <p:sp>
          <p:nvSpPr>
            <p:cNvPr id="7" name="Rounded Rectangle 6"/>
            <p:cNvSpPr/>
            <p:nvPr/>
          </p:nvSpPr>
          <p:spPr>
            <a:xfrm>
              <a:off x="2704841" y="1099660"/>
              <a:ext cx="1304881" cy="1565857"/>
            </a:xfrm>
            <a:prstGeom prst="roundRect">
              <a:avLst>
                <a:gd name="adj" fmla="val 5000"/>
              </a:avLst>
            </a:prstGeom>
            <a:solidFill>
              <a:srgbClr val="00B050"/>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 name="Rounded Rectangle 4"/>
            <p:cNvSpPr txBox="1"/>
            <p:nvPr/>
          </p:nvSpPr>
          <p:spPr>
            <a:xfrm rot="16200000">
              <a:off x="2193328" y="1611173"/>
              <a:ext cx="1284003" cy="2609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1435" rIns="66675" bIns="0" numCol="1" spcCol="1270" anchor="t" anchorCtr="0">
              <a:noAutofit/>
            </a:bodyPr>
            <a:lstStyle/>
            <a:p>
              <a:pPr lvl="0" algn="r" defTabSz="666750">
                <a:lnSpc>
                  <a:spcPct val="90000"/>
                </a:lnSpc>
                <a:spcBef>
                  <a:spcPct val="0"/>
                </a:spcBef>
                <a:spcAft>
                  <a:spcPct val="35000"/>
                </a:spcAft>
              </a:pPr>
              <a:r>
                <a:rPr lang="en-US" sz="1500" kern="1200" dirty="0" smtClean="0"/>
                <a:t>Feb, 2017</a:t>
              </a:r>
              <a:endParaRPr lang="en-US" sz="1500" kern="1200" dirty="0"/>
            </a:p>
          </p:txBody>
        </p:sp>
      </p:grpSp>
      <p:sp>
        <p:nvSpPr>
          <p:cNvPr id="13" name="Rounded Rectangle 4"/>
          <p:cNvSpPr txBox="1"/>
          <p:nvPr/>
        </p:nvSpPr>
        <p:spPr>
          <a:xfrm>
            <a:off x="7671014" y="2296319"/>
            <a:ext cx="914779" cy="129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51435" rIns="66675" bIns="0" numCol="1" spcCol="1270" anchor="t" anchorCtr="0">
            <a:noAutofit/>
          </a:bodyPr>
          <a:lstStyle/>
          <a:p>
            <a:pPr lvl="0" algn="ctr" defTabSz="666750">
              <a:lnSpc>
                <a:spcPct val="90000"/>
              </a:lnSpc>
              <a:spcBef>
                <a:spcPct val="0"/>
              </a:spcBef>
              <a:spcAft>
                <a:spcPct val="35000"/>
              </a:spcAft>
            </a:pPr>
            <a:r>
              <a:rPr lang="en-US" sz="1500" dirty="0" smtClean="0"/>
              <a:t>Jenkins Replaced Hudson</a:t>
            </a:r>
            <a:endParaRPr lang="en-US" sz="1500" kern="1200" dirty="0"/>
          </a:p>
        </p:txBody>
      </p:sp>
      <p:sp>
        <p:nvSpPr>
          <p:cNvPr id="15" name="Flowchart: Extract 14"/>
          <p:cNvSpPr/>
          <p:nvPr/>
        </p:nvSpPr>
        <p:spPr>
          <a:xfrm rot="5400000">
            <a:off x="7311181" y="3493917"/>
            <a:ext cx="230050" cy="195604"/>
          </a:xfrm>
          <a:prstGeom prst="flowChartExtract">
            <a:avLst/>
          </a:prstGeom>
        </p:spPr>
        <p:style>
          <a:lnRef idx="2">
            <a:schemeClr val="accent5">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612325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Why Jenkins </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Title 4"/>
          <p:cNvSpPr>
            <a:spLocks noGrp="1"/>
          </p:cNvSpPr>
          <p:nvPr>
            <p:ph type="title"/>
          </p:nvPr>
        </p:nvSpPr>
        <p:spPr/>
        <p:txBody>
          <a:bodyPr/>
          <a:lstStyle/>
          <a:p>
            <a:r>
              <a:rPr lang="en-US" dirty="0" smtClean="0"/>
              <a:t> </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q"/>
            </a:pPr>
            <a:r>
              <a:rPr lang="en-US" sz="1600" dirty="0"/>
              <a:t>Jenkins is an open-source tool with a large and active community</a:t>
            </a:r>
            <a:r>
              <a:rPr lang="en-US" sz="1600" dirty="0" smtClean="0"/>
              <a:t>.</a:t>
            </a:r>
            <a:endParaRPr lang="en-US" sz="1600" spc="-15" dirty="0">
              <a:solidFill>
                <a:srgbClr val="2B3A4A"/>
              </a:solidFill>
              <a:cs typeface="Tahoma"/>
            </a:endParaRPr>
          </a:p>
          <a:p>
            <a:pPr>
              <a:buFont typeface="Wingdings" panose="05000000000000000000" pitchFamily="2" charset="2"/>
              <a:buChar char="q"/>
            </a:pPr>
            <a:endParaRPr lang="en-US" sz="1600" dirty="0" smtClean="0">
              <a:solidFill>
                <a:srgbClr val="2B3A4A"/>
              </a:solidFill>
              <a:cs typeface="Tahoma"/>
            </a:endParaRPr>
          </a:p>
          <a:p>
            <a:pPr>
              <a:buFont typeface="Wingdings" panose="05000000000000000000" pitchFamily="2" charset="2"/>
              <a:buChar char="q"/>
            </a:pPr>
            <a:r>
              <a:rPr lang="en-US" sz="1600" dirty="0"/>
              <a:t>Jenkins is highly extensible through its vast ecosystem of plugins</a:t>
            </a:r>
            <a:r>
              <a:rPr lang="en-US" sz="1600" dirty="0" smtClean="0"/>
              <a:t>.</a:t>
            </a:r>
          </a:p>
          <a:p>
            <a:pPr>
              <a:buFont typeface="Wingdings" panose="05000000000000000000" pitchFamily="2" charset="2"/>
              <a:buChar char="q"/>
            </a:pPr>
            <a:endParaRPr lang="en-US" sz="1600" dirty="0" smtClean="0">
              <a:solidFill>
                <a:srgbClr val="2B3A4A"/>
              </a:solidFill>
              <a:cs typeface="Tahoma"/>
            </a:endParaRPr>
          </a:p>
          <a:p>
            <a:pPr>
              <a:buFont typeface="Wingdings" panose="05000000000000000000" pitchFamily="2" charset="2"/>
              <a:buChar char="q"/>
            </a:pPr>
            <a:r>
              <a:rPr lang="en-US" sz="1600" spc="-15" dirty="0">
                <a:solidFill>
                  <a:srgbClr val="2B3A4A"/>
                </a:solidFill>
                <a:cs typeface="Tahoma"/>
              </a:rPr>
              <a:t>Automates</a:t>
            </a:r>
            <a:r>
              <a:rPr lang="en-US" sz="1600" spc="-140" dirty="0">
                <a:solidFill>
                  <a:srgbClr val="2B3A4A"/>
                </a:solidFill>
                <a:cs typeface="Tahoma"/>
              </a:rPr>
              <a:t> </a:t>
            </a:r>
            <a:r>
              <a:rPr lang="en-US" sz="1600" spc="-10" dirty="0">
                <a:solidFill>
                  <a:srgbClr val="2B3A4A"/>
                </a:solidFill>
                <a:cs typeface="Tahoma"/>
              </a:rPr>
              <a:t>the</a:t>
            </a:r>
            <a:r>
              <a:rPr lang="en-US" sz="1600" spc="-95" dirty="0">
                <a:solidFill>
                  <a:srgbClr val="2B3A4A"/>
                </a:solidFill>
                <a:cs typeface="Tahoma"/>
              </a:rPr>
              <a:t> </a:t>
            </a:r>
            <a:r>
              <a:rPr lang="en-US" sz="1600" spc="-10" dirty="0">
                <a:solidFill>
                  <a:srgbClr val="2B3A4A"/>
                </a:solidFill>
                <a:cs typeface="Tahoma"/>
              </a:rPr>
              <a:t>build,</a:t>
            </a:r>
            <a:r>
              <a:rPr lang="en-US" sz="1600" spc="-90" dirty="0">
                <a:solidFill>
                  <a:srgbClr val="2B3A4A"/>
                </a:solidFill>
                <a:cs typeface="Tahoma"/>
              </a:rPr>
              <a:t> </a:t>
            </a:r>
            <a:r>
              <a:rPr lang="en-US" sz="1600" spc="-25" dirty="0">
                <a:solidFill>
                  <a:srgbClr val="2B3A4A"/>
                </a:solidFill>
                <a:cs typeface="Tahoma"/>
              </a:rPr>
              <a:t>artifact</a:t>
            </a:r>
            <a:r>
              <a:rPr lang="en-US" sz="1600" spc="-55" dirty="0">
                <a:solidFill>
                  <a:srgbClr val="2B3A4A"/>
                </a:solidFill>
                <a:cs typeface="Tahoma"/>
              </a:rPr>
              <a:t> </a:t>
            </a:r>
            <a:r>
              <a:rPr lang="en-US" sz="1600" spc="-25" dirty="0">
                <a:solidFill>
                  <a:srgbClr val="2B3A4A"/>
                </a:solidFill>
                <a:cs typeface="Tahoma"/>
              </a:rPr>
              <a:t>management</a:t>
            </a:r>
            <a:r>
              <a:rPr lang="en-US" sz="1600" spc="-60" dirty="0">
                <a:solidFill>
                  <a:srgbClr val="2B3A4A"/>
                </a:solidFill>
                <a:cs typeface="Tahoma"/>
              </a:rPr>
              <a:t> </a:t>
            </a:r>
            <a:r>
              <a:rPr lang="en-US" sz="1600" spc="-20" dirty="0">
                <a:solidFill>
                  <a:srgbClr val="2B3A4A"/>
                </a:solidFill>
                <a:cs typeface="Tahoma"/>
              </a:rPr>
              <a:t>and</a:t>
            </a:r>
            <a:r>
              <a:rPr lang="en-US" sz="1600" spc="-50" dirty="0">
                <a:solidFill>
                  <a:srgbClr val="2B3A4A"/>
                </a:solidFill>
                <a:cs typeface="Tahoma"/>
              </a:rPr>
              <a:t> </a:t>
            </a:r>
            <a:r>
              <a:rPr lang="en-US" sz="1600" spc="-15" dirty="0">
                <a:solidFill>
                  <a:srgbClr val="2B3A4A"/>
                </a:solidFill>
                <a:cs typeface="Tahoma"/>
              </a:rPr>
              <a:t>deployment</a:t>
            </a:r>
            <a:r>
              <a:rPr lang="en-US" sz="1600" spc="-135" dirty="0">
                <a:solidFill>
                  <a:srgbClr val="2B3A4A"/>
                </a:solidFill>
                <a:cs typeface="Tahoma"/>
              </a:rPr>
              <a:t> </a:t>
            </a:r>
            <a:r>
              <a:rPr lang="en-US" sz="1600" spc="-25" dirty="0" smtClean="0">
                <a:solidFill>
                  <a:srgbClr val="2B3A4A"/>
                </a:solidFill>
                <a:cs typeface="Tahoma"/>
              </a:rPr>
              <a:t>processes</a:t>
            </a:r>
          </a:p>
          <a:p>
            <a:pPr>
              <a:buFont typeface="Wingdings" panose="05000000000000000000" pitchFamily="2" charset="2"/>
              <a:buChar char="q"/>
            </a:pPr>
            <a:endParaRPr lang="en-US" sz="1600" spc="-25" dirty="0" smtClean="0">
              <a:solidFill>
                <a:srgbClr val="2B3A4A"/>
              </a:solidFill>
              <a:cs typeface="Tahoma"/>
            </a:endParaRPr>
          </a:p>
          <a:p>
            <a:pPr>
              <a:buFont typeface="Wingdings" panose="05000000000000000000" pitchFamily="2" charset="2"/>
              <a:buChar char="q"/>
            </a:pPr>
            <a:r>
              <a:rPr lang="en-US" sz="1600" dirty="0"/>
              <a:t>Jenkins supports multiple platforms, languages, and build tools, making it suitable for a wide range of projects</a:t>
            </a:r>
            <a:endParaRPr lang="en-US" sz="1600" spc="-25" dirty="0" smtClean="0">
              <a:solidFill>
                <a:srgbClr val="2B3A4A"/>
              </a:solidFill>
              <a:cs typeface="Tahoma"/>
            </a:endParaRPr>
          </a:p>
          <a:p>
            <a:pPr marL="0" indent="0">
              <a:buNone/>
            </a:pPr>
            <a:endParaRPr lang="en-US" sz="1600" spc="-25" dirty="0" smtClean="0">
              <a:solidFill>
                <a:srgbClr val="2B3A4A"/>
              </a:solidFill>
              <a:cs typeface="Tahoma"/>
            </a:endParaRPr>
          </a:p>
          <a:p>
            <a:pPr>
              <a:buFont typeface="Wingdings" panose="05000000000000000000" pitchFamily="2" charset="2"/>
              <a:buChar char="q"/>
            </a:pPr>
            <a:r>
              <a:rPr lang="en-US" sz="1600" spc="-20" dirty="0">
                <a:solidFill>
                  <a:srgbClr val="2B3A4A"/>
                </a:solidFill>
                <a:cs typeface="Tahoma"/>
              </a:rPr>
              <a:t>Easy</a:t>
            </a:r>
            <a:r>
              <a:rPr lang="en-US" sz="1600" spc="-75" dirty="0">
                <a:solidFill>
                  <a:srgbClr val="2B3A4A"/>
                </a:solidFill>
                <a:cs typeface="Tahoma"/>
              </a:rPr>
              <a:t> </a:t>
            </a:r>
            <a:r>
              <a:rPr lang="en-US" sz="1600" spc="-10" dirty="0">
                <a:solidFill>
                  <a:srgbClr val="2B3A4A"/>
                </a:solidFill>
                <a:cs typeface="Tahoma"/>
              </a:rPr>
              <a:t>to</a:t>
            </a:r>
            <a:r>
              <a:rPr lang="en-US" sz="1600" spc="-60" dirty="0">
                <a:solidFill>
                  <a:srgbClr val="2B3A4A"/>
                </a:solidFill>
                <a:cs typeface="Tahoma"/>
              </a:rPr>
              <a:t> </a:t>
            </a:r>
            <a:r>
              <a:rPr lang="en-US" sz="1600" spc="-15" dirty="0">
                <a:solidFill>
                  <a:srgbClr val="2B3A4A"/>
                </a:solidFill>
                <a:cs typeface="Tahoma"/>
              </a:rPr>
              <a:t>install</a:t>
            </a:r>
            <a:r>
              <a:rPr lang="en-US" sz="1600" spc="-75" dirty="0">
                <a:solidFill>
                  <a:srgbClr val="2B3A4A"/>
                </a:solidFill>
                <a:cs typeface="Tahoma"/>
              </a:rPr>
              <a:t> </a:t>
            </a:r>
            <a:r>
              <a:rPr lang="en-US" sz="1600" spc="-20" dirty="0">
                <a:solidFill>
                  <a:srgbClr val="2B3A4A"/>
                </a:solidFill>
                <a:cs typeface="Tahoma"/>
              </a:rPr>
              <a:t>and</a:t>
            </a:r>
            <a:r>
              <a:rPr lang="en-US" sz="1600" spc="-65" dirty="0">
                <a:solidFill>
                  <a:srgbClr val="2B3A4A"/>
                </a:solidFill>
                <a:cs typeface="Tahoma"/>
              </a:rPr>
              <a:t> </a:t>
            </a:r>
            <a:r>
              <a:rPr lang="en-US" sz="1600" spc="-10" dirty="0" smtClean="0">
                <a:solidFill>
                  <a:srgbClr val="2B3A4A"/>
                </a:solidFill>
                <a:cs typeface="Tahoma"/>
              </a:rPr>
              <a:t>use</a:t>
            </a:r>
          </a:p>
          <a:p>
            <a:pPr>
              <a:buFont typeface="Wingdings" panose="05000000000000000000" pitchFamily="2" charset="2"/>
              <a:buChar char="q"/>
            </a:pPr>
            <a:endParaRPr lang="en-US" sz="1600" dirty="0" smtClean="0">
              <a:cs typeface="Tahoma"/>
            </a:endParaRPr>
          </a:p>
          <a:p>
            <a:pPr>
              <a:buFont typeface="Wingdings" panose="05000000000000000000" pitchFamily="2" charset="2"/>
              <a:buChar char="q"/>
            </a:pPr>
            <a:r>
              <a:rPr lang="en-US" sz="1600" spc="-10" dirty="0" smtClean="0">
                <a:solidFill>
                  <a:srgbClr val="2B3A4A"/>
                </a:solidFill>
                <a:cs typeface="Tahoma"/>
              </a:rPr>
              <a:t>S</a:t>
            </a:r>
            <a:r>
              <a:rPr lang="en-US" sz="1600" spc="-15" dirty="0" smtClean="0">
                <a:solidFill>
                  <a:srgbClr val="2B3A4A"/>
                </a:solidFill>
                <a:cs typeface="Tahoma"/>
              </a:rPr>
              <a:t>u</a:t>
            </a:r>
            <a:r>
              <a:rPr lang="en-US" sz="1600" spc="-5" dirty="0" smtClean="0">
                <a:solidFill>
                  <a:srgbClr val="2B3A4A"/>
                </a:solidFill>
                <a:cs typeface="Tahoma"/>
              </a:rPr>
              <a:t>pp</a:t>
            </a:r>
            <a:r>
              <a:rPr lang="en-US" sz="1600" spc="10" dirty="0" smtClean="0">
                <a:solidFill>
                  <a:srgbClr val="2B3A4A"/>
                </a:solidFill>
                <a:cs typeface="Tahoma"/>
              </a:rPr>
              <a:t>o</a:t>
            </a:r>
            <a:r>
              <a:rPr lang="en-US" sz="1600" spc="-45" dirty="0" smtClean="0">
                <a:solidFill>
                  <a:srgbClr val="2B3A4A"/>
                </a:solidFill>
                <a:cs typeface="Tahoma"/>
              </a:rPr>
              <a:t>r</a:t>
            </a:r>
            <a:r>
              <a:rPr lang="en-US" sz="1600" spc="-10" dirty="0" smtClean="0">
                <a:solidFill>
                  <a:srgbClr val="2B3A4A"/>
                </a:solidFill>
                <a:cs typeface="Tahoma"/>
              </a:rPr>
              <a:t>t</a:t>
            </a:r>
            <a:r>
              <a:rPr lang="en-US" sz="1600" spc="-5" dirty="0" smtClean="0">
                <a:solidFill>
                  <a:srgbClr val="2B3A4A"/>
                </a:solidFill>
                <a:cs typeface="Tahoma"/>
              </a:rPr>
              <a:t>s</a:t>
            </a:r>
            <a:r>
              <a:rPr lang="en-US" sz="1600" spc="-140" dirty="0" smtClean="0">
                <a:solidFill>
                  <a:srgbClr val="2B3A4A"/>
                </a:solidFill>
                <a:cs typeface="Tahoma"/>
              </a:rPr>
              <a:t> </a:t>
            </a:r>
            <a:r>
              <a:rPr lang="en-US" sz="1600" spc="-5" dirty="0">
                <a:solidFill>
                  <a:srgbClr val="2B3A4A"/>
                </a:solidFill>
                <a:cs typeface="Tahoma"/>
              </a:rPr>
              <a:t>d</a:t>
            </a:r>
            <a:r>
              <a:rPr lang="en-US" sz="1600" spc="-15" dirty="0">
                <a:solidFill>
                  <a:srgbClr val="2B3A4A"/>
                </a:solidFill>
                <a:cs typeface="Tahoma"/>
              </a:rPr>
              <a:t>i</a:t>
            </a:r>
            <a:r>
              <a:rPr lang="en-US" sz="1600" spc="-10" dirty="0">
                <a:solidFill>
                  <a:srgbClr val="2B3A4A"/>
                </a:solidFill>
                <a:cs typeface="Tahoma"/>
              </a:rPr>
              <a:t>s</a:t>
            </a:r>
            <a:r>
              <a:rPr lang="en-US" sz="1600" spc="-15" dirty="0">
                <a:solidFill>
                  <a:srgbClr val="2B3A4A"/>
                </a:solidFill>
                <a:cs typeface="Tahoma"/>
              </a:rPr>
              <a:t>t</a:t>
            </a:r>
            <a:r>
              <a:rPr lang="en-US" sz="1600" spc="-45" dirty="0">
                <a:solidFill>
                  <a:srgbClr val="2B3A4A"/>
                </a:solidFill>
                <a:cs typeface="Tahoma"/>
              </a:rPr>
              <a:t>r</a:t>
            </a:r>
            <a:r>
              <a:rPr lang="en-US" sz="1600" spc="-15" dirty="0">
                <a:solidFill>
                  <a:srgbClr val="2B3A4A"/>
                </a:solidFill>
                <a:cs typeface="Tahoma"/>
              </a:rPr>
              <a:t>i</a:t>
            </a:r>
            <a:r>
              <a:rPr lang="en-US" sz="1600" spc="-5" dirty="0">
                <a:solidFill>
                  <a:srgbClr val="2B3A4A"/>
                </a:solidFill>
                <a:cs typeface="Tahoma"/>
              </a:rPr>
              <a:t>bu</a:t>
            </a:r>
            <a:r>
              <a:rPr lang="en-US" sz="1600" spc="-10" dirty="0">
                <a:solidFill>
                  <a:srgbClr val="2B3A4A"/>
                </a:solidFill>
                <a:cs typeface="Tahoma"/>
              </a:rPr>
              <a:t>t</a:t>
            </a:r>
            <a:r>
              <a:rPr lang="en-US" sz="1600" spc="-45" dirty="0">
                <a:solidFill>
                  <a:srgbClr val="2B3A4A"/>
                </a:solidFill>
                <a:cs typeface="Tahoma"/>
              </a:rPr>
              <a:t>e</a:t>
            </a:r>
            <a:r>
              <a:rPr lang="en-US" sz="1600" spc="-5" dirty="0">
                <a:solidFill>
                  <a:srgbClr val="2B3A4A"/>
                </a:solidFill>
                <a:cs typeface="Tahoma"/>
              </a:rPr>
              <a:t>d</a:t>
            </a:r>
            <a:r>
              <a:rPr lang="en-US" sz="1600" spc="-135" dirty="0">
                <a:solidFill>
                  <a:srgbClr val="2B3A4A"/>
                </a:solidFill>
                <a:cs typeface="Tahoma"/>
              </a:rPr>
              <a:t> </a:t>
            </a:r>
            <a:r>
              <a:rPr lang="en-US" sz="1600" spc="-5" dirty="0">
                <a:solidFill>
                  <a:srgbClr val="2B3A4A"/>
                </a:solidFill>
                <a:cs typeface="Tahoma"/>
              </a:rPr>
              <a:t>bu</a:t>
            </a:r>
            <a:r>
              <a:rPr lang="en-US" sz="1600" spc="-20" dirty="0">
                <a:solidFill>
                  <a:srgbClr val="2B3A4A"/>
                </a:solidFill>
                <a:cs typeface="Tahoma"/>
              </a:rPr>
              <a:t>i</a:t>
            </a:r>
            <a:r>
              <a:rPr lang="en-US" sz="1600" spc="-15" dirty="0">
                <a:solidFill>
                  <a:srgbClr val="2B3A4A"/>
                </a:solidFill>
                <a:cs typeface="Tahoma"/>
              </a:rPr>
              <a:t>l</a:t>
            </a:r>
            <a:r>
              <a:rPr lang="en-US" sz="1600" spc="-5" dirty="0">
                <a:solidFill>
                  <a:srgbClr val="2B3A4A"/>
                </a:solidFill>
                <a:cs typeface="Tahoma"/>
              </a:rPr>
              <a:t>ds</a:t>
            </a:r>
            <a:r>
              <a:rPr lang="en-US" sz="1600" spc="-135" dirty="0">
                <a:solidFill>
                  <a:srgbClr val="2B3A4A"/>
                </a:solidFill>
                <a:cs typeface="Tahoma"/>
              </a:rPr>
              <a:t> </a:t>
            </a:r>
            <a:r>
              <a:rPr lang="en-US" sz="1600" spc="-10" dirty="0">
                <a:solidFill>
                  <a:srgbClr val="2B3A4A"/>
                </a:solidFill>
                <a:cs typeface="Tahoma"/>
              </a:rPr>
              <a:t>us</a:t>
            </a:r>
            <a:r>
              <a:rPr lang="en-US" sz="1600" spc="-20" dirty="0">
                <a:solidFill>
                  <a:srgbClr val="2B3A4A"/>
                </a:solidFill>
                <a:cs typeface="Tahoma"/>
              </a:rPr>
              <a:t>i</a:t>
            </a:r>
            <a:r>
              <a:rPr lang="en-US" sz="1600" spc="-10" dirty="0">
                <a:solidFill>
                  <a:srgbClr val="2B3A4A"/>
                </a:solidFill>
                <a:cs typeface="Tahoma"/>
              </a:rPr>
              <a:t>n</a:t>
            </a:r>
            <a:r>
              <a:rPr lang="en-US" sz="1600" spc="-5" dirty="0">
                <a:solidFill>
                  <a:srgbClr val="2B3A4A"/>
                </a:solidFill>
                <a:cs typeface="Tahoma"/>
              </a:rPr>
              <a:t>g</a:t>
            </a:r>
            <a:r>
              <a:rPr lang="en-US" sz="1600" spc="-50" dirty="0">
                <a:solidFill>
                  <a:srgbClr val="2B3A4A"/>
                </a:solidFill>
                <a:cs typeface="Tahoma"/>
              </a:rPr>
              <a:t> </a:t>
            </a:r>
            <a:r>
              <a:rPr lang="en-US" sz="1600" spc="-5" dirty="0">
                <a:solidFill>
                  <a:srgbClr val="2B3A4A"/>
                </a:solidFill>
                <a:cs typeface="Tahoma"/>
              </a:rPr>
              <a:t>M</a:t>
            </a:r>
            <a:r>
              <a:rPr lang="en-US" sz="1600" spc="-45" dirty="0">
                <a:solidFill>
                  <a:srgbClr val="2B3A4A"/>
                </a:solidFill>
                <a:cs typeface="Tahoma"/>
              </a:rPr>
              <a:t>a</a:t>
            </a:r>
            <a:r>
              <a:rPr lang="en-US" sz="1600" spc="-10" dirty="0">
                <a:solidFill>
                  <a:srgbClr val="2B3A4A"/>
                </a:solidFill>
                <a:cs typeface="Tahoma"/>
              </a:rPr>
              <a:t>s</a:t>
            </a:r>
            <a:r>
              <a:rPr lang="en-US" sz="1600" spc="-15" dirty="0">
                <a:solidFill>
                  <a:srgbClr val="2B3A4A"/>
                </a:solidFill>
                <a:cs typeface="Tahoma"/>
              </a:rPr>
              <a:t>t</a:t>
            </a:r>
            <a:r>
              <a:rPr lang="en-US" sz="1600" spc="-45" dirty="0">
                <a:solidFill>
                  <a:srgbClr val="2B3A4A"/>
                </a:solidFill>
                <a:cs typeface="Tahoma"/>
              </a:rPr>
              <a:t>er</a:t>
            </a:r>
            <a:r>
              <a:rPr lang="en-US" sz="1600" dirty="0">
                <a:solidFill>
                  <a:srgbClr val="2B3A4A"/>
                </a:solidFill>
                <a:cs typeface="Tahoma"/>
              </a:rPr>
              <a:t>/</a:t>
            </a:r>
            <a:r>
              <a:rPr lang="en-US" sz="1600" spc="-10" dirty="0">
                <a:solidFill>
                  <a:srgbClr val="2B3A4A"/>
                </a:solidFill>
                <a:cs typeface="Tahoma"/>
              </a:rPr>
              <a:t>S</a:t>
            </a:r>
            <a:r>
              <a:rPr lang="en-US" sz="1600" spc="-20" dirty="0">
                <a:solidFill>
                  <a:srgbClr val="2B3A4A"/>
                </a:solidFill>
                <a:cs typeface="Tahoma"/>
              </a:rPr>
              <a:t>l</a:t>
            </a:r>
            <a:r>
              <a:rPr lang="en-US" sz="1600" spc="-45" dirty="0">
                <a:solidFill>
                  <a:srgbClr val="2B3A4A"/>
                </a:solidFill>
                <a:cs typeface="Tahoma"/>
              </a:rPr>
              <a:t>a</a:t>
            </a:r>
            <a:r>
              <a:rPr lang="en-US" sz="1600" spc="-10" dirty="0">
                <a:solidFill>
                  <a:srgbClr val="2B3A4A"/>
                </a:solidFill>
                <a:cs typeface="Tahoma"/>
              </a:rPr>
              <a:t>v</a:t>
            </a:r>
            <a:r>
              <a:rPr lang="en-US" sz="1600" spc="-5" dirty="0">
                <a:solidFill>
                  <a:srgbClr val="2B3A4A"/>
                </a:solidFill>
                <a:cs typeface="Tahoma"/>
              </a:rPr>
              <a:t>e</a:t>
            </a:r>
            <a:r>
              <a:rPr lang="en-US" sz="1600" spc="-175" dirty="0">
                <a:solidFill>
                  <a:srgbClr val="2B3A4A"/>
                </a:solidFill>
                <a:cs typeface="Tahoma"/>
              </a:rPr>
              <a:t> </a:t>
            </a:r>
            <a:r>
              <a:rPr lang="en-US" sz="1600" spc="5" dirty="0" smtClean="0">
                <a:solidFill>
                  <a:srgbClr val="2B3A4A"/>
                </a:solidFill>
                <a:cs typeface="Tahoma"/>
              </a:rPr>
              <a:t>A</a:t>
            </a:r>
            <a:r>
              <a:rPr lang="en-US" sz="1600" spc="-45" dirty="0" smtClean="0">
                <a:solidFill>
                  <a:srgbClr val="2B3A4A"/>
                </a:solidFill>
                <a:cs typeface="Tahoma"/>
              </a:rPr>
              <a:t>r</a:t>
            </a:r>
            <a:r>
              <a:rPr lang="en-US" sz="1600" spc="-35" dirty="0" smtClean="0">
                <a:solidFill>
                  <a:srgbClr val="2B3A4A"/>
                </a:solidFill>
                <a:cs typeface="Tahoma"/>
              </a:rPr>
              <a:t>c</a:t>
            </a:r>
            <a:r>
              <a:rPr lang="en-US" sz="1600" spc="-10" dirty="0" smtClean="0">
                <a:solidFill>
                  <a:srgbClr val="2B3A4A"/>
                </a:solidFill>
                <a:cs typeface="Tahoma"/>
              </a:rPr>
              <a:t>h</a:t>
            </a:r>
            <a:r>
              <a:rPr lang="en-US" sz="1600" spc="-15" dirty="0" smtClean="0">
                <a:solidFill>
                  <a:srgbClr val="2B3A4A"/>
                </a:solidFill>
                <a:cs typeface="Tahoma"/>
              </a:rPr>
              <a:t>i</a:t>
            </a:r>
            <a:r>
              <a:rPr lang="en-US" sz="1600" spc="-10" dirty="0" smtClean="0">
                <a:solidFill>
                  <a:srgbClr val="2B3A4A"/>
                </a:solidFill>
                <a:cs typeface="Tahoma"/>
              </a:rPr>
              <a:t>t</a:t>
            </a:r>
            <a:r>
              <a:rPr lang="en-US" sz="1600" spc="-50" dirty="0" smtClean="0">
                <a:solidFill>
                  <a:srgbClr val="2B3A4A"/>
                </a:solidFill>
                <a:cs typeface="Tahoma"/>
              </a:rPr>
              <a:t>e</a:t>
            </a:r>
            <a:r>
              <a:rPr lang="en-US" sz="1600" spc="-35" dirty="0" smtClean="0">
                <a:solidFill>
                  <a:srgbClr val="2B3A4A"/>
                </a:solidFill>
                <a:cs typeface="Tahoma"/>
              </a:rPr>
              <a:t>c</a:t>
            </a:r>
            <a:r>
              <a:rPr lang="en-US" sz="1600" spc="-10" dirty="0" smtClean="0">
                <a:solidFill>
                  <a:srgbClr val="2B3A4A"/>
                </a:solidFill>
                <a:cs typeface="Tahoma"/>
              </a:rPr>
              <a:t>t</a:t>
            </a:r>
            <a:r>
              <a:rPr lang="en-US" sz="1600" spc="-15" dirty="0" smtClean="0">
                <a:solidFill>
                  <a:srgbClr val="2B3A4A"/>
                </a:solidFill>
                <a:cs typeface="Tahoma"/>
              </a:rPr>
              <a:t>u</a:t>
            </a:r>
            <a:r>
              <a:rPr lang="en-US" sz="1600" spc="-45" dirty="0" smtClean="0">
                <a:solidFill>
                  <a:srgbClr val="2B3A4A"/>
                </a:solidFill>
                <a:cs typeface="Tahoma"/>
              </a:rPr>
              <a:t>r</a:t>
            </a:r>
            <a:r>
              <a:rPr lang="en-US" sz="1600" spc="-5" dirty="0" smtClean="0">
                <a:solidFill>
                  <a:srgbClr val="2B3A4A"/>
                </a:solidFill>
                <a:cs typeface="Tahoma"/>
              </a:rPr>
              <a:t>e</a:t>
            </a:r>
            <a:endParaRPr lang="en-US" sz="1600" dirty="0">
              <a:cs typeface="Tahoma"/>
            </a:endParaRPr>
          </a:p>
          <a:p>
            <a:pPr>
              <a:buFont typeface="Wingdings" panose="05000000000000000000" pitchFamily="2" charset="2"/>
              <a:buChar char="q"/>
            </a:pPr>
            <a:endParaRPr lang="en-US" sz="1600" dirty="0">
              <a:latin typeface="Tahoma"/>
              <a:cs typeface="Tahoma"/>
            </a:endParaRPr>
          </a:p>
          <a:p>
            <a:pPr>
              <a:buFont typeface="Wingdings" panose="05000000000000000000" pitchFamily="2" charset="2"/>
              <a:buChar char="q"/>
            </a:pPr>
            <a:endParaRPr lang="en-US" sz="1600" dirty="0">
              <a:latin typeface="Tahoma"/>
              <a:cs typeface="Tahoma"/>
            </a:endParaRPr>
          </a:p>
          <a:p>
            <a:pPr>
              <a:buFont typeface="Wingdings" panose="05000000000000000000" pitchFamily="2" charset="2"/>
              <a:buChar char="q"/>
            </a:pPr>
            <a:endParaRPr lang="en-US" sz="1600" dirty="0">
              <a:cs typeface="Tahoma"/>
            </a:endParaRPr>
          </a:p>
          <a:p>
            <a:pPr>
              <a:buFont typeface="Wingdings" panose="05000000000000000000" pitchFamily="2" charset="2"/>
              <a:buChar char="q"/>
            </a:pPr>
            <a:endParaRPr lang="en-US" sz="1600" dirty="0"/>
          </a:p>
        </p:txBody>
      </p:sp>
    </p:spTree>
    <p:extLst>
      <p:ext uri="{BB962C8B-B14F-4D97-AF65-F5344CB8AC3E}">
        <p14:creationId xmlns:p14="http://schemas.microsoft.com/office/powerpoint/2010/main" val="1022803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57789</TotalTime>
  <Words>1277</Words>
  <Application>Microsoft Office PowerPoint</Application>
  <PresentationFormat>Custom</PresentationFormat>
  <Paragraphs>225</Paragraphs>
  <Slides>27</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Arial MT</vt:lpstr>
      <vt:lpstr>Arial Narrow</vt:lpstr>
      <vt:lpstr>Calibri</vt:lpstr>
      <vt:lpstr>Segoe UI</vt:lpstr>
      <vt:lpstr>Segoe UI Light</vt:lpstr>
      <vt:lpstr>Tahoma</vt:lpstr>
      <vt:lpstr>Wingdings</vt:lpstr>
      <vt:lpstr>Office Theme</vt:lpstr>
      <vt:lpstr>Custom Design</vt:lpstr>
      <vt:lpstr>PowerPoint Presentation</vt:lpstr>
      <vt:lpstr> </vt:lpstr>
      <vt:lpstr> </vt:lpstr>
      <vt:lpstr> </vt:lpstr>
      <vt:lpstr> </vt:lpstr>
      <vt:lpstr> </vt:lpstr>
      <vt:lpstr>PowerPoint Presentation</vt:lpstr>
      <vt:lpstr>PowerPoint Presentation</vt:lpstr>
      <vt:lpstr> </vt:lpstr>
      <vt:lpstr> </vt:lpstr>
      <vt:lpstr> </vt:lpstr>
      <vt:lpstr>PowerPoint Presentation</vt:lpstr>
      <vt:lpstr> </vt:lpstr>
      <vt:lpstr> </vt:lpstr>
      <vt:lpstr>PowerPoint Presentation</vt:lpstr>
      <vt:lpstr>PowerPoint Presentation</vt:lpstr>
      <vt:lpstr> </vt:lpstr>
      <vt:lpstr>PowerPoint Presentation</vt:lpstr>
      <vt:lpstr> </vt:lpstr>
      <vt:lpstr> </vt:lpstr>
      <vt:lpstr> </vt:lpstr>
      <vt:lpstr> </vt:lpstr>
      <vt:lpstr>PowerPoint Presentation</vt:lpstr>
      <vt:lpstr>Best Practices</vt:lpstr>
      <vt:lpstr>Installation of Jenkins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Rushikesh Mahadeo Jadhav</cp:lastModifiedBy>
  <cp:revision>230</cp:revision>
  <dcterms:created xsi:type="dcterms:W3CDTF">2018-01-05T05:23:08Z</dcterms:created>
  <dcterms:modified xsi:type="dcterms:W3CDTF">2024-06-21T06:30:28Z</dcterms:modified>
</cp:coreProperties>
</file>